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399" r:id="rId4"/>
    <p:sldId id="400" r:id="rId5"/>
    <p:sldId id="401" r:id="rId6"/>
    <p:sldId id="426" r:id="rId7"/>
    <p:sldId id="402"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03" r:id="rId22"/>
    <p:sldId id="440" r:id="rId23"/>
    <p:sldId id="404" r:id="rId24"/>
    <p:sldId id="441" r:id="rId25"/>
    <p:sldId id="442" r:id="rId26"/>
    <p:sldId id="443" r:id="rId27"/>
    <p:sldId id="444" r:id="rId28"/>
    <p:sldId id="445" r:id="rId29"/>
    <p:sldId id="446" r:id="rId30"/>
    <p:sldId id="447" r:id="rId31"/>
    <p:sldId id="448" r:id="rId32"/>
    <p:sldId id="3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0"/>
    <p:restoredTop sz="79248"/>
  </p:normalViewPr>
  <p:slideViewPr>
    <p:cSldViewPr snapToGrid="0" snapToObjects="1">
      <p:cViewPr varScale="1">
        <p:scale>
          <a:sx n="69" d="100"/>
          <a:sy n="69" d="100"/>
        </p:scale>
        <p:origin x="-117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a:t>
            </a:r>
            <a:r>
              <a:rPr lang="vi-VN" baseline="0" dirty="0" smtClean="0"/>
              <a:t> (15phút)</a:t>
            </a:r>
            <a:endParaRPr lang="vi-VN" dirty="0" smtClean="0"/>
          </a:p>
          <a:p>
            <a:r>
              <a:rPr lang="vi-VN" dirty="0" smtClean="0"/>
              <a:t>+ Hướng dẫn tổng quan về cách học</a:t>
            </a:r>
            <a:r>
              <a:rPr lang="vi-VN" baseline="0" dirty="0" smtClean="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vi-VN" baseline="0" dirty="0" smtClean="0"/>
              <a:t>Vẽ lại bức tranh tổng quan về toàn bộ các kiến thức, các tài liệu, công cụ, đánh giá, yêu cầu trong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a:t>
            </a:r>
            <a:r>
              <a:rPr lang="en-US" dirty="0" err="1" smtClean="0"/>
              <a:t>thứ</a:t>
            </a:r>
            <a:r>
              <a:rPr lang="en-US" baseline="0" dirty="0" smtClean="0"/>
              <a:t> </a:t>
            </a:r>
            <a:r>
              <a:rPr lang="en-US" baseline="0" dirty="0" err="1" smtClean="0"/>
              <a:t>nhất</a:t>
            </a:r>
            <a:r>
              <a:rPr lang="vi-VN" dirty="0" smtClean="0"/>
              <a:t>, chúng ta chỉ truyền một tham số. Hàm này sử dụng tham số mặc định và thực thi hàm.</a:t>
            </a:r>
            <a:endParaRPr lang="en-US" dirty="0" smtClean="0"/>
          </a:p>
          <a:p>
            <a:endParaRPr lang="en-US" dirty="0" smtClean="0"/>
          </a:p>
          <a:p>
            <a:r>
              <a:rPr lang="vi-VN" dirty="0" smtClean="0"/>
              <a:t>Trong ví dụ </a:t>
            </a:r>
            <a:r>
              <a:rPr lang="en-US" dirty="0" err="1" smtClean="0"/>
              <a:t>thứ</a:t>
            </a:r>
            <a:r>
              <a:rPr lang="en-US" baseline="0" dirty="0" smtClean="0"/>
              <a:t> </a:t>
            </a:r>
            <a:r>
              <a:rPr lang="en-US" baseline="0" dirty="0" err="1" smtClean="0"/>
              <a:t>hai</a:t>
            </a:r>
            <a:r>
              <a:rPr lang="vi-VN" dirty="0" smtClean="0"/>
              <a:t>, hàm lấy hai tham số và tham số thứ hai thay thế tham số mặc định.</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14</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a:t>
            </a:r>
            <a:r>
              <a:rPr lang="en-US" dirty="0" err="1" smtClean="0"/>
              <a:t>thứ</a:t>
            </a:r>
            <a:r>
              <a:rPr lang="en-US" baseline="0" dirty="0" smtClean="0"/>
              <a:t> </a:t>
            </a:r>
            <a:r>
              <a:rPr lang="en-US" baseline="0" dirty="0" err="1" smtClean="0"/>
              <a:t>nhất</a:t>
            </a:r>
            <a:r>
              <a:rPr lang="vi-VN" dirty="0" smtClean="0"/>
              <a:t>, chúng ta chỉ truyền một tham số. Hàm này sử dụng tham số mặc định và thực thi hàm.</a:t>
            </a:r>
            <a:endParaRPr lang="en-US" dirty="0" smtClean="0"/>
          </a:p>
          <a:p>
            <a:endParaRPr lang="en-US" dirty="0" smtClean="0"/>
          </a:p>
          <a:p>
            <a:r>
              <a:rPr lang="vi-VN" dirty="0" smtClean="0"/>
              <a:t>Trong ví dụ </a:t>
            </a:r>
            <a:r>
              <a:rPr lang="en-US" dirty="0" err="1" smtClean="0"/>
              <a:t>thứ</a:t>
            </a:r>
            <a:r>
              <a:rPr lang="en-US" baseline="0" dirty="0" smtClean="0"/>
              <a:t> </a:t>
            </a:r>
            <a:r>
              <a:rPr lang="en-US" baseline="0" dirty="0" err="1" smtClean="0"/>
              <a:t>hai</a:t>
            </a:r>
            <a:r>
              <a:rPr lang="vi-VN" dirty="0" smtClean="0"/>
              <a:t>, hàm lấy hai tham số và tham số thứ hai thay thế tham số mặc định.</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15</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Lưu ý rằng biến số value giá trị đầu ra từng phần tử trong mảng không phải là chỉ mục.</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16</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Lưu ý rằng biến số value giá trị đầu ra từng phần tử trong mảng không phải là chỉ mục.</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17</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trên là khai báo một hàm để chấp nhận mảng là tham số và trả về tổng của nó. </a:t>
            </a:r>
            <a:endParaRPr lang="en-US" dirty="0" smtClean="0"/>
          </a:p>
        </p:txBody>
      </p:sp>
      <p:sp>
        <p:nvSpPr>
          <p:cNvPr id="4" name="Slide Number Placeholder 3"/>
          <p:cNvSpPr>
            <a:spLocks noGrp="1"/>
          </p:cNvSpPr>
          <p:nvPr>
            <p:ph type="sldNum" sz="quarter" idx="10"/>
          </p:nvPr>
        </p:nvSpPr>
        <p:spPr/>
        <p:txBody>
          <a:bodyPr/>
          <a:lstStyle/>
          <a:p>
            <a:fld id="{0EF13921-1FD2-EB44-A851-FF9C8A8CC76F}" type="slidenum">
              <a:rPr lang="en-US" smtClean="0"/>
              <a:t>18</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Ví dụ trên </a:t>
            </a:r>
            <a:r>
              <a:rPr lang="en-US" dirty="0" err="1" smtClean="0"/>
              <a:t>thuộc</a:t>
            </a:r>
            <a:r>
              <a:rPr lang="en-US" baseline="0" dirty="0" smtClean="0"/>
              <a:t> </a:t>
            </a:r>
            <a:r>
              <a:rPr lang="en-US" baseline="0" dirty="0" err="1" smtClean="0"/>
              <a:t>tính</a:t>
            </a:r>
            <a:r>
              <a:rPr lang="en-US" baseline="0" dirty="0" smtClean="0"/>
              <a:t> </a:t>
            </a:r>
            <a:r>
              <a:rPr lang="en-US" dirty="0" smtClean="0"/>
              <a:t>Spread attributes </a:t>
            </a:r>
            <a:r>
              <a:rPr lang="en-US" dirty="0" err="1" smtClean="0"/>
              <a:t>chuyển</a:t>
            </a:r>
            <a:r>
              <a:rPr lang="en-US" baseline="0" dirty="0" smtClean="0"/>
              <a:t> </a:t>
            </a:r>
            <a:r>
              <a:rPr lang="en-US" baseline="0" dirty="0" err="1" smtClean="0"/>
              <a:t>đổi</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mảng</a:t>
            </a:r>
            <a:r>
              <a:rPr lang="en-US" baseline="0" dirty="0" smtClean="0"/>
              <a:t>.</a:t>
            </a:r>
            <a:r>
              <a:rPr lang="vi-VN"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19</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trên, thuộc tính </a:t>
            </a:r>
            <a:r>
              <a:rPr lang="en-US" dirty="0" smtClean="0"/>
              <a:t>Spread</a:t>
            </a:r>
            <a:r>
              <a:rPr lang="vi-VN" dirty="0" smtClean="0"/>
              <a:t> chuyển đổi mảng thành danh sách các phần tử.</a:t>
            </a:r>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20</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tính năng thú vị khác của </a:t>
            </a:r>
            <a:r>
              <a:rPr lang="en-US" dirty="0" smtClean="0"/>
              <a:t>Map</a:t>
            </a:r>
            <a:r>
              <a:rPr lang="vi-VN" dirty="0" smtClean="0"/>
              <a:t> là tất cả các </a:t>
            </a:r>
            <a:r>
              <a:rPr lang="en-US" dirty="0" smtClean="0"/>
              <a:t>index</a:t>
            </a:r>
            <a:r>
              <a:rPr lang="vi-VN" dirty="0" smtClean="0"/>
              <a:t> là duy nhất. Và chúng ta có thể sử dụng bất kỳ giá trị nào làm </a:t>
            </a:r>
            <a:r>
              <a:rPr lang="en-US" dirty="0" smtClean="0"/>
              <a:t>key</a:t>
            </a:r>
            <a:r>
              <a:rPr lang="vi-VN" dirty="0" smtClean="0"/>
              <a:t> hoặc </a:t>
            </a:r>
            <a:r>
              <a:rPr lang="en-US" dirty="0" smtClean="0"/>
              <a:t>value</a:t>
            </a:r>
            <a:r>
              <a:rPr lang="vi-VN" dirty="0" smtClean="0"/>
              <a:t>.</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22</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tính năng thú vị khác của </a:t>
            </a:r>
            <a:r>
              <a:rPr lang="en-US" dirty="0" smtClean="0"/>
              <a:t>Map</a:t>
            </a:r>
            <a:r>
              <a:rPr lang="vi-VN" dirty="0" smtClean="0"/>
              <a:t> là tất cả các </a:t>
            </a:r>
            <a:r>
              <a:rPr lang="en-US" dirty="0" smtClean="0"/>
              <a:t>index</a:t>
            </a:r>
            <a:r>
              <a:rPr lang="vi-VN" dirty="0" smtClean="0"/>
              <a:t> là duy nhất. Và chúng ta có thể sử dụng bất kỳ giá trị nào làm </a:t>
            </a:r>
            <a:r>
              <a:rPr lang="en-US" dirty="0" smtClean="0"/>
              <a:t>key</a:t>
            </a:r>
            <a:r>
              <a:rPr lang="vi-VN" dirty="0" smtClean="0"/>
              <a:t> hoặc </a:t>
            </a:r>
            <a:r>
              <a:rPr lang="en-US" dirty="0" smtClean="0"/>
              <a:t>value</a:t>
            </a:r>
            <a:r>
              <a:rPr lang="vi-VN" dirty="0" smtClean="0"/>
              <a:t>.</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23</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trên, map.keys () trả về các khóa của </a:t>
            </a:r>
            <a:r>
              <a:rPr lang="en-US" dirty="0" smtClean="0"/>
              <a:t>map</a:t>
            </a:r>
            <a:r>
              <a:rPr lang="vi-VN" dirty="0" smtClean="0"/>
              <a:t> nhưng nó trả về nó trong đối tượng Iterator. </a:t>
            </a:r>
            <a:r>
              <a:rPr lang="en-US" dirty="0" smtClean="0"/>
              <a:t>N</a:t>
            </a:r>
            <a:r>
              <a:rPr lang="vi-VN" dirty="0" smtClean="0"/>
              <a:t>ghĩa là nó có thể được hiển thị như vậy. Nó chỉ được hiển thị bằng cách lặp.</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24</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(1phút)</a:t>
            </a:r>
          </a:p>
          <a:p>
            <a:r>
              <a:rPr lang="vi-VN" dirty="0" smtClean="0"/>
              <a:t>Trình bày tổng quan các mục chính cần đạt được trong bài:</a:t>
            </a:r>
            <a:endParaRPr lang="en-US" dirty="0"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map = new Map();</a:t>
            </a:r>
          </a:p>
          <a:p>
            <a:endParaRPr lang="en-US" dirty="0" smtClean="0"/>
          </a:p>
          <a:p>
            <a:r>
              <a:rPr lang="en-US" dirty="0" smtClean="0"/>
              <a:t>for (let [key, value] of map) {</a:t>
            </a:r>
            <a:br>
              <a:rPr lang="en-US" dirty="0" smtClean="0"/>
            </a:br>
            <a:r>
              <a:rPr lang="en-US" dirty="0" smtClean="0"/>
              <a:t>    console.log(key+" - "+value);</a:t>
            </a:r>
            <a:br>
              <a:rPr lang="en-US" dirty="0" smtClean="0"/>
            </a:br>
            <a:r>
              <a:rPr lang="en-US" dirty="0" smtClean="0"/>
              <a:t>}</a:t>
            </a:r>
          </a:p>
          <a:p>
            <a:endParaRPr lang="en-US" dirty="0" smtClean="0"/>
          </a:p>
          <a:p>
            <a:r>
              <a:rPr lang="en-US" dirty="0" smtClean="0"/>
              <a:t>Output:</a:t>
            </a:r>
            <a:br>
              <a:rPr lang="en-US" dirty="0" smtClean="0"/>
            </a:br>
            <a:r>
              <a:rPr lang="en-US" dirty="0" smtClean="0"/>
              <a:t>name - John</a:t>
            </a:r>
            <a:br>
              <a:rPr lang="en-US" dirty="0" smtClean="0"/>
            </a:br>
            <a:r>
              <a:rPr lang="en-US" dirty="0" smtClean="0"/>
              <a:t>id - 10</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25</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Lưu ý rằng không có giá trị trùng lặp được hiển thị. Các giá trị duy nhất được hiển thị.</a:t>
            </a:r>
          </a:p>
          <a:p>
            <a:endParaRPr lang="vi-VN" dirty="0" smtClean="0"/>
          </a:p>
          <a:p>
            <a:r>
              <a:rPr lang="vi-VN" dirty="0" smtClean="0"/>
              <a:t>Và cũng lưu ý rằng các bộ là các đối tượng lặp đi lặp lại. Chúng ta phải lặp qua các yếu tố để hiển thị nó.</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27</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trên</a:t>
            </a:r>
            <a:r>
              <a:rPr lang="en-US" dirty="0" smtClean="0"/>
              <a:t> </a:t>
            </a:r>
            <a:r>
              <a:rPr lang="en-US" dirty="0" err="1" smtClean="0"/>
              <a:t>có</a:t>
            </a:r>
            <a:r>
              <a:rPr lang="en-US" baseline="0" dirty="0" smtClean="0"/>
              <a:t> </a:t>
            </a:r>
            <a:r>
              <a:rPr lang="vi-VN" dirty="0" smtClean="0"/>
              <a:t>một phương thức khác ‘có tính năng trả về giá trị boolean dựa trên phần tử đã cho có trong tập hợp hay không.</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28</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Lưu ý rằng tôi đã không sử dụng từ khóa ‘chức năng trong lớp.</a:t>
            </a:r>
          </a:p>
          <a:p>
            <a:endParaRPr lang="vi-VN" dirty="0" smtClean="0"/>
          </a:p>
          <a:p>
            <a:r>
              <a:rPr lang="vi-VN" dirty="0" smtClean="0"/>
              <a:t>Và tôi có thể gọi hàm mà không tạo bất kỳ thể hiện nào cho lớp.</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30</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hữu</a:t>
            </a:r>
            <a:r>
              <a:rPr lang="en-US" baseline="0" dirty="0" smtClean="0"/>
              <a:t> </a:t>
            </a:r>
            <a:r>
              <a:rPr lang="en-US" baseline="0" dirty="0" err="1" smtClean="0"/>
              <a:t>ích</a:t>
            </a:r>
            <a:r>
              <a:rPr lang="en-US" baseline="0" dirty="0" smtClean="0"/>
              <a:t> </a:t>
            </a:r>
            <a:r>
              <a:rPr lang="en-US" baseline="0" dirty="0" err="1" smtClean="0"/>
              <a:t>của</a:t>
            </a:r>
            <a:r>
              <a:rPr lang="en-US" baseline="0" dirty="0" smtClean="0"/>
              <a:t> ES6</a:t>
            </a:r>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31</a:t>
            </a:fld>
            <a:endParaRPr lang="en-US"/>
          </a:p>
        </p:txBody>
      </p:sp>
    </p:spTree>
    <p:extLst>
      <p:ext uri="{BB962C8B-B14F-4D97-AF65-F5344CB8AC3E}">
        <p14:creationId xmlns:p14="http://schemas.microsoft.com/office/powerpoint/2010/main" val="1325931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32</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above example variable ‘a’ is defined inside If statement and so it’s not accessible outside the function.</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5</a:t>
            </a:fld>
            <a:endParaRPr lang="en-US"/>
          </a:p>
        </p:txBody>
      </p:sp>
    </p:spTree>
    <p:extLst>
      <p:ext uri="{BB962C8B-B14F-4D97-AF65-F5344CB8AC3E}">
        <p14:creationId xmlns:p14="http://schemas.microsoft.com/office/powerpoint/2010/main" val="193096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 the above example variable ‘a’ is defined inside If statement and so it’s not accessible outside the function.</a:t>
            </a:r>
            <a:endParaRPr lang="en-US"/>
          </a:p>
        </p:txBody>
      </p:sp>
      <p:sp>
        <p:nvSpPr>
          <p:cNvPr id="4" name="Slide Number Placeholder 3"/>
          <p:cNvSpPr>
            <a:spLocks noGrp="1"/>
          </p:cNvSpPr>
          <p:nvPr>
            <p:ph type="sldNum" sz="quarter" idx="10"/>
          </p:nvPr>
        </p:nvSpPr>
        <p:spPr/>
        <p:txBody>
          <a:bodyPr/>
          <a:lstStyle/>
          <a:p>
            <a:fld id="{0EF13921-1FD2-EB44-A851-FF9C8A8CC76F}" type="slidenum">
              <a:rPr lang="en-US" smtClean="0"/>
              <a:t>6</a:t>
            </a:fld>
            <a:endParaRPr lang="en-US"/>
          </a:p>
        </p:txBody>
      </p:sp>
    </p:spTree>
    <p:extLst>
      <p:ext uri="{BB962C8B-B14F-4D97-AF65-F5344CB8AC3E}">
        <p14:creationId xmlns:p14="http://schemas.microsoft.com/office/powerpoint/2010/main" val="19309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Điều này có thể hơi khó hiểu.</a:t>
            </a:r>
          </a:p>
          <a:p>
            <a:endParaRPr lang="vi-VN" dirty="0" smtClean="0"/>
          </a:p>
          <a:p>
            <a:r>
              <a:rPr lang="vi-VN" dirty="0" smtClean="0"/>
              <a:t>Hãy xem xét theo cách này. Bất cứ khi nào bạn xác định một biến const, Javascript sẽ tham chiếu địa chỉ của giá trị tới biến đó. Trong ví dụ của chúng tôi, biến ‘NGÔN NGỮ, thực sự tham chiếu đến bộ nhớ được phân bổ cho mảng. Vì vậy, bạn không thể thay đổi biến để tham chiếu một số vị trí bộ nhớ khác sau này. Trong suốt chương trình, nó chỉ tham chiếu đến mảng.</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9</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Phần đầu tiên chỉ là khai báo một biến và gán hàm (i.e) () cho nó. Nó chỉ nói biến thực sự là một hàm.</a:t>
            </a:r>
          </a:p>
          <a:p>
            <a:endParaRPr lang="vi-VN" dirty="0" smtClean="0"/>
          </a:p>
          <a:p>
            <a:r>
              <a:rPr lang="vi-VN" dirty="0" smtClean="0"/>
              <a:t>Sau đó, phần thứ hai là khai báo phần cơ thể của hàm. Phần mũi tên với dấu ngoặc nhọn xác định phần cơ thể.</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10</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11</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12</a:t>
            </a:fld>
            <a:endParaRPr lang="en-US"/>
          </a:p>
        </p:txBody>
      </p:sp>
    </p:spTree>
    <p:extLst>
      <p:ext uri="{BB962C8B-B14F-4D97-AF65-F5344CB8AC3E}">
        <p14:creationId xmlns:p14="http://schemas.microsoft.com/office/powerpoint/2010/main" val="155100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a:t>
            </a:r>
            <a:r>
              <a:rPr lang="en-US" dirty="0" err="1" smtClean="0"/>
              <a:t>thứ</a:t>
            </a:r>
            <a:r>
              <a:rPr lang="en-US" baseline="0" dirty="0" smtClean="0"/>
              <a:t> </a:t>
            </a:r>
            <a:r>
              <a:rPr lang="en-US" baseline="0" dirty="0" err="1" smtClean="0"/>
              <a:t>nhất</a:t>
            </a:r>
            <a:r>
              <a:rPr lang="vi-VN" dirty="0" smtClean="0"/>
              <a:t>, chúng ta chỉ truyền một tham số. Hàm này sử dụng tham số mặc định và thực thi hàm.</a:t>
            </a:r>
            <a:endParaRPr lang="en-US" dirty="0" smtClean="0"/>
          </a:p>
          <a:p>
            <a:endParaRPr lang="en-US" dirty="0" smtClean="0"/>
          </a:p>
          <a:p>
            <a:r>
              <a:rPr lang="vi-VN" dirty="0" smtClean="0"/>
              <a:t>Trong ví dụ </a:t>
            </a:r>
            <a:r>
              <a:rPr lang="en-US" dirty="0" err="1" smtClean="0"/>
              <a:t>thứ</a:t>
            </a:r>
            <a:r>
              <a:rPr lang="en-US" baseline="0" dirty="0" smtClean="0"/>
              <a:t> </a:t>
            </a:r>
            <a:r>
              <a:rPr lang="en-US" baseline="0" dirty="0" err="1" smtClean="0"/>
              <a:t>hai</a:t>
            </a:r>
            <a:r>
              <a:rPr lang="vi-VN" dirty="0" smtClean="0"/>
              <a:t>, hàm lấy hai tham số và tham số thứ hai thay thế tham số mặc định.</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13</a:t>
            </a:fld>
            <a:endParaRPr lang="en-US"/>
          </a:p>
        </p:txBody>
      </p:sp>
    </p:spTree>
    <p:extLst>
      <p:ext uri="{BB962C8B-B14F-4D97-AF65-F5344CB8AC3E}">
        <p14:creationId xmlns:p14="http://schemas.microsoft.com/office/powerpoint/2010/main" val="155100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5/9/2019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1</a:t>
            </a:r>
            <a:r>
              <a:rPr lang="vi-VN" dirty="0"/>
              <a:t/>
            </a:r>
            <a:br>
              <a:rPr lang="vi-VN" dirty="0"/>
            </a:br>
            <a:r>
              <a:rPr lang="en-US" dirty="0" err="1" smtClean="0"/>
              <a:t>Javascript</a:t>
            </a:r>
            <a:r>
              <a:rPr lang="en-US" dirty="0" smtClean="0"/>
              <a:t> ES6 Part 1</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BOOTCAMP </a:t>
            </a:r>
            <a:r>
              <a:rPr lang="en-US" dirty="0" smtClean="0"/>
              <a:t>REACT</a:t>
            </a:r>
            <a:r>
              <a:rPr lang="vi-VN" dirty="0" smtClean="0"/>
              <a:t> </a:t>
            </a:r>
            <a:r>
              <a:rPr lang="vi-VN" dirty="0"/>
              <a:t>DEVELOPMENT</a:t>
            </a:r>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a:t>
            </a:r>
            <a:endParaRPr lang="en-US" dirty="0"/>
          </a:p>
        </p:txBody>
      </p:sp>
      <p:sp>
        <p:nvSpPr>
          <p:cNvPr id="3" name="Text Placeholder 2"/>
          <p:cNvSpPr>
            <a:spLocks noGrp="1"/>
          </p:cNvSpPr>
          <p:nvPr>
            <p:ph idx="1"/>
          </p:nvPr>
        </p:nvSpPr>
        <p:spPr/>
        <p:txBody>
          <a:bodyPr/>
          <a:lstStyle/>
          <a:p>
            <a:pPr marL="0" indent="0">
              <a:buNone/>
            </a:pPr>
            <a:r>
              <a:rPr lang="en-US" dirty="0"/>
              <a:t>// Old Syntax</a:t>
            </a:r>
            <a:br>
              <a:rPr lang="en-US" dirty="0"/>
            </a:br>
            <a:r>
              <a:rPr lang="en-US" dirty="0"/>
              <a:t>function </a:t>
            </a:r>
            <a:r>
              <a:rPr lang="en-US" dirty="0" err="1"/>
              <a:t>oldOne</a:t>
            </a:r>
            <a:r>
              <a:rPr lang="en-US" dirty="0"/>
              <a:t>() {</a:t>
            </a:r>
            <a:br>
              <a:rPr lang="en-US" dirty="0"/>
            </a:br>
            <a:r>
              <a:rPr lang="en-US" dirty="0" smtClean="0"/>
              <a:t>    console.log</a:t>
            </a:r>
            <a:r>
              <a:rPr lang="en-US" dirty="0"/>
              <a:t>("Hello World..!");</a:t>
            </a:r>
            <a:br>
              <a:rPr lang="en-US" dirty="0"/>
            </a:br>
            <a:r>
              <a:rPr lang="en-US" dirty="0" smtClean="0"/>
              <a:t>}</a:t>
            </a:r>
          </a:p>
          <a:p>
            <a:pPr marL="0" indent="0">
              <a:buNone/>
            </a:pPr>
            <a:endParaRPr lang="en-US" dirty="0"/>
          </a:p>
          <a:p>
            <a:pPr marL="0" indent="0">
              <a:buNone/>
            </a:pPr>
            <a:r>
              <a:rPr lang="en-US" dirty="0" smtClean="0"/>
              <a:t>// </a:t>
            </a:r>
            <a:r>
              <a:rPr lang="en-US" dirty="0"/>
              <a:t>New </a:t>
            </a:r>
            <a:r>
              <a:rPr lang="en-US" dirty="0" err="1"/>
              <a:t>Syntaxvar</a:t>
            </a:r>
            <a:r>
              <a:rPr lang="en-US" dirty="0"/>
              <a:t> </a:t>
            </a:r>
            <a:endParaRPr lang="en-US" dirty="0" smtClean="0"/>
          </a:p>
          <a:p>
            <a:pPr marL="0" indent="0">
              <a:buNone/>
            </a:pPr>
            <a:r>
              <a:rPr lang="en-US" dirty="0" err="1" smtClean="0"/>
              <a:t>newOne</a:t>
            </a:r>
            <a:r>
              <a:rPr lang="en-US" dirty="0" smtClean="0"/>
              <a:t> </a:t>
            </a:r>
            <a:r>
              <a:rPr lang="en-US" dirty="0"/>
              <a:t>= () =&gt; {</a:t>
            </a:r>
            <a:br>
              <a:rPr lang="en-US" dirty="0"/>
            </a:br>
            <a:r>
              <a:rPr lang="en-US" dirty="0" smtClean="0"/>
              <a:t>    console.log</a:t>
            </a:r>
            <a:r>
              <a:rPr lang="en-US" dirty="0"/>
              <a:t>("Hello World..!");</a:t>
            </a:r>
            <a:br>
              <a:rPr lang="en-US" dirty="0"/>
            </a:br>
            <a:r>
              <a:rPr lang="en-US" dirty="0"/>
              <a: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spTree>
    <p:extLst>
      <p:ext uri="{BB962C8B-B14F-4D97-AF65-F5344CB8AC3E}">
        <p14:creationId xmlns:p14="http://schemas.microsoft.com/office/powerpoint/2010/main" val="47180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a:t>
            </a:r>
            <a:r>
              <a:rPr lang="en-US" dirty="0" smtClean="0"/>
              <a:t>Function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lstStyle/>
          <a:p>
            <a:pPr marL="0" indent="0">
              <a:buNone/>
            </a:pPr>
            <a:r>
              <a:rPr lang="en-US" dirty="0"/>
              <a:t>let </a:t>
            </a:r>
            <a:r>
              <a:rPr lang="en-US" dirty="0" err="1"/>
              <a:t>NewOneWithParameters</a:t>
            </a:r>
            <a:r>
              <a:rPr lang="en-US" dirty="0"/>
              <a:t> = (a, b) =&gt; {</a:t>
            </a:r>
            <a:br>
              <a:rPr lang="en-US" dirty="0"/>
            </a:br>
            <a:r>
              <a:rPr lang="en-US" dirty="0" smtClean="0"/>
              <a:t>    console.log(</a:t>
            </a:r>
            <a:r>
              <a:rPr lang="en-US" dirty="0" err="1" smtClean="0"/>
              <a:t>a+b</a:t>
            </a:r>
            <a:r>
              <a:rPr lang="en-US" dirty="0"/>
              <a:t>); // 30</a:t>
            </a:r>
            <a:br>
              <a:rPr lang="en-US" dirty="0"/>
            </a:br>
            <a:r>
              <a:rPr lang="en-US" dirty="0" smtClean="0"/>
              <a:t>}</a:t>
            </a:r>
          </a:p>
          <a:p>
            <a:pPr marL="0" indent="0">
              <a:buNone/>
            </a:pPr>
            <a:r>
              <a:rPr lang="en-US" dirty="0"/>
              <a:t/>
            </a:r>
            <a:br>
              <a:rPr lang="en-US" dirty="0"/>
            </a:br>
            <a:r>
              <a:rPr lang="en-US" dirty="0" err="1"/>
              <a:t>NewOneWithParameters</a:t>
            </a:r>
            <a:r>
              <a:rPr lang="en-US" dirty="0"/>
              <a:t>(10, 20);</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473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t>
            </a:r>
            <a:r>
              <a:rPr lang="en-US" dirty="0" smtClean="0"/>
              <a:t>Parameters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lstStyle/>
          <a:p>
            <a:pPr marL="0" indent="0">
              <a:buNone/>
            </a:pPr>
            <a:r>
              <a:rPr lang="vi-VN" dirty="0"/>
              <a:t>Các tham số mặc định là các tham số được đưa ra theo mặc định trong khi khai báo một hàm. </a:t>
            </a:r>
            <a:endParaRPr lang="en-US" dirty="0" smtClean="0"/>
          </a:p>
          <a:p>
            <a:pPr marL="0" indent="0">
              <a:buNone/>
            </a:pPr>
            <a:endParaRPr lang="en-US" dirty="0"/>
          </a:p>
          <a:p>
            <a:pPr marL="0" indent="0">
              <a:buNone/>
            </a:pPr>
            <a:r>
              <a:rPr lang="vi-VN" dirty="0" smtClean="0"/>
              <a:t>Nhưng giá </a:t>
            </a:r>
            <a:r>
              <a:rPr lang="vi-VN" dirty="0"/>
              <a:t>trị của nó có thể được thay đổi khi gọi hàm</a:t>
            </a:r>
            <a:r>
              <a:rPr lang="vi-VN" dirty="0" smtClean="0"/>
              <a:t>.</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167330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Parameters</a:t>
            </a:r>
            <a:endParaRPr lang="en-US" dirty="0"/>
          </a:p>
        </p:txBody>
      </p:sp>
      <p:sp>
        <p:nvSpPr>
          <p:cNvPr id="3" name="Text Placeholder 2"/>
          <p:cNvSpPr>
            <a:spLocks noGrp="1"/>
          </p:cNvSpPr>
          <p:nvPr>
            <p:ph idx="1"/>
          </p:nvPr>
        </p:nvSpPr>
        <p:spPr/>
        <p:txBody>
          <a:bodyPr/>
          <a:lstStyle/>
          <a:p>
            <a:pPr marL="0" indent="0">
              <a:buNone/>
            </a:pPr>
            <a:r>
              <a:rPr lang="en-US" dirty="0"/>
              <a:t>let </a:t>
            </a:r>
            <a:r>
              <a:rPr lang="en-US" dirty="0" err="1"/>
              <a:t>Func</a:t>
            </a:r>
            <a:r>
              <a:rPr lang="en-US" dirty="0"/>
              <a:t> = (a, b = 10) =&gt; {</a:t>
            </a:r>
            <a:br>
              <a:rPr lang="en-US" dirty="0"/>
            </a:br>
            <a:r>
              <a:rPr lang="en-US" dirty="0"/>
              <a:t>    return a + b; </a:t>
            </a:r>
            <a:br>
              <a:rPr lang="en-US" dirty="0"/>
            </a:br>
            <a:r>
              <a:rPr lang="en-US" dirty="0" smtClean="0"/>
              <a:t>}</a:t>
            </a:r>
          </a:p>
          <a:p>
            <a:pPr marL="0" indent="0">
              <a:buNone/>
            </a:pPr>
            <a:r>
              <a:rPr lang="en-US" dirty="0"/>
              <a:t/>
            </a:r>
            <a:br>
              <a:rPr lang="en-US" dirty="0"/>
            </a:br>
            <a:r>
              <a:rPr lang="en-US" dirty="0" err="1"/>
              <a:t>Func</a:t>
            </a:r>
            <a:r>
              <a:rPr lang="en-US" dirty="0"/>
              <a:t>(20); // 20 + 10 = 30</a:t>
            </a:r>
          </a:p>
          <a:p>
            <a:pPr marL="0" indent="0">
              <a:buNone/>
            </a:pPr>
            <a:endParaRPr lang="pt-BR" dirty="0"/>
          </a:p>
          <a:p>
            <a:pPr marL="0" indent="0">
              <a:buNone/>
            </a:pPr>
            <a:r>
              <a:rPr lang="pt-BR" dirty="0" smtClean="0"/>
              <a:t>Func(20</a:t>
            </a:r>
            <a:r>
              <a:rPr lang="pt-BR" dirty="0"/>
              <a:t>, 50); // 20 + 50 = 70</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281481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Parameters</a:t>
            </a:r>
            <a:endParaRPr lang="en-US" dirty="0"/>
          </a:p>
        </p:txBody>
      </p:sp>
      <p:sp>
        <p:nvSpPr>
          <p:cNvPr id="3" name="Text Placeholder 2"/>
          <p:cNvSpPr>
            <a:spLocks noGrp="1"/>
          </p:cNvSpPr>
          <p:nvPr>
            <p:ph idx="1"/>
          </p:nvPr>
        </p:nvSpPr>
        <p:spPr/>
        <p:txBody>
          <a:bodyPr>
            <a:normAutofit lnSpcReduction="10000"/>
          </a:bodyPr>
          <a:lstStyle/>
          <a:p>
            <a:pPr marL="0" indent="0">
              <a:buNone/>
            </a:pPr>
            <a:r>
              <a:rPr lang="en-US" dirty="0"/>
              <a:t>let </a:t>
            </a:r>
            <a:r>
              <a:rPr lang="en-US" dirty="0" err="1"/>
              <a:t>Func</a:t>
            </a:r>
            <a:r>
              <a:rPr lang="en-US" dirty="0"/>
              <a:t> = (</a:t>
            </a:r>
            <a:r>
              <a:rPr lang="en-US" dirty="0" smtClean="0"/>
              <a:t>a = 10, b) </a:t>
            </a:r>
            <a:r>
              <a:rPr lang="en-US" dirty="0"/>
              <a:t>=&gt; {</a:t>
            </a:r>
            <a:br>
              <a:rPr lang="en-US" dirty="0"/>
            </a:br>
            <a:r>
              <a:rPr lang="en-US" dirty="0"/>
              <a:t>    return a + b; </a:t>
            </a:r>
            <a:br>
              <a:rPr lang="en-US" dirty="0"/>
            </a:br>
            <a:r>
              <a:rPr lang="en-US" dirty="0" smtClean="0"/>
              <a:t>}</a:t>
            </a:r>
          </a:p>
          <a:p>
            <a:pPr marL="0" indent="0">
              <a:buNone/>
            </a:pPr>
            <a:r>
              <a:rPr lang="en-US" dirty="0"/>
              <a:t/>
            </a:r>
            <a:br>
              <a:rPr lang="en-US" dirty="0"/>
            </a:br>
            <a:r>
              <a:rPr lang="en-US" dirty="0" err="1"/>
              <a:t>Func</a:t>
            </a:r>
            <a:r>
              <a:rPr lang="en-US" dirty="0"/>
              <a:t>(20); // NAN. </a:t>
            </a:r>
            <a:r>
              <a:rPr lang="en-US" dirty="0" err="1" smtClean="0"/>
              <a:t>Lỗi</a:t>
            </a:r>
            <a:r>
              <a:rPr lang="en-US" dirty="0" smtClean="0"/>
              <a:t>.</a:t>
            </a:r>
          </a:p>
          <a:p>
            <a:pPr marL="0" indent="0">
              <a:buNone/>
            </a:pPr>
            <a:endParaRPr lang="en-US" dirty="0"/>
          </a:p>
          <a:p>
            <a:pPr marL="0" indent="0">
              <a:buNone/>
            </a:pPr>
            <a:r>
              <a:rPr lang="vi-VN" dirty="0"/>
              <a:t>Khi </a:t>
            </a:r>
            <a:r>
              <a:rPr lang="vi-VN" dirty="0" smtClean="0"/>
              <a:t>gọi </a:t>
            </a:r>
            <a:r>
              <a:rPr lang="vi-VN" dirty="0"/>
              <a:t>hàm với các tham số, chúng sẽ được gán theo thứ tự. </a:t>
            </a:r>
            <a:r>
              <a:rPr lang="en-US" dirty="0" err="1" smtClean="0"/>
              <a:t>Nghĩa</a:t>
            </a:r>
            <a:r>
              <a:rPr lang="en-US" dirty="0" smtClean="0"/>
              <a:t> </a:t>
            </a:r>
            <a:r>
              <a:rPr lang="en-US" dirty="0" err="1" smtClean="0"/>
              <a:t>là</a:t>
            </a:r>
            <a:r>
              <a:rPr lang="vi-VN" dirty="0" smtClean="0"/>
              <a:t> </a:t>
            </a:r>
            <a:r>
              <a:rPr lang="vi-VN" dirty="0"/>
              <a:t>giá trị đầu tiên được gán cho tham số đầu tiên và giá trị thứ hai được gán cho tham số thứ hai, v.v.</a:t>
            </a:r>
          </a:p>
          <a:p>
            <a:pPr marL="0" indent="0">
              <a:buNone/>
            </a:pPr>
            <a:endParaRPr lang="vi-VN" dirty="0"/>
          </a:p>
          <a:p>
            <a:pPr marL="0" indent="0">
              <a:buNone/>
            </a:pPr>
            <a:r>
              <a:rPr lang="vi-VN" dirty="0"/>
              <a:t>Trong ví dụ trên, giá trị 20 được gán cho tham số ‘a và và b không có giá trị nào. Vì vậy, </a:t>
            </a:r>
            <a:r>
              <a:rPr lang="vi-VN" dirty="0" smtClean="0"/>
              <a:t>không </a:t>
            </a:r>
            <a:r>
              <a:rPr lang="vi-VN" dirty="0"/>
              <a:t>nhận được bất kỳ đầu ra.</a:t>
            </a:r>
            <a:endParaRPr lang="pt-BR" dirty="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86198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Parameters</a:t>
            </a:r>
            <a:endParaRPr lang="en-US" dirty="0"/>
          </a:p>
        </p:txBody>
      </p:sp>
      <p:sp>
        <p:nvSpPr>
          <p:cNvPr id="3" name="Text Placeholder 2"/>
          <p:cNvSpPr>
            <a:spLocks noGrp="1"/>
          </p:cNvSpPr>
          <p:nvPr>
            <p:ph idx="1"/>
          </p:nvPr>
        </p:nvSpPr>
        <p:spPr/>
        <p:txBody>
          <a:bodyPr>
            <a:normAutofit/>
          </a:bodyPr>
          <a:lstStyle/>
          <a:p>
            <a:pPr marL="0" indent="0">
              <a:buNone/>
            </a:pPr>
            <a:r>
              <a:rPr lang="en-US" dirty="0"/>
              <a:t>let </a:t>
            </a:r>
            <a:r>
              <a:rPr lang="en-US" dirty="0" err="1"/>
              <a:t>Func</a:t>
            </a:r>
            <a:r>
              <a:rPr lang="en-US" dirty="0"/>
              <a:t> = (</a:t>
            </a:r>
            <a:r>
              <a:rPr lang="en-US" dirty="0" smtClean="0"/>
              <a:t>a = 10, b) </a:t>
            </a:r>
            <a:r>
              <a:rPr lang="en-US" dirty="0"/>
              <a:t>=&gt; {</a:t>
            </a:r>
            <a:br>
              <a:rPr lang="en-US" dirty="0"/>
            </a:br>
            <a:r>
              <a:rPr lang="en-US" dirty="0"/>
              <a:t>    return a + b; </a:t>
            </a:r>
            <a:br>
              <a:rPr lang="en-US" dirty="0"/>
            </a:br>
            <a:r>
              <a:rPr lang="en-US" dirty="0" smtClean="0"/>
              <a:t>}</a:t>
            </a:r>
          </a:p>
          <a:p>
            <a:pPr marL="0" indent="0">
              <a:buNone/>
            </a:pPr>
            <a:r>
              <a:rPr lang="en-US" dirty="0"/>
              <a:t/>
            </a:r>
            <a:br>
              <a:rPr lang="en-US" dirty="0"/>
            </a:br>
            <a:r>
              <a:rPr lang="en-US" dirty="0" err="1" smtClean="0"/>
              <a:t>Func</a:t>
            </a:r>
            <a:r>
              <a:rPr lang="en-US" dirty="0" smtClean="0"/>
              <a:t>(20, 30</a:t>
            </a:r>
            <a:r>
              <a:rPr lang="en-US" dirty="0"/>
              <a:t>); // 50</a:t>
            </a:r>
            <a:r>
              <a:rPr lang="en-US" dirty="0" smtClean="0"/>
              <a: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26676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of loop</a:t>
            </a:r>
            <a:endParaRPr lang="en-US" dirty="0"/>
          </a:p>
        </p:txBody>
      </p:sp>
      <p:sp>
        <p:nvSpPr>
          <p:cNvPr id="3" name="Text Placeholder 2"/>
          <p:cNvSpPr>
            <a:spLocks noGrp="1"/>
          </p:cNvSpPr>
          <p:nvPr>
            <p:ph idx="1"/>
          </p:nvPr>
        </p:nvSpPr>
        <p:spPr/>
        <p:txBody>
          <a:bodyPr>
            <a:normAutofit/>
          </a:bodyPr>
          <a:lstStyle/>
          <a:p>
            <a:pPr marL="0" indent="0">
              <a:buNone/>
            </a:pPr>
            <a:r>
              <a:rPr lang="vi-VN" dirty="0"/>
              <a:t>for..of rất giống với for..in với một chút </a:t>
            </a:r>
            <a:r>
              <a:rPr lang="en-US" dirty="0" err="1" smtClean="0"/>
              <a:t>thay</a:t>
            </a:r>
            <a:r>
              <a:rPr lang="en-US" dirty="0" smtClean="0"/>
              <a:t> </a:t>
            </a:r>
            <a:r>
              <a:rPr lang="en-US" dirty="0" err="1" smtClean="0"/>
              <a:t>đổi</a:t>
            </a:r>
            <a:r>
              <a:rPr lang="vi-VN" dirty="0" smtClean="0"/>
              <a:t>.</a:t>
            </a:r>
            <a:endParaRPr lang="en-US" dirty="0" smtClean="0"/>
          </a:p>
          <a:p>
            <a:pPr marL="0" indent="0">
              <a:buNone/>
            </a:pPr>
            <a:endParaRPr lang="en-US" dirty="0"/>
          </a:p>
          <a:p>
            <a:pPr marL="0" indent="0">
              <a:buNone/>
            </a:pPr>
            <a:r>
              <a:rPr lang="en-US" dirty="0" smtClean="0"/>
              <a:t>f</a:t>
            </a:r>
            <a:r>
              <a:rPr lang="vi-VN" dirty="0" smtClean="0"/>
              <a:t>or</a:t>
            </a:r>
            <a:r>
              <a:rPr lang="vi-VN" dirty="0"/>
              <a:t>..</a:t>
            </a:r>
            <a:r>
              <a:rPr lang="vi-VN" dirty="0" smtClean="0"/>
              <a:t>of</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từng</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như</a:t>
            </a:r>
            <a:r>
              <a:rPr lang="en-US" dirty="0" smtClean="0"/>
              <a:t> </a:t>
            </a:r>
            <a:r>
              <a:rPr lang="en-US" dirty="0" err="1" smtClean="0"/>
              <a:t>mảng</a:t>
            </a:r>
            <a:endParaRPr lang="en-US" dirty="0" smtClean="0"/>
          </a:p>
          <a:p>
            <a:pPr marL="0" indent="0">
              <a:buNone/>
            </a:pPr>
            <a:endParaRPr lang="en-US" dirty="0"/>
          </a:p>
          <a:p>
            <a:pPr marL="0" indent="0">
              <a:buNone/>
            </a:pPr>
            <a:r>
              <a:rPr lang="en-US" dirty="0"/>
              <a:t>let </a:t>
            </a:r>
            <a:r>
              <a:rPr lang="en-US" dirty="0" err="1" smtClean="0"/>
              <a:t>arrNumber</a:t>
            </a:r>
            <a:r>
              <a:rPr lang="en-US" dirty="0" smtClean="0"/>
              <a:t> </a:t>
            </a:r>
            <a:r>
              <a:rPr lang="en-US" dirty="0"/>
              <a:t>= [2,3,4,1];</a:t>
            </a:r>
            <a:br>
              <a:rPr lang="en-US" dirty="0"/>
            </a:br>
            <a:r>
              <a:rPr lang="en-US" dirty="0"/>
              <a:t>for (let value of </a:t>
            </a:r>
            <a:r>
              <a:rPr lang="en-US" dirty="0" err="1"/>
              <a:t>arrNumber</a:t>
            </a:r>
            <a:r>
              <a:rPr lang="en-US" dirty="0"/>
              <a:t> </a:t>
            </a:r>
            <a:r>
              <a:rPr lang="en-US" dirty="0" smtClean="0"/>
              <a:t>) </a:t>
            </a:r>
            <a:r>
              <a:rPr lang="en-US" dirty="0"/>
              <a:t>{</a:t>
            </a:r>
            <a:br>
              <a:rPr lang="en-US" dirty="0"/>
            </a:br>
            <a:r>
              <a:rPr lang="en-US" dirty="0" smtClean="0"/>
              <a:t>    console.log(value</a:t>
            </a:r>
            <a:r>
              <a:rPr lang="en-US" dirty="0"/>
              <a:t>);</a:t>
            </a:r>
            <a:br>
              <a:rPr lang="en-US" dirty="0"/>
            </a:br>
            <a:r>
              <a:rPr lang="en-US" dirty="0"/>
              <a:t>}</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spTree>
    <p:extLst>
      <p:ext uri="{BB962C8B-B14F-4D97-AF65-F5344CB8AC3E}">
        <p14:creationId xmlns:p14="http://schemas.microsoft.com/office/powerpoint/2010/main" val="1240558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of loop</a:t>
            </a:r>
            <a:endParaRPr lang="en-US" dirty="0"/>
          </a:p>
        </p:txBody>
      </p:sp>
      <p:sp>
        <p:nvSpPr>
          <p:cNvPr id="3" name="Text Placeholder 2"/>
          <p:cNvSpPr>
            <a:spLocks noGrp="1"/>
          </p:cNvSpPr>
          <p:nvPr>
            <p:ph idx="1"/>
          </p:nvPr>
        </p:nvSpPr>
        <p:spPr/>
        <p:txBody>
          <a:bodyPr>
            <a:normAutofit fontScale="92500" lnSpcReduction="20000"/>
          </a:bodyPr>
          <a:lstStyle/>
          <a:p>
            <a:pPr marL="0" indent="0">
              <a:buNone/>
            </a:pPr>
            <a:r>
              <a:rPr lang="en-US" dirty="0"/>
              <a:t>let string = "</a:t>
            </a:r>
            <a:r>
              <a:rPr lang="en-US" dirty="0" err="1"/>
              <a:t>Javascript</a:t>
            </a:r>
            <a:r>
              <a:rPr lang="en-US" dirty="0"/>
              <a:t>";</a:t>
            </a:r>
            <a:br>
              <a:rPr lang="en-US" dirty="0"/>
            </a:br>
            <a:r>
              <a:rPr lang="en-US" dirty="0"/>
              <a:t>for (let char of string) {</a:t>
            </a:r>
            <a:br>
              <a:rPr lang="en-US" dirty="0"/>
            </a:br>
            <a:r>
              <a:rPr lang="en-US" dirty="0" smtClean="0"/>
              <a:t>    console.log(char</a:t>
            </a:r>
            <a:r>
              <a:rPr lang="en-US" dirty="0"/>
              <a:t>);</a:t>
            </a:r>
            <a:br>
              <a:rPr lang="en-US" dirty="0"/>
            </a:br>
            <a:r>
              <a:rPr lang="en-US" dirty="0" smtClean="0"/>
              <a:t>}</a:t>
            </a:r>
          </a:p>
          <a:p>
            <a:pPr marL="0" indent="0">
              <a:buNone/>
            </a:pPr>
            <a:endParaRPr lang="en-US" dirty="0"/>
          </a:p>
          <a:p>
            <a:pPr marL="0" indent="0">
              <a:buNone/>
            </a:pPr>
            <a:r>
              <a:rPr lang="pt-BR" dirty="0"/>
              <a:t>Output:</a:t>
            </a:r>
            <a:br>
              <a:rPr lang="pt-BR" dirty="0"/>
            </a:br>
            <a:r>
              <a:rPr lang="pt-BR" dirty="0"/>
              <a:t>J</a:t>
            </a:r>
            <a:br>
              <a:rPr lang="pt-BR" dirty="0"/>
            </a:br>
            <a:r>
              <a:rPr lang="pt-BR" dirty="0"/>
              <a:t>a</a:t>
            </a:r>
            <a:br>
              <a:rPr lang="pt-BR" dirty="0"/>
            </a:br>
            <a:r>
              <a:rPr lang="pt-BR" dirty="0"/>
              <a:t>v</a:t>
            </a:r>
            <a:br>
              <a:rPr lang="pt-BR" dirty="0"/>
            </a:br>
            <a:r>
              <a:rPr lang="pt-BR" dirty="0"/>
              <a:t>a</a:t>
            </a:r>
            <a:br>
              <a:rPr lang="pt-BR" dirty="0"/>
            </a:br>
            <a:r>
              <a:rPr lang="pt-BR" dirty="0"/>
              <a:t>s</a:t>
            </a:r>
            <a:br>
              <a:rPr lang="pt-BR" dirty="0"/>
            </a:br>
            <a:r>
              <a:rPr lang="pt-BR" dirty="0"/>
              <a:t>c</a:t>
            </a:r>
            <a:br>
              <a:rPr lang="pt-BR" dirty="0"/>
            </a:br>
            <a:r>
              <a:rPr lang="pt-BR" dirty="0"/>
              <a:t>r</a:t>
            </a:r>
            <a:br>
              <a:rPr lang="pt-BR" dirty="0"/>
            </a:br>
            <a:r>
              <a:rPr lang="pt-BR" dirty="0"/>
              <a:t>i</a:t>
            </a:r>
            <a:br>
              <a:rPr lang="pt-BR" dirty="0"/>
            </a:br>
            <a:r>
              <a:rPr lang="pt-BR" dirty="0"/>
              <a:t>p</a:t>
            </a:r>
            <a:br>
              <a:rPr lang="pt-BR" dirty="0"/>
            </a:br>
            <a:r>
              <a:rPr lang="pt-BR" dirty="0"/>
              <a:t>t</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spTree>
    <p:extLst>
      <p:ext uri="{BB962C8B-B14F-4D97-AF65-F5344CB8AC3E}">
        <p14:creationId xmlns:p14="http://schemas.microsoft.com/office/powerpoint/2010/main" val="1638608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 attributes</a:t>
            </a:r>
            <a:endParaRPr lang="en-US" dirty="0"/>
          </a:p>
        </p:txBody>
      </p:sp>
      <p:sp>
        <p:nvSpPr>
          <p:cNvPr id="3" name="Text Placeholder 2"/>
          <p:cNvSpPr>
            <a:spLocks noGrp="1"/>
          </p:cNvSpPr>
          <p:nvPr>
            <p:ph idx="1"/>
          </p:nvPr>
        </p:nvSpPr>
        <p:spPr/>
        <p:txBody>
          <a:bodyPr>
            <a:normAutofit fontScale="92500"/>
          </a:bodyPr>
          <a:lstStyle/>
          <a:p>
            <a:pPr marL="0" indent="0">
              <a:buNone/>
            </a:pPr>
            <a:r>
              <a:rPr lang="en-US" dirty="0" err="1" smtClean="0"/>
              <a:t>Chuyển</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hoặc</a:t>
            </a:r>
            <a:r>
              <a:rPr lang="en-US" dirty="0" smtClean="0"/>
              <a:t> </a:t>
            </a:r>
            <a:r>
              <a:rPr lang="en-US" dirty="0" err="1" smtClean="0"/>
              <a:t>ngược</a:t>
            </a:r>
            <a:r>
              <a:rPr lang="en-US" dirty="0" smtClean="0"/>
              <a:t> </a:t>
            </a:r>
            <a:r>
              <a:rPr lang="en-US" dirty="0" err="1" smtClean="0"/>
              <a:t>lại</a:t>
            </a:r>
            <a:endParaRPr lang="en-US" dirty="0" smtClean="0"/>
          </a:p>
          <a:p>
            <a:pPr marL="0" indent="0">
              <a:buNone/>
            </a:pPr>
            <a:endParaRPr lang="en-US" dirty="0"/>
          </a:p>
          <a:p>
            <a:pPr marL="0" indent="0">
              <a:buNone/>
            </a:pPr>
            <a:r>
              <a:rPr lang="en-US" dirty="0"/>
              <a:t>let </a:t>
            </a:r>
            <a:r>
              <a:rPr lang="en-US" dirty="0" err="1"/>
              <a:t>SumElements</a:t>
            </a:r>
            <a:r>
              <a:rPr lang="en-US" dirty="0"/>
              <a:t> = (</a:t>
            </a:r>
            <a:r>
              <a:rPr lang="en-US" dirty="0" err="1"/>
              <a:t>arr</a:t>
            </a:r>
            <a:r>
              <a:rPr lang="en-US" dirty="0"/>
              <a:t>) =&gt; {</a:t>
            </a:r>
            <a:br>
              <a:rPr lang="en-US" dirty="0"/>
            </a:br>
            <a:r>
              <a:rPr lang="en-US" dirty="0" smtClean="0"/>
              <a:t>    console.log(</a:t>
            </a:r>
            <a:r>
              <a:rPr lang="en-US" dirty="0" err="1" smtClean="0"/>
              <a:t>arr</a:t>
            </a:r>
            <a:r>
              <a:rPr lang="en-US" dirty="0"/>
              <a:t>); // [10, 20, 40, 60, 90</a:t>
            </a:r>
            <a:r>
              <a:rPr lang="en-US" dirty="0" smtClean="0"/>
              <a:t>]</a:t>
            </a:r>
          </a:p>
          <a:p>
            <a:pPr marL="0" indent="0">
              <a:buNone/>
            </a:pPr>
            <a:r>
              <a:rPr lang="en-US" dirty="0"/>
              <a:t> </a:t>
            </a:r>
            <a:r>
              <a:rPr lang="en-US" dirty="0" smtClean="0"/>
              <a:t>   let </a:t>
            </a:r>
            <a:r>
              <a:rPr lang="en-US" dirty="0"/>
              <a:t>sum = 0</a:t>
            </a:r>
            <a:r>
              <a:rPr lang="en-US" dirty="0" smtClean="0"/>
              <a:t>;</a:t>
            </a:r>
            <a:r>
              <a:rPr lang="en-US" dirty="0"/>
              <a:t/>
            </a:r>
            <a:br>
              <a:rPr lang="en-US" dirty="0"/>
            </a:br>
            <a:r>
              <a:rPr lang="en-US" dirty="0" smtClean="0"/>
              <a:t>    for (let element of </a:t>
            </a:r>
            <a:r>
              <a:rPr lang="en-US" dirty="0" err="1" smtClean="0"/>
              <a:t>arr</a:t>
            </a:r>
            <a:r>
              <a:rPr lang="en-US" dirty="0" smtClean="0"/>
              <a:t>) {</a:t>
            </a:r>
            <a:br>
              <a:rPr lang="en-US" dirty="0" smtClean="0"/>
            </a:br>
            <a:r>
              <a:rPr lang="en-US" dirty="0" smtClean="0"/>
              <a:t>        sum += element;</a:t>
            </a:r>
            <a:br>
              <a:rPr lang="en-US" dirty="0" smtClean="0"/>
            </a:br>
            <a:r>
              <a:rPr lang="en-US" dirty="0" smtClean="0"/>
              <a:t>    }</a:t>
            </a:r>
            <a:r>
              <a:rPr lang="en-US" dirty="0"/>
              <a:t/>
            </a:r>
            <a:br>
              <a:rPr lang="en-US" dirty="0"/>
            </a:br>
            <a:r>
              <a:rPr lang="en-US" dirty="0" smtClean="0"/>
              <a:t>    console.log(sum</a:t>
            </a:r>
            <a:r>
              <a:rPr lang="en-US" dirty="0"/>
              <a:t>); // 220. </a:t>
            </a:r>
            <a:br>
              <a:rPr lang="en-US" dirty="0"/>
            </a:br>
            <a:r>
              <a:rPr lang="en-US" dirty="0" smtClean="0"/>
              <a:t>}</a:t>
            </a:r>
          </a:p>
          <a:p>
            <a:pPr marL="0" indent="0">
              <a:buNone/>
            </a:pPr>
            <a:endParaRPr lang="en-US" dirty="0"/>
          </a:p>
          <a:p>
            <a:pPr marL="0" indent="0">
              <a:buNone/>
            </a:pPr>
            <a:r>
              <a:rPr lang="en-US" dirty="0" err="1" smtClean="0"/>
              <a:t>SumElements</a:t>
            </a:r>
            <a:r>
              <a:rPr lang="en-US" dirty="0"/>
              <a:t>([10, 20, 40, 60, 90]);</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3386756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 attributes</a:t>
            </a:r>
            <a:endParaRPr lang="en-US" dirty="0"/>
          </a:p>
        </p:txBody>
      </p:sp>
      <p:sp>
        <p:nvSpPr>
          <p:cNvPr id="3" name="Text Placeholder 2"/>
          <p:cNvSpPr>
            <a:spLocks noGrp="1"/>
          </p:cNvSpPr>
          <p:nvPr>
            <p:ph idx="1"/>
          </p:nvPr>
        </p:nvSpPr>
        <p:spPr/>
        <p:txBody>
          <a:bodyPr>
            <a:normAutofit fontScale="92500" lnSpcReduction="10000"/>
          </a:bodyPr>
          <a:lstStyle/>
          <a:p>
            <a:pPr marL="0" indent="0">
              <a:buNone/>
            </a:pPr>
            <a:r>
              <a:rPr lang="en-US" dirty="0" err="1" smtClean="0"/>
              <a:t>Chuyển</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hoặc</a:t>
            </a:r>
            <a:r>
              <a:rPr lang="en-US" dirty="0" smtClean="0"/>
              <a:t> </a:t>
            </a:r>
            <a:r>
              <a:rPr lang="en-US" dirty="0" err="1" smtClean="0"/>
              <a:t>ngược</a:t>
            </a:r>
            <a:r>
              <a:rPr lang="en-US" dirty="0" smtClean="0"/>
              <a:t> </a:t>
            </a:r>
            <a:r>
              <a:rPr lang="en-US" dirty="0" err="1" smtClean="0"/>
              <a:t>lại</a:t>
            </a:r>
            <a:endParaRPr lang="en-US" dirty="0" smtClean="0"/>
          </a:p>
          <a:p>
            <a:pPr marL="0" indent="0">
              <a:buNone/>
            </a:pPr>
            <a:endParaRPr lang="en-US" dirty="0"/>
          </a:p>
          <a:p>
            <a:pPr marL="0" indent="0">
              <a:buNone/>
            </a:pPr>
            <a:r>
              <a:rPr lang="en-US" dirty="0"/>
              <a:t>let </a:t>
            </a:r>
            <a:r>
              <a:rPr lang="en-US" dirty="0" err="1"/>
              <a:t>SumElements</a:t>
            </a:r>
            <a:r>
              <a:rPr lang="en-US" dirty="0"/>
              <a:t> = </a:t>
            </a:r>
            <a:r>
              <a:rPr lang="en-US" dirty="0" smtClean="0"/>
              <a:t>(…</a:t>
            </a:r>
            <a:r>
              <a:rPr lang="en-US" dirty="0" err="1" smtClean="0"/>
              <a:t>arr</a:t>
            </a:r>
            <a:r>
              <a:rPr lang="en-US" dirty="0"/>
              <a:t>) =&gt; {</a:t>
            </a:r>
            <a:br>
              <a:rPr lang="en-US" dirty="0"/>
            </a:br>
            <a:r>
              <a:rPr lang="en-US" dirty="0" smtClean="0"/>
              <a:t>    console.log(</a:t>
            </a:r>
            <a:r>
              <a:rPr lang="en-US" dirty="0" err="1" smtClean="0"/>
              <a:t>arr</a:t>
            </a:r>
            <a:r>
              <a:rPr lang="en-US" dirty="0"/>
              <a:t>); // [10, 20, 40, 60, 90</a:t>
            </a:r>
            <a:r>
              <a:rPr lang="en-US" dirty="0" smtClean="0"/>
              <a:t>]</a:t>
            </a:r>
          </a:p>
          <a:p>
            <a:pPr marL="0" indent="0">
              <a:buNone/>
            </a:pPr>
            <a:r>
              <a:rPr lang="en-US" dirty="0" smtClean="0"/>
              <a:t>    let </a:t>
            </a:r>
            <a:r>
              <a:rPr lang="en-US" dirty="0"/>
              <a:t>sum = 0</a:t>
            </a:r>
            <a:r>
              <a:rPr lang="en-US" dirty="0" smtClean="0"/>
              <a:t>;</a:t>
            </a:r>
            <a:r>
              <a:rPr lang="en-US" dirty="0"/>
              <a:t/>
            </a:r>
            <a:br>
              <a:rPr lang="en-US" dirty="0"/>
            </a:br>
            <a:r>
              <a:rPr lang="en-US" dirty="0" smtClean="0"/>
              <a:t>    for (let element of </a:t>
            </a:r>
            <a:r>
              <a:rPr lang="en-US" dirty="0" err="1" smtClean="0"/>
              <a:t>arr</a:t>
            </a:r>
            <a:r>
              <a:rPr lang="en-US" dirty="0" smtClean="0"/>
              <a:t>) {</a:t>
            </a:r>
            <a:br>
              <a:rPr lang="en-US" dirty="0" smtClean="0"/>
            </a:br>
            <a:r>
              <a:rPr lang="en-US" dirty="0" smtClean="0"/>
              <a:t>        sum += element;</a:t>
            </a:r>
            <a:br>
              <a:rPr lang="en-US" dirty="0" smtClean="0"/>
            </a:br>
            <a:r>
              <a:rPr lang="en-US" dirty="0" smtClean="0"/>
              <a:t>    }</a:t>
            </a:r>
            <a:r>
              <a:rPr lang="en-US" dirty="0"/>
              <a:t/>
            </a:r>
            <a:br>
              <a:rPr lang="en-US" dirty="0"/>
            </a:br>
            <a:r>
              <a:rPr lang="en-US" dirty="0" smtClean="0"/>
              <a:t>    console.log(sum</a:t>
            </a:r>
            <a:r>
              <a:rPr lang="en-US" dirty="0"/>
              <a:t>); // 220. </a:t>
            </a:r>
            <a:br>
              <a:rPr lang="en-US" dirty="0"/>
            </a:br>
            <a:r>
              <a:rPr lang="en-US" dirty="0" smtClean="0"/>
              <a:t>}</a:t>
            </a:r>
          </a:p>
          <a:p>
            <a:pPr marL="0" indent="0">
              <a:buNone/>
            </a:pPr>
            <a:endParaRPr lang="en-US" dirty="0"/>
          </a:p>
          <a:p>
            <a:pPr marL="0" indent="0">
              <a:buNone/>
            </a:pPr>
            <a:r>
              <a:rPr lang="en-US" dirty="0" err="1" smtClean="0"/>
              <a:t>SumElements</a:t>
            </a:r>
            <a:r>
              <a:rPr lang="en-US" dirty="0" smtClean="0"/>
              <a:t>(10</a:t>
            </a:r>
            <a:r>
              <a:rPr lang="en-US" dirty="0"/>
              <a:t>, 20, 40, 60, </a:t>
            </a:r>
            <a:r>
              <a:rPr lang="en-US" dirty="0" smtClean="0"/>
              <a:t>90); </a:t>
            </a:r>
          </a:p>
          <a:p>
            <a:pPr marL="0" indent="0">
              <a:buNone/>
            </a:pPr>
            <a:r>
              <a:rPr lang="en-US" dirty="0" err="1" smtClean="0"/>
              <a:t>Không</a:t>
            </a:r>
            <a:r>
              <a:rPr lang="en-US" dirty="0" smtClean="0"/>
              <a:t> </a:t>
            </a:r>
            <a:r>
              <a:rPr lang="en-US" dirty="0" err="1" smtClean="0"/>
              <a:t>truyển</a:t>
            </a:r>
            <a:r>
              <a:rPr lang="en-US" dirty="0" smtClean="0"/>
              <a:t> </a:t>
            </a:r>
            <a:r>
              <a:rPr lang="en-US" dirty="0" err="1" smtClean="0"/>
              <a:t>kiểu</a:t>
            </a:r>
            <a:r>
              <a:rPr lang="en-US" dirty="0" smtClean="0"/>
              <a:t> </a:t>
            </a:r>
            <a:r>
              <a:rPr lang="en-US" dirty="0" err="1" smtClean="0"/>
              <a:t>mảng</a:t>
            </a:r>
            <a:r>
              <a:rPr lang="en-US" dirty="0" smtClean="0"/>
              <a:t> </a:t>
            </a:r>
            <a:r>
              <a:rPr lang="en-US" dirty="0" err="1" smtClean="0"/>
              <a:t>mà</a:t>
            </a:r>
            <a:r>
              <a:rPr lang="en-US" dirty="0" smtClean="0"/>
              <a:t> </a:t>
            </a:r>
            <a:r>
              <a:rPr lang="en-US" dirty="0" err="1" smtClean="0"/>
              <a:t>thay</a:t>
            </a:r>
            <a:r>
              <a:rPr lang="en-US" dirty="0" smtClean="0"/>
              <a:t> </a:t>
            </a:r>
            <a:r>
              <a:rPr lang="en-US" dirty="0" err="1" smtClean="0"/>
              <a:t>vào</a:t>
            </a:r>
            <a:r>
              <a:rPr lang="en-US" dirty="0" smtClean="0"/>
              <a:t> </a:t>
            </a:r>
            <a:r>
              <a:rPr lang="en-US" dirty="0" err="1" smtClean="0"/>
              <a:t>đố</a:t>
            </a:r>
            <a:r>
              <a:rPr lang="en-US" dirty="0" smtClean="0"/>
              <a:t> </a:t>
            </a:r>
            <a:r>
              <a:rPr lang="en-US" dirty="0" err="1" smtClean="0"/>
              <a:t>là</a:t>
            </a:r>
            <a:r>
              <a:rPr lang="en-US" dirty="0" smtClean="0"/>
              <a:t> </a:t>
            </a:r>
            <a:r>
              <a:rPr lang="en-US" dirty="0" err="1" smtClean="0"/>
              <a:t>truyền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số</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88901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pPr>
              <a:spcBef>
                <a:spcPts val="0"/>
              </a:spcBef>
            </a:pPr>
            <a:r>
              <a:rPr lang="en-US" sz="3200" dirty="0" err="1" smtClean="0"/>
              <a:t>Hiểu</a:t>
            </a:r>
            <a:r>
              <a:rPr lang="en-US" sz="3200" dirty="0" smtClean="0"/>
              <a:t> </a:t>
            </a:r>
            <a:r>
              <a:rPr lang="en-US" sz="3200" dirty="0" err="1" smtClean="0"/>
              <a:t>được</a:t>
            </a:r>
            <a:r>
              <a:rPr lang="en-US" sz="3200" dirty="0" smtClean="0"/>
              <a:t> </a:t>
            </a:r>
            <a:r>
              <a:rPr lang="en-US" sz="3200" dirty="0"/>
              <a:t>Let and </a:t>
            </a:r>
            <a:r>
              <a:rPr lang="en-US" sz="3200" dirty="0" err="1" smtClean="0"/>
              <a:t>Const</a:t>
            </a:r>
            <a:endParaRPr lang="vi-VN" sz="3200" dirty="0" smtClean="0"/>
          </a:p>
          <a:p>
            <a:pPr>
              <a:spcBef>
                <a:spcPts val="0"/>
              </a:spcBef>
            </a:pPr>
            <a:r>
              <a:rPr lang="en-US" sz="3200" dirty="0" err="1" smtClean="0"/>
              <a:t>Hiểu</a:t>
            </a:r>
            <a:r>
              <a:rPr lang="en-US" sz="3200" dirty="0" smtClean="0"/>
              <a:t> </a:t>
            </a:r>
            <a:r>
              <a:rPr lang="en-US" sz="3200" dirty="0" err="1" smtClean="0"/>
              <a:t>được</a:t>
            </a:r>
            <a:r>
              <a:rPr lang="en-US" sz="3200" dirty="0" smtClean="0"/>
              <a:t> Arrow functions</a:t>
            </a:r>
            <a:endParaRPr lang="vi-VN" sz="3200" dirty="0" smtClean="0"/>
          </a:p>
          <a:p>
            <a:pPr>
              <a:spcBef>
                <a:spcPts val="0"/>
              </a:spcBef>
            </a:pPr>
            <a:r>
              <a:rPr lang="en-US" sz="3200" dirty="0" err="1" smtClean="0"/>
              <a:t>Triển</a:t>
            </a:r>
            <a:r>
              <a:rPr lang="en-US" sz="3200" dirty="0" smtClean="0"/>
              <a:t> </a:t>
            </a:r>
            <a:r>
              <a:rPr lang="en-US" sz="3200" dirty="0" err="1" smtClean="0"/>
              <a:t>khai</a:t>
            </a:r>
            <a:r>
              <a:rPr lang="en-US" sz="3200" dirty="0" smtClean="0"/>
              <a:t> </a:t>
            </a:r>
            <a:r>
              <a:rPr lang="en-US" sz="3200" dirty="0" err="1" smtClean="0"/>
              <a:t>được</a:t>
            </a:r>
            <a:r>
              <a:rPr lang="en-US" sz="3200" dirty="0" smtClean="0"/>
              <a:t> Default parameters</a:t>
            </a:r>
            <a:endParaRPr lang="vi-VN" sz="3200" dirty="0" smtClean="0"/>
          </a:p>
          <a:p>
            <a:pPr>
              <a:spcBef>
                <a:spcPts val="0"/>
              </a:spcBef>
            </a:pPr>
            <a:r>
              <a:rPr lang="en-US" sz="3200" dirty="0" err="1" smtClean="0"/>
              <a:t>Triển</a:t>
            </a:r>
            <a:r>
              <a:rPr lang="en-US" sz="3200" dirty="0" smtClean="0"/>
              <a:t> </a:t>
            </a:r>
            <a:r>
              <a:rPr lang="en-US" sz="3200" dirty="0" err="1" smtClean="0"/>
              <a:t>khai</a:t>
            </a:r>
            <a:r>
              <a:rPr lang="en-US" sz="3200" dirty="0" smtClean="0"/>
              <a:t> </a:t>
            </a:r>
            <a:r>
              <a:rPr lang="en-US" sz="3200" dirty="0" err="1" smtClean="0"/>
              <a:t>được</a:t>
            </a:r>
            <a:r>
              <a:rPr lang="en-US" sz="3200" dirty="0" smtClean="0"/>
              <a:t> </a:t>
            </a:r>
            <a:r>
              <a:rPr lang="en-US" sz="3200" dirty="0" err="1" smtClean="0"/>
              <a:t>vòng</a:t>
            </a:r>
            <a:r>
              <a:rPr lang="en-US" sz="3200" dirty="0" smtClean="0"/>
              <a:t> </a:t>
            </a:r>
            <a:r>
              <a:rPr lang="en-US" sz="3200" dirty="0" err="1" smtClean="0"/>
              <a:t>lặp</a:t>
            </a:r>
            <a:r>
              <a:rPr lang="en-US" sz="3200" dirty="0" smtClean="0"/>
              <a:t> for of loop</a:t>
            </a:r>
            <a:endParaRPr lang="vi-VN" sz="3200" dirty="0" smtClean="0"/>
          </a:p>
          <a:p>
            <a:pPr>
              <a:spcBef>
                <a:spcPts val="0"/>
              </a:spcBef>
            </a:pPr>
            <a:r>
              <a:rPr lang="en-US" sz="3200" dirty="0" smtClean="0"/>
              <a:t> </a:t>
            </a:r>
            <a:r>
              <a:rPr lang="en-US" sz="3200" dirty="0" err="1" smtClean="0"/>
              <a:t>Hiểu</a:t>
            </a:r>
            <a:r>
              <a:rPr lang="en-US" sz="3200" dirty="0" smtClean="0"/>
              <a:t> </a:t>
            </a:r>
            <a:r>
              <a:rPr lang="en-US" sz="3200" dirty="0" err="1" smtClean="0"/>
              <a:t>được</a:t>
            </a:r>
            <a:r>
              <a:rPr lang="en-US" sz="3200" dirty="0" smtClean="0"/>
              <a:t> </a:t>
            </a:r>
            <a:r>
              <a:rPr lang="en-US" sz="3200" dirty="0"/>
              <a:t>Spread </a:t>
            </a:r>
            <a:r>
              <a:rPr lang="en-US" sz="3200" dirty="0" smtClean="0"/>
              <a:t>attributes</a:t>
            </a:r>
            <a:endParaRPr lang="vi-VN" sz="3200" dirty="0" smtClean="0"/>
          </a:p>
          <a:p>
            <a:pPr>
              <a:spcBef>
                <a:spcPts val="0"/>
              </a:spcBef>
            </a:pPr>
            <a:r>
              <a:rPr lang="en-US" sz="3200" dirty="0"/>
              <a:t> </a:t>
            </a:r>
            <a:r>
              <a:rPr lang="en-US" sz="3200" dirty="0" err="1" smtClean="0"/>
              <a:t>Sử</a:t>
            </a:r>
            <a:r>
              <a:rPr lang="en-US" sz="3200" dirty="0" smtClean="0"/>
              <a:t> </a:t>
            </a:r>
            <a:r>
              <a:rPr lang="en-US" sz="3200" dirty="0" err="1" smtClean="0"/>
              <a:t>dụng</a:t>
            </a:r>
            <a:r>
              <a:rPr lang="en-US" sz="3200" dirty="0" smtClean="0"/>
              <a:t> </a:t>
            </a:r>
            <a:r>
              <a:rPr lang="en-US" sz="3200" dirty="0" err="1" smtClean="0"/>
              <a:t>được</a:t>
            </a:r>
            <a:r>
              <a:rPr lang="en-US" sz="3200" dirty="0" smtClean="0"/>
              <a:t> Maps</a:t>
            </a:r>
          </a:p>
          <a:p>
            <a:pPr>
              <a:spcBef>
                <a:spcPts val="0"/>
              </a:spcBef>
            </a:pP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được</a:t>
            </a:r>
            <a:r>
              <a:rPr lang="en-US" sz="3200" dirty="0" smtClean="0"/>
              <a:t> Sets</a:t>
            </a:r>
          </a:p>
          <a:p>
            <a:pPr>
              <a:spcBef>
                <a:spcPts val="0"/>
              </a:spcBef>
            </a:pP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được</a:t>
            </a:r>
            <a:r>
              <a:rPr lang="en-US" sz="3200" dirty="0" smtClean="0"/>
              <a:t> Static methods</a:t>
            </a:r>
          </a:p>
          <a:p>
            <a:pPr>
              <a:spcBef>
                <a:spcPts val="0"/>
              </a:spcBef>
            </a:pP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được</a:t>
            </a:r>
            <a:r>
              <a:rPr lang="en-US" sz="3200" dirty="0" smtClean="0"/>
              <a:t> Getters </a:t>
            </a:r>
            <a:r>
              <a:rPr lang="en-US" sz="3200" dirty="0" err="1" smtClean="0"/>
              <a:t>và</a:t>
            </a:r>
            <a:r>
              <a:rPr lang="en-US" sz="3200" dirty="0" smtClean="0"/>
              <a:t> Setters</a:t>
            </a:r>
            <a:endParaRPr lang="en-US" sz="3200" dirty="0"/>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 </a:t>
            </a:r>
            <a:r>
              <a:rPr lang="en-US" dirty="0" smtClean="0"/>
              <a:t>attributes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dirty="0" err="1"/>
              <a:t>Math.max</a:t>
            </a:r>
            <a:r>
              <a:rPr lang="en-US" dirty="0"/>
              <a:t>(10, 20, 60, 100, 50, 200); // returns 200</a:t>
            </a:r>
            <a:r>
              <a:rPr lang="en-US" dirty="0" smtClean="0"/>
              <a:t>.</a:t>
            </a:r>
          </a:p>
          <a:p>
            <a:pPr marL="0" indent="0">
              <a:buNone/>
            </a:pPr>
            <a:endParaRPr lang="en-US" dirty="0"/>
          </a:p>
          <a:p>
            <a:pPr marL="0" indent="0">
              <a:buNone/>
            </a:pPr>
            <a:r>
              <a:rPr lang="vi-VN" dirty="0"/>
              <a:t>Math.max là một phương thức đơn giản trả về phần tử tối đa từ danh sách đã cho. Nó không chấp nhận một mảng</a:t>
            </a:r>
            <a:r>
              <a:rPr lang="vi-VN" dirty="0" smtClean="0"/>
              <a:t>.</a:t>
            </a:r>
            <a:endParaRPr lang="en-US" dirty="0" smtClean="0"/>
          </a:p>
          <a:p>
            <a:pPr marL="0" indent="0">
              <a:buNone/>
            </a:pPr>
            <a:endParaRPr lang="en-US" dirty="0"/>
          </a:p>
          <a:p>
            <a:pPr marL="0" indent="0">
              <a:buNone/>
            </a:pPr>
            <a:r>
              <a:rPr lang="en-US" dirty="0"/>
              <a:t>let </a:t>
            </a:r>
            <a:r>
              <a:rPr lang="en-US" dirty="0" err="1"/>
              <a:t>arr</a:t>
            </a:r>
            <a:r>
              <a:rPr lang="en-US" dirty="0"/>
              <a:t> = [10, 20, 60];</a:t>
            </a:r>
            <a:br>
              <a:rPr lang="en-US" dirty="0"/>
            </a:br>
            <a:r>
              <a:rPr lang="en-US" dirty="0" err="1"/>
              <a:t>Math.max</a:t>
            </a:r>
            <a:r>
              <a:rPr lang="en-US" dirty="0"/>
              <a:t>(</a:t>
            </a:r>
            <a:r>
              <a:rPr lang="en-US" dirty="0" err="1"/>
              <a:t>arr</a:t>
            </a:r>
            <a:r>
              <a:rPr lang="en-US" dirty="0"/>
              <a:t>); // </a:t>
            </a:r>
            <a:r>
              <a:rPr lang="en-US" dirty="0" smtClean="0"/>
              <a:t>Error. </a:t>
            </a:r>
            <a:r>
              <a:rPr lang="en-US" dirty="0" err="1" smtClean="0"/>
              <a:t>Không</a:t>
            </a:r>
            <a:r>
              <a:rPr lang="en-US" dirty="0" smtClean="0"/>
              <a:t> </a:t>
            </a:r>
            <a:r>
              <a:rPr lang="en-US" dirty="0" err="1" smtClean="0"/>
              <a:t>chấp</a:t>
            </a:r>
            <a:r>
              <a:rPr lang="en-US" dirty="0" smtClean="0"/>
              <a:t> </a:t>
            </a:r>
            <a:r>
              <a:rPr lang="en-US" dirty="0" err="1" smtClean="0"/>
              <a:t>nhận</a:t>
            </a:r>
            <a:r>
              <a:rPr lang="en-US" dirty="0" smtClean="0"/>
              <a:t> 1 </a:t>
            </a:r>
            <a:r>
              <a:rPr lang="en-US" dirty="0" err="1" smtClean="0"/>
              <a:t>mảng</a:t>
            </a:r>
            <a:r>
              <a:rPr lang="en-US" dirty="0" smtClean="0"/>
              <a:t>.</a:t>
            </a:r>
          </a:p>
          <a:p>
            <a:pPr marL="0" indent="0">
              <a:buNone/>
            </a:pPr>
            <a:endParaRPr lang="en-US" dirty="0"/>
          </a:p>
          <a:p>
            <a:pPr marL="0" indent="0">
              <a:buNone/>
            </a:pPr>
            <a:r>
              <a:rPr lang="en-US" dirty="0"/>
              <a:t>let </a:t>
            </a:r>
            <a:r>
              <a:rPr lang="en-US" dirty="0" err="1"/>
              <a:t>arr</a:t>
            </a:r>
            <a:r>
              <a:rPr lang="en-US" dirty="0"/>
              <a:t> = [10, 20, 60];</a:t>
            </a:r>
            <a:br>
              <a:rPr lang="en-US" dirty="0"/>
            </a:br>
            <a:r>
              <a:rPr lang="en-US" dirty="0" err="1"/>
              <a:t>Math.max</a:t>
            </a:r>
            <a:r>
              <a:rPr lang="en-US" dirty="0"/>
              <a:t>(...</a:t>
            </a:r>
            <a:r>
              <a:rPr lang="en-US" dirty="0" err="1"/>
              <a:t>arr</a:t>
            </a:r>
            <a:r>
              <a:rPr lang="en-US" dirty="0"/>
              <a:t>); // 60</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spTree>
    <p:extLst>
      <p:ext uri="{BB962C8B-B14F-4D97-AF65-F5344CB8AC3E}">
        <p14:creationId xmlns:p14="http://schemas.microsoft.com/office/powerpoint/2010/main" val="411146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Laravel"/>
          <p:cNvSpPr txBox="1">
            <a:spLocks noGrp="1"/>
          </p:cNvSpPr>
          <p:nvPr>
            <p:ph type="title"/>
          </p:nvPr>
        </p:nvSpPr>
        <p:spPr>
          <a:prstGeom prst="rect">
            <a:avLst/>
          </a:prstGeom>
        </p:spPr>
        <p:txBody>
          <a:bodyPr/>
          <a:lstStyle/>
          <a:p>
            <a:r>
              <a:rPr lang="en-US" dirty="0"/>
              <a:t>Maps</a:t>
            </a:r>
            <a:r>
              <a:rPr dirty="0" smtClean="0"/>
              <a:t>  </a:t>
            </a:r>
            <a:endParaRPr dirty="0"/>
          </a:p>
        </p:txBody>
      </p:sp>
      <p:sp>
        <p:nvSpPr>
          <p:cNvPr id="191" name="Giới thiệu chung"/>
          <p:cNvSpPr txBox="1">
            <a:spLocks noGrp="1"/>
          </p:cNvSpPr>
          <p:nvPr>
            <p:ph type="body" idx="1"/>
          </p:nvPr>
        </p:nvSpPr>
        <p:spPr>
          <a:prstGeom prst="rect">
            <a:avLst/>
          </a:prstGeom>
        </p:spPr>
        <p:txBody>
          <a:bodyPr/>
          <a:lstStyle/>
          <a:p>
            <a:endParaRPr dirty="0"/>
          </a:p>
        </p:txBody>
      </p:sp>
      <p:sp>
        <p:nvSpPr>
          <p:cNvPr id="192"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Tree>
    <p:extLst>
      <p:ext uri="{BB962C8B-B14F-4D97-AF65-F5344CB8AC3E}">
        <p14:creationId xmlns:p14="http://schemas.microsoft.com/office/powerpoint/2010/main" val="4299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a:t>Maps</a:t>
            </a:r>
            <a:endParaRPr dirty="0"/>
          </a:p>
        </p:txBody>
      </p:sp>
      <p:sp>
        <p:nvSpPr>
          <p:cNvPr id="195" name="Content Placeholder 2"/>
          <p:cNvSpPr txBox="1">
            <a:spLocks noGrp="1"/>
          </p:cNvSpPr>
          <p:nvPr>
            <p:ph idx="1"/>
          </p:nvPr>
        </p:nvSpPr>
        <p:spPr>
          <a:prstGeom prst="rect">
            <a:avLst/>
          </a:prstGeom>
        </p:spPr>
        <p:txBody>
          <a:bodyPr/>
          <a:lstStyle/>
          <a:p>
            <a:r>
              <a:rPr dirty="0"/>
              <a:t> </a:t>
            </a:r>
            <a:r>
              <a:rPr lang="en-US" dirty="0" err="1" smtClean="0"/>
              <a:t>Nó</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mảng</a:t>
            </a:r>
            <a:r>
              <a:rPr lang="en-US" dirty="0" smtClean="0"/>
              <a:t> </a:t>
            </a:r>
            <a:r>
              <a:rPr lang="en-US" dirty="0" err="1" smtClean="0"/>
              <a:t>nhưng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bằng</a:t>
            </a:r>
            <a:r>
              <a:rPr lang="en-US" dirty="0" smtClean="0"/>
              <a:t> index </a:t>
            </a:r>
            <a:r>
              <a:rPr lang="en-US" dirty="0" err="1" smtClean="0"/>
              <a:t>riêng</a:t>
            </a:r>
            <a:r>
              <a:rPr lang="en-US" dirty="0" smtClean="0"/>
              <a:t>. </a:t>
            </a:r>
            <a:r>
              <a:rPr lang="en-US" dirty="0" err="1" smtClean="0"/>
              <a:t>Các</a:t>
            </a:r>
            <a:r>
              <a:rPr lang="en-US" dirty="0" smtClean="0"/>
              <a:t> index </a:t>
            </a:r>
            <a:r>
              <a:rPr lang="en-US" dirty="0" err="1" smtClean="0"/>
              <a:t>là</a:t>
            </a:r>
            <a:r>
              <a:rPr lang="en-US" dirty="0" smtClean="0"/>
              <a:t> </a:t>
            </a:r>
            <a:r>
              <a:rPr lang="en-US" dirty="0" err="1" smtClean="0"/>
              <a:t>duy</a:t>
            </a:r>
            <a:r>
              <a:rPr lang="en-US" dirty="0" smtClean="0"/>
              <a:t> </a:t>
            </a:r>
            <a:r>
              <a:rPr lang="en-US" dirty="0" err="1" smtClean="0"/>
              <a:t>nhất</a:t>
            </a:r>
            <a:r>
              <a:rPr lang="en-US" dirty="0" smtClean="0"/>
              <a:t> </a:t>
            </a:r>
          </a:p>
          <a:p>
            <a:r>
              <a:rPr lang="en-US" dirty="0" err="1" smtClean="0"/>
              <a:t>Ví</a:t>
            </a:r>
            <a:r>
              <a:rPr lang="en-US" dirty="0" smtClean="0"/>
              <a:t> </a:t>
            </a:r>
            <a:r>
              <a:rPr lang="en-US" dirty="0" err="1" smtClean="0"/>
              <a:t>dụ</a:t>
            </a:r>
            <a:endParaRPr lang="en-US" dirty="0" smtClean="0"/>
          </a:p>
          <a:p>
            <a:pPr marL="0" indent="0">
              <a:buNone/>
            </a:pPr>
            <a:r>
              <a:rPr lang="en-US" dirty="0" err="1" smtClean="0"/>
              <a:t>var</a:t>
            </a:r>
            <a:r>
              <a:rPr lang="en-US" dirty="0" smtClean="0"/>
              <a:t> </a:t>
            </a:r>
            <a:r>
              <a:rPr lang="en-US" dirty="0" err="1"/>
              <a:t>NewMap</a:t>
            </a:r>
            <a:r>
              <a:rPr lang="en-US" dirty="0"/>
              <a:t> = new Map();</a:t>
            </a:r>
            <a:br>
              <a:rPr lang="en-US" dirty="0"/>
            </a:br>
            <a:r>
              <a:rPr lang="en-US" dirty="0" err="1"/>
              <a:t>NewMap.set</a:t>
            </a:r>
            <a:r>
              <a:rPr lang="en-US" dirty="0"/>
              <a:t>('name', 'John'); </a:t>
            </a:r>
            <a:br>
              <a:rPr lang="en-US" dirty="0"/>
            </a:br>
            <a:r>
              <a:rPr lang="en-US" dirty="0" err="1"/>
              <a:t>NewMap.set</a:t>
            </a:r>
            <a:r>
              <a:rPr lang="en-US" dirty="0"/>
              <a:t>('id', 2345796);</a:t>
            </a:r>
            <a:br>
              <a:rPr lang="en-US" dirty="0"/>
            </a:br>
            <a:r>
              <a:rPr lang="en-US" dirty="0" err="1"/>
              <a:t>NewMap.set</a:t>
            </a:r>
            <a:r>
              <a:rPr lang="en-US" dirty="0"/>
              <a:t>('interest', ['</a:t>
            </a:r>
            <a:r>
              <a:rPr lang="en-US" dirty="0" err="1"/>
              <a:t>js</a:t>
            </a:r>
            <a:r>
              <a:rPr lang="en-US" dirty="0"/>
              <a:t>', 'ruby', 'python</a:t>
            </a:r>
            <a:r>
              <a:rPr lang="en-US" dirty="0" smtClean="0"/>
              <a:t>']);</a:t>
            </a:r>
          </a:p>
          <a:p>
            <a:pPr marL="0" indent="0">
              <a:buNone/>
            </a:pPr>
            <a:endParaRPr lang="en-US" dirty="0"/>
          </a:p>
          <a:p>
            <a:pPr marL="0" indent="0">
              <a:buNone/>
            </a:pPr>
            <a:r>
              <a:rPr lang="en-US" dirty="0" err="1" smtClean="0"/>
              <a:t>NewMap.get</a:t>
            </a:r>
            <a:r>
              <a:rPr lang="en-US" dirty="0"/>
              <a:t>('name'); // John</a:t>
            </a:r>
            <a:br>
              <a:rPr lang="en-US" dirty="0"/>
            </a:br>
            <a:r>
              <a:rPr lang="en-US" dirty="0" err="1"/>
              <a:t>NewMap.get</a:t>
            </a:r>
            <a:r>
              <a:rPr lang="en-US" dirty="0"/>
              <a:t>('id'); // 2345796</a:t>
            </a:r>
            <a:br>
              <a:rPr lang="en-US" dirty="0"/>
            </a:br>
            <a:r>
              <a:rPr lang="en-US" dirty="0" err="1"/>
              <a:t>NewMap.get</a:t>
            </a:r>
            <a:r>
              <a:rPr lang="en-US" dirty="0"/>
              <a:t>('interest'); // ['</a:t>
            </a:r>
            <a:r>
              <a:rPr lang="en-US" dirty="0" err="1"/>
              <a:t>js</a:t>
            </a:r>
            <a:r>
              <a:rPr lang="en-US" dirty="0"/>
              <a:t>', 'ruby', 'python']</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Tree>
    <p:extLst>
      <p:ext uri="{BB962C8B-B14F-4D97-AF65-F5344CB8AC3E}">
        <p14:creationId xmlns:p14="http://schemas.microsoft.com/office/powerpoint/2010/main" val="883474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smtClean="0"/>
              <a:t>Maps </a:t>
            </a:r>
            <a:r>
              <a:rPr lang="en-US" dirty="0" err="1" smtClean="0"/>
              <a:t>ví</a:t>
            </a:r>
            <a:r>
              <a:rPr lang="en-US" dirty="0" smtClean="0"/>
              <a:t> </a:t>
            </a:r>
            <a:r>
              <a:rPr lang="en-US" dirty="0" err="1" smtClean="0"/>
              <a:t>dụ</a:t>
            </a:r>
            <a:endParaRPr dirty="0"/>
          </a:p>
        </p:txBody>
      </p:sp>
      <p:sp>
        <p:nvSpPr>
          <p:cNvPr id="195" name="Content Placeholder 2"/>
          <p:cNvSpPr txBox="1">
            <a:spLocks noGrp="1"/>
          </p:cNvSpPr>
          <p:nvPr>
            <p:ph idx="1"/>
          </p:nvPr>
        </p:nvSpPr>
        <p:spPr>
          <a:prstGeom prst="rect">
            <a:avLst/>
          </a:prstGeom>
        </p:spPr>
        <p:txBody>
          <a:bodyPr/>
          <a:lstStyle/>
          <a:p>
            <a:pPr marL="0" indent="0">
              <a:buNone/>
            </a:pPr>
            <a:r>
              <a:rPr lang="en-US" dirty="0" err="1"/>
              <a:t>var</a:t>
            </a:r>
            <a:r>
              <a:rPr lang="en-US" dirty="0"/>
              <a:t> map = new Map();</a:t>
            </a:r>
            <a:br>
              <a:rPr lang="en-US" dirty="0"/>
            </a:br>
            <a:r>
              <a:rPr lang="en-US" dirty="0" err="1"/>
              <a:t>map.set</a:t>
            </a:r>
            <a:r>
              <a:rPr lang="en-US" dirty="0"/>
              <a:t>('name', 'John');</a:t>
            </a:r>
            <a:br>
              <a:rPr lang="en-US" dirty="0"/>
            </a:br>
            <a:r>
              <a:rPr lang="en-US" dirty="0" err="1"/>
              <a:t>map.set</a:t>
            </a:r>
            <a:r>
              <a:rPr lang="en-US" dirty="0"/>
              <a:t>('name', 'Andy');</a:t>
            </a:r>
            <a:br>
              <a:rPr lang="en-US" dirty="0"/>
            </a:br>
            <a:r>
              <a:rPr lang="en-US" dirty="0" err="1"/>
              <a:t>map.set</a:t>
            </a:r>
            <a:r>
              <a:rPr lang="en-US" dirty="0"/>
              <a:t>(1, 'number one');</a:t>
            </a:r>
            <a:br>
              <a:rPr lang="en-US" dirty="0"/>
            </a:br>
            <a:r>
              <a:rPr lang="en-US" dirty="0" err="1"/>
              <a:t>map.set</a:t>
            </a:r>
            <a:r>
              <a:rPr lang="en-US" dirty="0"/>
              <a:t>(</a:t>
            </a:r>
            <a:r>
              <a:rPr lang="en-US" dirty="0" err="1"/>
              <a:t>NaN</a:t>
            </a:r>
            <a:r>
              <a:rPr lang="en-US" dirty="0"/>
              <a:t>, 'No value</a:t>
            </a:r>
            <a:r>
              <a:rPr lang="en-US" dirty="0" smtClean="0"/>
              <a:t>');</a:t>
            </a:r>
          </a:p>
          <a:p>
            <a:pPr marL="0" indent="0">
              <a:buNone/>
            </a:pPr>
            <a:endParaRPr lang="en-US" dirty="0"/>
          </a:p>
          <a:p>
            <a:pPr marL="0" indent="0">
              <a:buNone/>
            </a:pPr>
            <a:r>
              <a:rPr lang="en-US" dirty="0" err="1" smtClean="0"/>
              <a:t>map.get</a:t>
            </a:r>
            <a:r>
              <a:rPr lang="en-US" dirty="0"/>
              <a:t>('name'); // Andy. </a:t>
            </a:r>
            <a:r>
              <a:rPr lang="en-US" dirty="0" smtClean="0"/>
              <a:t>John </a:t>
            </a:r>
            <a:r>
              <a:rPr lang="en-US" dirty="0" err="1" smtClean="0"/>
              <a:t>bị</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bởi</a:t>
            </a:r>
            <a:r>
              <a:rPr lang="en-US" dirty="0" smtClean="0"/>
              <a:t> Andy</a:t>
            </a:r>
            <a:r>
              <a:rPr lang="en-US" dirty="0"/>
              <a:t>.</a:t>
            </a:r>
            <a:br>
              <a:rPr lang="en-US" dirty="0"/>
            </a:br>
            <a:r>
              <a:rPr lang="en-US" dirty="0" err="1"/>
              <a:t>map.get</a:t>
            </a:r>
            <a:r>
              <a:rPr lang="en-US" dirty="0"/>
              <a:t>(1); // number one</a:t>
            </a:r>
            <a:br>
              <a:rPr lang="en-US" dirty="0"/>
            </a:br>
            <a:r>
              <a:rPr lang="en-US" dirty="0" err="1"/>
              <a:t>map.get</a:t>
            </a:r>
            <a:r>
              <a:rPr lang="en-US" dirty="0"/>
              <a:t>(</a:t>
            </a:r>
            <a:r>
              <a:rPr lang="en-US" dirty="0" err="1"/>
              <a:t>NaN</a:t>
            </a:r>
            <a:r>
              <a:rPr lang="en-US" dirty="0"/>
              <a:t>); // No value</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Tree>
    <p:extLst>
      <p:ext uri="{BB962C8B-B14F-4D97-AF65-F5344CB8AC3E}">
        <p14:creationId xmlns:p14="http://schemas.microsoft.com/office/powerpoint/2010/main" val="98290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smtClean="0"/>
              <a:t>Maps </a:t>
            </a:r>
            <a:r>
              <a:rPr lang="en-US" dirty="0" err="1" smtClean="0"/>
              <a:t>cách</a:t>
            </a:r>
            <a:r>
              <a:rPr lang="en-US" dirty="0" smtClean="0"/>
              <a:t> </a:t>
            </a:r>
            <a:r>
              <a:rPr lang="en-US" dirty="0" err="1" smtClean="0"/>
              <a:t>dùng</a:t>
            </a:r>
            <a:r>
              <a:rPr lang="en-US" dirty="0" smtClean="0"/>
              <a:t> </a:t>
            </a:r>
            <a:r>
              <a:rPr lang="en-US" dirty="0" err="1" smtClean="0"/>
              <a:t>hữu</a:t>
            </a:r>
            <a:r>
              <a:rPr lang="en-US" dirty="0" smtClean="0"/>
              <a:t> </a:t>
            </a:r>
            <a:r>
              <a:rPr lang="en-US" dirty="0" err="1" smtClean="0"/>
              <a:t>ích</a:t>
            </a:r>
            <a:endParaRPr dirty="0"/>
          </a:p>
        </p:txBody>
      </p:sp>
      <p:sp>
        <p:nvSpPr>
          <p:cNvPr id="195" name="Content Placeholder 2"/>
          <p:cNvSpPr txBox="1">
            <a:spLocks noGrp="1"/>
          </p:cNvSpPr>
          <p:nvPr>
            <p:ph idx="1"/>
          </p:nvPr>
        </p:nvSpPr>
        <p:spPr>
          <a:prstGeom prst="rect">
            <a:avLst/>
          </a:prstGeom>
        </p:spPr>
        <p:txBody>
          <a:bodyPr>
            <a:normAutofit fontScale="85000" lnSpcReduction="20000"/>
          </a:bodyPr>
          <a:lstStyle/>
          <a:p>
            <a:pPr marL="0" indent="0">
              <a:buNone/>
            </a:pPr>
            <a:r>
              <a:rPr lang="en-US" dirty="0" err="1"/>
              <a:t>var</a:t>
            </a:r>
            <a:r>
              <a:rPr lang="en-US" dirty="0"/>
              <a:t> map = new Map</a:t>
            </a:r>
            <a:r>
              <a:rPr lang="en-US" dirty="0" smtClean="0"/>
              <a:t>();</a:t>
            </a:r>
          </a:p>
          <a:p>
            <a:pPr marL="0" indent="0">
              <a:buNone/>
            </a:pPr>
            <a:r>
              <a:rPr lang="en-US" dirty="0"/>
              <a:t/>
            </a:r>
            <a:br>
              <a:rPr lang="en-US" dirty="0"/>
            </a:br>
            <a:r>
              <a:rPr lang="en-US" dirty="0" err="1"/>
              <a:t>map.set</a:t>
            </a:r>
            <a:r>
              <a:rPr lang="en-US" dirty="0"/>
              <a:t>('name', 'John');</a:t>
            </a:r>
            <a:br>
              <a:rPr lang="en-US" dirty="0"/>
            </a:br>
            <a:r>
              <a:rPr lang="en-US" dirty="0" err="1"/>
              <a:t>map.set</a:t>
            </a:r>
            <a:r>
              <a:rPr lang="en-US" dirty="0"/>
              <a:t>('id', 10</a:t>
            </a:r>
            <a:r>
              <a:rPr lang="en-US" dirty="0" smtClean="0"/>
              <a:t>);</a:t>
            </a:r>
          </a:p>
          <a:p>
            <a:pPr marL="0" indent="0">
              <a:buNone/>
            </a:pPr>
            <a:r>
              <a:rPr lang="en-US" dirty="0" err="1" smtClean="0"/>
              <a:t>map.size</a:t>
            </a:r>
            <a:r>
              <a:rPr lang="en-US" dirty="0"/>
              <a:t>; // 2. Returns the size of the map</a:t>
            </a:r>
            <a:r>
              <a:rPr lang="en-US" dirty="0" smtClean="0"/>
              <a:t>.</a:t>
            </a:r>
          </a:p>
          <a:p>
            <a:pPr marL="0" indent="0">
              <a:buNone/>
            </a:pPr>
            <a:r>
              <a:rPr lang="en-US" dirty="0" err="1" smtClean="0"/>
              <a:t>map.keys</a:t>
            </a:r>
            <a:r>
              <a:rPr lang="en-US" dirty="0"/>
              <a:t>(); // outputs only the keys. </a:t>
            </a:r>
            <a:br>
              <a:rPr lang="en-US" dirty="0"/>
            </a:br>
            <a:r>
              <a:rPr lang="en-US" dirty="0" err="1"/>
              <a:t>map.values</a:t>
            </a:r>
            <a:r>
              <a:rPr lang="en-US" dirty="0"/>
              <a:t>(); // outputs only the values</a:t>
            </a:r>
            <a:r>
              <a:rPr lang="en-US" dirty="0" smtClean="0"/>
              <a:t>.</a:t>
            </a:r>
          </a:p>
          <a:p>
            <a:pPr marL="0" indent="0">
              <a:buNone/>
            </a:pPr>
            <a:endParaRPr lang="en-US" dirty="0"/>
          </a:p>
          <a:p>
            <a:pPr marL="0" indent="0">
              <a:buNone/>
            </a:pPr>
            <a:r>
              <a:rPr lang="en-US" dirty="0" smtClean="0"/>
              <a:t>for </a:t>
            </a:r>
            <a:r>
              <a:rPr lang="en-US" dirty="0"/>
              <a:t>(let key of </a:t>
            </a:r>
            <a:r>
              <a:rPr lang="en-US" dirty="0" err="1"/>
              <a:t>map.keys</a:t>
            </a:r>
            <a:r>
              <a:rPr lang="en-US" dirty="0"/>
              <a:t>()) {</a:t>
            </a:r>
            <a:br>
              <a:rPr lang="en-US" dirty="0"/>
            </a:br>
            <a:r>
              <a:rPr lang="en-US" dirty="0" smtClean="0"/>
              <a:t>    console.log(key</a:t>
            </a:r>
            <a:r>
              <a:rPr lang="en-US" dirty="0"/>
              <a:t>);</a:t>
            </a:r>
            <a:br>
              <a:rPr lang="en-US" dirty="0"/>
            </a:br>
            <a:r>
              <a:rPr lang="en-US" dirty="0" smtClean="0"/>
              <a:t>}</a:t>
            </a:r>
          </a:p>
          <a:p>
            <a:pPr marL="0" indent="0">
              <a:buNone/>
            </a:pPr>
            <a:endParaRPr lang="en-US" dirty="0"/>
          </a:p>
          <a:p>
            <a:pPr marL="0" indent="0">
              <a:buNone/>
            </a:pPr>
            <a:r>
              <a:rPr lang="en-US" dirty="0" smtClean="0"/>
              <a:t>Output</a:t>
            </a:r>
            <a:r>
              <a:rPr lang="en-US" dirty="0"/>
              <a:t>:</a:t>
            </a:r>
            <a:br>
              <a:rPr lang="en-US" dirty="0"/>
            </a:br>
            <a:r>
              <a:rPr lang="en-US" dirty="0"/>
              <a:t>name</a:t>
            </a:r>
            <a:br>
              <a:rPr lang="en-US" dirty="0"/>
            </a:br>
            <a:r>
              <a:rPr lang="en-US" dirty="0"/>
              <a:t>id</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Tree>
    <p:extLst>
      <p:ext uri="{BB962C8B-B14F-4D97-AF65-F5344CB8AC3E}">
        <p14:creationId xmlns:p14="http://schemas.microsoft.com/office/powerpoint/2010/main" val="239988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smtClean="0"/>
              <a:t>Maps </a:t>
            </a:r>
            <a:r>
              <a:rPr lang="en-US" dirty="0" err="1" smtClean="0"/>
              <a:t>cách</a:t>
            </a:r>
            <a:r>
              <a:rPr lang="en-US" dirty="0" smtClean="0"/>
              <a:t> </a:t>
            </a:r>
            <a:r>
              <a:rPr lang="en-US" dirty="0" err="1" smtClean="0"/>
              <a:t>dùng</a:t>
            </a:r>
            <a:r>
              <a:rPr lang="en-US" dirty="0" smtClean="0"/>
              <a:t> </a:t>
            </a:r>
            <a:r>
              <a:rPr lang="en-US" dirty="0" err="1" smtClean="0"/>
              <a:t>hữu</a:t>
            </a:r>
            <a:r>
              <a:rPr lang="en-US" dirty="0" smtClean="0"/>
              <a:t> </a:t>
            </a:r>
            <a:r>
              <a:rPr lang="en-US" dirty="0" err="1" smtClean="0"/>
              <a:t>ích</a:t>
            </a:r>
            <a:endParaRPr dirty="0"/>
          </a:p>
        </p:txBody>
      </p:sp>
      <p:sp>
        <p:nvSpPr>
          <p:cNvPr id="195" name="Content Placeholder 2"/>
          <p:cNvSpPr txBox="1">
            <a:spLocks noGrp="1"/>
          </p:cNvSpPr>
          <p:nvPr>
            <p:ph idx="1"/>
          </p:nvPr>
        </p:nvSpPr>
        <p:spPr>
          <a:prstGeom prst="rect">
            <a:avLst/>
          </a:prstGeom>
        </p:spPr>
        <p:txBody>
          <a:bodyPr>
            <a:normAutofit/>
          </a:bodyPr>
          <a:lstStyle/>
          <a:p>
            <a:pPr marL="0" indent="0">
              <a:buNone/>
            </a:pPr>
            <a:r>
              <a:rPr lang="en-US" dirty="0" err="1"/>
              <a:t>var</a:t>
            </a:r>
            <a:r>
              <a:rPr lang="en-US" dirty="0"/>
              <a:t> map = new Map</a:t>
            </a:r>
            <a:r>
              <a:rPr lang="en-US" dirty="0" smtClean="0"/>
              <a:t>();</a:t>
            </a:r>
          </a:p>
          <a:p>
            <a:pPr marL="0" indent="0">
              <a:buNone/>
            </a:pPr>
            <a:endParaRPr lang="en-US" dirty="0"/>
          </a:p>
          <a:p>
            <a:pPr marL="0" indent="0">
              <a:buNone/>
            </a:pPr>
            <a:r>
              <a:rPr lang="en-US" dirty="0" smtClean="0"/>
              <a:t>for </a:t>
            </a:r>
            <a:r>
              <a:rPr lang="en-US" dirty="0"/>
              <a:t>(let element of map) {</a:t>
            </a:r>
            <a:br>
              <a:rPr lang="en-US" dirty="0"/>
            </a:br>
            <a:r>
              <a:rPr lang="en-US" dirty="0" smtClean="0"/>
              <a:t>    console.log(element</a:t>
            </a:r>
            <a:r>
              <a:rPr lang="en-US" dirty="0"/>
              <a:t>);</a:t>
            </a:r>
            <a:br>
              <a:rPr lang="en-US" dirty="0"/>
            </a:br>
            <a:r>
              <a:rPr lang="en-US" dirty="0" smtClean="0"/>
              <a:t>}</a:t>
            </a:r>
          </a:p>
          <a:p>
            <a:pPr marL="0" indent="0">
              <a:buNone/>
            </a:pPr>
            <a:endParaRPr lang="en-US" dirty="0"/>
          </a:p>
          <a:p>
            <a:pPr marL="0" indent="0">
              <a:buNone/>
            </a:pPr>
            <a:r>
              <a:rPr lang="en-US" dirty="0" smtClean="0"/>
              <a:t>Output</a:t>
            </a:r>
            <a:r>
              <a:rPr lang="en-US" dirty="0"/>
              <a:t>:</a:t>
            </a:r>
            <a:br>
              <a:rPr lang="en-US" dirty="0"/>
            </a:br>
            <a:r>
              <a:rPr lang="en-US" dirty="0"/>
              <a:t>['name', 'John']</a:t>
            </a:r>
            <a:br>
              <a:rPr lang="en-US" dirty="0"/>
            </a:br>
            <a:r>
              <a:rPr lang="en-US" dirty="0"/>
              <a:t>['id', 10]</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Tree>
    <p:extLst>
      <p:ext uri="{BB962C8B-B14F-4D97-AF65-F5344CB8AC3E}">
        <p14:creationId xmlns:p14="http://schemas.microsoft.com/office/powerpoint/2010/main" val="4299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Laravel"/>
          <p:cNvSpPr txBox="1">
            <a:spLocks noGrp="1"/>
          </p:cNvSpPr>
          <p:nvPr>
            <p:ph type="title"/>
          </p:nvPr>
        </p:nvSpPr>
        <p:spPr>
          <a:prstGeom prst="rect">
            <a:avLst/>
          </a:prstGeom>
        </p:spPr>
        <p:txBody>
          <a:bodyPr/>
          <a:lstStyle/>
          <a:p>
            <a:r>
              <a:rPr lang="en-US" dirty="0"/>
              <a:t>Sets</a:t>
            </a:r>
            <a:endParaRPr dirty="0"/>
          </a:p>
        </p:txBody>
      </p:sp>
      <p:sp>
        <p:nvSpPr>
          <p:cNvPr id="191" name="Giới thiệu chung"/>
          <p:cNvSpPr txBox="1">
            <a:spLocks noGrp="1"/>
          </p:cNvSpPr>
          <p:nvPr>
            <p:ph type="body" idx="1"/>
          </p:nvPr>
        </p:nvSpPr>
        <p:spPr>
          <a:prstGeom prst="rect">
            <a:avLst/>
          </a:prstGeom>
        </p:spPr>
        <p:txBody>
          <a:bodyPr/>
          <a:lstStyle/>
          <a:p>
            <a:endParaRPr dirty="0"/>
          </a:p>
        </p:txBody>
      </p:sp>
      <p:sp>
        <p:nvSpPr>
          <p:cNvPr id="192"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26</a:t>
            </a:fld>
            <a:endParaRPr/>
          </a:p>
        </p:txBody>
      </p:sp>
    </p:spTree>
    <p:extLst>
      <p:ext uri="{BB962C8B-B14F-4D97-AF65-F5344CB8AC3E}">
        <p14:creationId xmlns:p14="http://schemas.microsoft.com/office/powerpoint/2010/main" val="362363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smtClean="0"/>
              <a:t>Set</a:t>
            </a:r>
            <a:endParaRPr dirty="0"/>
          </a:p>
        </p:txBody>
      </p:sp>
      <p:sp>
        <p:nvSpPr>
          <p:cNvPr id="195" name="Content Placeholder 2"/>
          <p:cNvSpPr txBox="1">
            <a:spLocks noGrp="1"/>
          </p:cNvSpPr>
          <p:nvPr>
            <p:ph idx="1"/>
          </p:nvPr>
        </p:nvSpPr>
        <p:spPr>
          <a:prstGeom prst="rect">
            <a:avLst/>
          </a:prstGeom>
        </p:spPr>
        <p:txBody>
          <a:bodyPr>
            <a:normAutofit fontScale="92500" lnSpcReduction="20000"/>
          </a:bodyPr>
          <a:lstStyle/>
          <a:p>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là</a:t>
            </a:r>
            <a:r>
              <a:rPr lang="en-US" dirty="0" smtClean="0"/>
              <a:t> </a:t>
            </a:r>
            <a:r>
              <a:rPr lang="en-US" dirty="0" err="1" smtClean="0"/>
              <a:t>duy</a:t>
            </a:r>
            <a:r>
              <a:rPr lang="en-US" dirty="0" smtClean="0"/>
              <a:t> </a:t>
            </a:r>
            <a:r>
              <a:rPr lang="en-US" dirty="0" err="1" smtClean="0"/>
              <a:t>nhất</a:t>
            </a:r>
            <a:endParaRPr lang="en-US" dirty="0" smtClean="0"/>
          </a:p>
          <a:p>
            <a:endParaRPr lang="en-US" dirty="0"/>
          </a:p>
          <a:p>
            <a:pPr marL="0" indent="0">
              <a:buNone/>
            </a:pPr>
            <a:r>
              <a:rPr lang="en-US" dirty="0" err="1"/>
              <a:t>var</a:t>
            </a:r>
            <a:r>
              <a:rPr lang="en-US" dirty="0"/>
              <a:t> sets = new Set();</a:t>
            </a:r>
            <a:br>
              <a:rPr lang="en-US" dirty="0"/>
            </a:br>
            <a:r>
              <a:rPr lang="en-US" dirty="0" err="1"/>
              <a:t>sets.add</a:t>
            </a:r>
            <a:r>
              <a:rPr lang="en-US" dirty="0"/>
              <a:t>('a');</a:t>
            </a:r>
            <a:br>
              <a:rPr lang="en-US" dirty="0"/>
            </a:br>
            <a:r>
              <a:rPr lang="en-US" dirty="0" err="1"/>
              <a:t>sets.add</a:t>
            </a:r>
            <a:r>
              <a:rPr lang="en-US" dirty="0"/>
              <a:t>('b');</a:t>
            </a:r>
            <a:br>
              <a:rPr lang="en-US" dirty="0"/>
            </a:br>
            <a:r>
              <a:rPr lang="en-US" dirty="0" err="1"/>
              <a:t>sets.add</a:t>
            </a:r>
            <a:r>
              <a:rPr lang="en-US" dirty="0"/>
              <a:t>('a'); // </a:t>
            </a:r>
            <a:r>
              <a:rPr lang="en-US" dirty="0" err="1" smtClean="0"/>
              <a:t>Trùng</a:t>
            </a:r>
            <a:r>
              <a:rPr lang="en-US" dirty="0" smtClean="0"/>
              <a:t> </a:t>
            </a:r>
            <a:r>
              <a:rPr lang="en-US" dirty="0" err="1" smtClean="0"/>
              <a:t>lặp</a:t>
            </a:r>
            <a:r>
              <a:rPr lang="en-US" dirty="0" smtClean="0"/>
              <a:t> </a:t>
            </a:r>
            <a:r>
              <a:rPr lang="en-US" dirty="0" err="1" smtClean="0"/>
              <a:t>giá</a:t>
            </a:r>
            <a:r>
              <a:rPr lang="en-US" dirty="0" smtClean="0"/>
              <a:t> </a:t>
            </a:r>
            <a:r>
              <a:rPr lang="en-US" dirty="0" err="1" smtClean="0"/>
              <a:t>trị</a:t>
            </a:r>
            <a:r>
              <a:rPr lang="en-US" dirty="0" smtClean="0"/>
              <a:t>.</a:t>
            </a:r>
          </a:p>
          <a:p>
            <a:pPr marL="0" indent="0">
              <a:buNone/>
            </a:pPr>
            <a:endParaRPr lang="en-US" dirty="0"/>
          </a:p>
          <a:p>
            <a:pPr marL="0" indent="0">
              <a:buNone/>
            </a:pPr>
            <a:r>
              <a:rPr lang="en-US" dirty="0" smtClean="0"/>
              <a:t>for </a:t>
            </a:r>
            <a:r>
              <a:rPr lang="en-US" dirty="0"/>
              <a:t>(let element of sets) {</a:t>
            </a:r>
            <a:br>
              <a:rPr lang="en-US" dirty="0"/>
            </a:br>
            <a:r>
              <a:rPr lang="en-US" dirty="0" smtClean="0"/>
              <a:t>    console.log(element</a:t>
            </a:r>
            <a:r>
              <a:rPr lang="en-US" dirty="0"/>
              <a:t>);</a:t>
            </a:r>
            <a:br>
              <a:rPr lang="en-US" dirty="0"/>
            </a:br>
            <a:r>
              <a:rPr lang="en-US" dirty="0" smtClean="0"/>
              <a:t>}</a:t>
            </a:r>
          </a:p>
          <a:p>
            <a:pPr marL="0" indent="0">
              <a:buNone/>
            </a:pPr>
            <a:endParaRPr lang="en-US" dirty="0"/>
          </a:p>
          <a:p>
            <a:pPr marL="0" indent="0">
              <a:buNone/>
            </a:pPr>
            <a:r>
              <a:rPr lang="en-US" dirty="0" smtClean="0"/>
              <a:t>Output</a:t>
            </a:r>
            <a:r>
              <a:rPr lang="en-US" dirty="0"/>
              <a:t>:</a:t>
            </a:r>
            <a:br>
              <a:rPr lang="en-US" dirty="0"/>
            </a:br>
            <a:r>
              <a:rPr lang="en-US" dirty="0"/>
              <a:t>a</a:t>
            </a:r>
            <a:br>
              <a:rPr lang="en-US" dirty="0"/>
            </a:br>
            <a:r>
              <a:rPr lang="en-US" dirty="0"/>
              <a:t>b</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27</a:t>
            </a:fld>
            <a:endParaRPr/>
          </a:p>
        </p:txBody>
      </p:sp>
    </p:spTree>
    <p:extLst>
      <p:ext uri="{BB962C8B-B14F-4D97-AF65-F5344CB8AC3E}">
        <p14:creationId xmlns:p14="http://schemas.microsoft.com/office/powerpoint/2010/main" val="22502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smtClean="0"/>
              <a:t>Set - </a:t>
            </a:r>
            <a:r>
              <a:rPr lang="en-US" dirty="0" err="1" smtClean="0"/>
              <a:t>cách</a:t>
            </a:r>
            <a:r>
              <a:rPr lang="en-US" dirty="0" smtClean="0"/>
              <a:t> </a:t>
            </a:r>
            <a:r>
              <a:rPr lang="en-US" dirty="0" err="1" smtClean="0"/>
              <a:t>dùng</a:t>
            </a:r>
            <a:endParaRPr dirty="0"/>
          </a:p>
        </p:txBody>
      </p:sp>
      <p:sp>
        <p:nvSpPr>
          <p:cNvPr id="195" name="Content Placeholder 2"/>
          <p:cNvSpPr txBox="1">
            <a:spLocks noGrp="1"/>
          </p:cNvSpPr>
          <p:nvPr>
            <p:ph idx="1"/>
          </p:nvPr>
        </p:nvSpPr>
        <p:spPr>
          <a:prstGeom prst="rect">
            <a:avLst/>
          </a:prstGeom>
        </p:spPr>
        <p:txBody>
          <a:bodyPr>
            <a:normAutofit/>
          </a:bodyPr>
          <a:lstStyle/>
          <a:p>
            <a:pPr marL="0" indent="0">
              <a:buNone/>
            </a:pPr>
            <a:r>
              <a:rPr lang="en-US" dirty="0" err="1"/>
              <a:t>var</a:t>
            </a:r>
            <a:r>
              <a:rPr lang="en-US" dirty="0"/>
              <a:t> sets = New Set([1,5,6,8,9</a:t>
            </a:r>
            <a:r>
              <a:rPr lang="en-US" dirty="0" smtClean="0"/>
              <a:t>]);</a:t>
            </a:r>
          </a:p>
          <a:p>
            <a:pPr marL="0" indent="0">
              <a:buNone/>
            </a:pPr>
            <a:endParaRPr lang="en-US" dirty="0" smtClean="0"/>
          </a:p>
          <a:p>
            <a:pPr marL="0" indent="0">
              <a:buNone/>
            </a:pPr>
            <a:r>
              <a:rPr lang="en-US" dirty="0" err="1" smtClean="0"/>
              <a:t>sets.size</a:t>
            </a:r>
            <a:r>
              <a:rPr lang="en-US" dirty="0"/>
              <a:t>; // returns 5.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set.</a:t>
            </a:r>
          </a:p>
          <a:p>
            <a:pPr marL="0" indent="0">
              <a:buNone/>
            </a:pPr>
            <a:endParaRPr lang="en-US" dirty="0"/>
          </a:p>
          <a:p>
            <a:pPr marL="0" indent="0">
              <a:buNone/>
            </a:pPr>
            <a:r>
              <a:rPr lang="en-US" dirty="0"/>
              <a:t/>
            </a:r>
            <a:br>
              <a:rPr lang="en-US" dirty="0"/>
            </a:br>
            <a:r>
              <a:rPr lang="en-US" dirty="0" err="1"/>
              <a:t>sets.has</a:t>
            </a:r>
            <a:r>
              <a:rPr lang="en-US" dirty="0"/>
              <a:t>(1); // returns true. </a:t>
            </a:r>
            <a:br>
              <a:rPr lang="en-US" dirty="0"/>
            </a:br>
            <a:r>
              <a:rPr lang="en-US" dirty="0" err="1"/>
              <a:t>sets.has</a:t>
            </a:r>
            <a:r>
              <a:rPr lang="en-US" dirty="0"/>
              <a:t>(10); // returns false.</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28</a:t>
            </a:fld>
            <a:endParaRPr/>
          </a:p>
        </p:txBody>
      </p:sp>
    </p:spTree>
    <p:extLst>
      <p:ext uri="{BB962C8B-B14F-4D97-AF65-F5344CB8AC3E}">
        <p14:creationId xmlns:p14="http://schemas.microsoft.com/office/powerpoint/2010/main" val="2617273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Laravel"/>
          <p:cNvSpPr txBox="1">
            <a:spLocks noGrp="1"/>
          </p:cNvSpPr>
          <p:nvPr>
            <p:ph type="title"/>
          </p:nvPr>
        </p:nvSpPr>
        <p:spPr>
          <a:prstGeom prst="rect">
            <a:avLst/>
          </a:prstGeom>
        </p:spPr>
        <p:txBody>
          <a:bodyPr/>
          <a:lstStyle/>
          <a:p>
            <a:r>
              <a:rPr lang="en-US" dirty="0"/>
              <a:t>Static </a:t>
            </a:r>
            <a:r>
              <a:rPr lang="en-US" dirty="0" smtClean="0"/>
              <a:t>methods</a:t>
            </a:r>
            <a:br>
              <a:rPr lang="en-US" dirty="0" smtClean="0"/>
            </a:br>
            <a:r>
              <a:rPr lang="en-US" dirty="0"/>
              <a:t>Getters and Setters</a:t>
            </a:r>
            <a:endParaRPr dirty="0"/>
          </a:p>
        </p:txBody>
      </p:sp>
      <p:sp>
        <p:nvSpPr>
          <p:cNvPr id="191" name="Giới thiệu chung"/>
          <p:cNvSpPr txBox="1">
            <a:spLocks noGrp="1"/>
          </p:cNvSpPr>
          <p:nvPr>
            <p:ph type="body" idx="1"/>
          </p:nvPr>
        </p:nvSpPr>
        <p:spPr>
          <a:prstGeom prst="rect">
            <a:avLst/>
          </a:prstGeom>
        </p:spPr>
        <p:txBody>
          <a:bodyPr/>
          <a:lstStyle/>
          <a:p>
            <a:endParaRPr dirty="0"/>
          </a:p>
        </p:txBody>
      </p:sp>
      <p:sp>
        <p:nvSpPr>
          <p:cNvPr id="192"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29</a:t>
            </a:fld>
            <a:endParaRPr/>
          </a:p>
        </p:txBody>
      </p:sp>
    </p:spTree>
    <p:extLst>
      <p:ext uri="{BB962C8B-B14F-4D97-AF65-F5344CB8AC3E}">
        <p14:creationId xmlns:p14="http://schemas.microsoft.com/office/powerpoint/2010/main" val="95675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a:t>
            </a:fld>
            <a:endParaRPr lang="uk-UA"/>
          </a:p>
        </p:txBody>
      </p:sp>
    </p:spTree>
    <p:extLst>
      <p:ext uri="{BB962C8B-B14F-4D97-AF65-F5344CB8AC3E}">
        <p14:creationId xmlns:p14="http://schemas.microsoft.com/office/powerpoint/2010/main" val="142426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a:t>Static methods</a:t>
            </a:r>
            <a:endParaRPr dirty="0"/>
          </a:p>
        </p:txBody>
      </p:sp>
      <p:sp>
        <p:nvSpPr>
          <p:cNvPr id="195" name="Content Placeholder 2"/>
          <p:cNvSpPr txBox="1">
            <a:spLocks noGrp="1"/>
          </p:cNvSpPr>
          <p:nvPr>
            <p:ph idx="1"/>
          </p:nvPr>
        </p:nvSpPr>
        <p:spPr>
          <a:prstGeom prst="rect">
            <a:avLst/>
          </a:prstGeom>
        </p:spPr>
        <p:txBody>
          <a:bodyPr>
            <a:normAutofit fontScale="85000" lnSpcReduction="20000"/>
          </a:bodyPr>
          <a:lstStyle/>
          <a:p>
            <a:r>
              <a:rPr lang="en-US" dirty="0" err="1" smtClean="0"/>
              <a:t>Phương</a:t>
            </a:r>
            <a:r>
              <a:rPr lang="en-US" dirty="0" smtClean="0"/>
              <a:t> </a:t>
            </a:r>
            <a:r>
              <a:rPr lang="en-US" dirty="0" err="1" smtClean="0"/>
              <a:t>thức</a:t>
            </a:r>
            <a:r>
              <a:rPr lang="en-US" dirty="0" smtClean="0"/>
              <a:t> statics</a:t>
            </a:r>
            <a:r>
              <a:rPr lang="en-US" dirty="0"/>
              <a:t/>
            </a:r>
            <a:br>
              <a:rPr lang="en-US" dirty="0"/>
            </a:br>
            <a:endParaRPr lang="en-US" dirty="0" smtClean="0"/>
          </a:p>
          <a:p>
            <a:pPr marL="0" indent="0">
              <a:buNone/>
            </a:pPr>
            <a:r>
              <a:rPr lang="en-US" dirty="0"/>
              <a:t>class Example </a:t>
            </a:r>
            <a:endParaRPr lang="en-US" dirty="0" smtClean="0"/>
          </a:p>
          <a:p>
            <a:pPr marL="0" indent="0">
              <a:buNone/>
            </a:pPr>
            <a:r>
              <a:rPr lang="en-US" dirty="0" smtClean="0"/>
              <a:t>{</a:t>
            </a:r>
          </a:p>
          <a:p>
            <a:pPr marL="0" indent="0">
              <a:buNone/>
            </a:pPr>
            <a:r>
              <a:rPr lang="en-US" dirty="0"/>
              <a:t/>
            </a:r>
            <a:br>
              <a:rPr lang="en-US" dirty="0"/>
            </a:br>
            <a:r>
              <a:rPr lang="en-US" dirty="0" smtClean="0"/>
              <a:t>    static </a:t>
            </a:r>
            <a:r>
              <a:rPr lang="en-US" dirty="0" err="1"/>
              <a:t>Callme</a:t>
            </a:r>
            <a:r>
              <a:rPr lang="en-US" dirty="0"/>
              <a:t>() </a:t>
            </a:r>
            <a:endParaRPr lang="en-US" dirty="0" smtClean="0"/>
          </a:p>
          <a:p>
            <a:pPr marL="0" indent="0">
              <a:buNone/>
            </a:pPr>
            <a:r>
              <a:rPr lang="en-US" dirty="0" smtClean="0"/>
              <a:t>    {</a:t>
            </a:r>
            <a:r>
              <a:rPr lang="en-US" dirty="0"/>
              <a:t/>
            </a:r>
            <a:br>
              <a:rPr lang="en-US" dirty="0"/>
            </a:br>
            <a:r>
              <a:rPr lang="en-US" dirty="0" smtClean="0"/>
              <a:t>        console.log</a:t>
            </a:r>
            <a:r>
              <a:rPr lang="en-US" dirty="0"/>
              <a:t>("Static method");</a:t>
            </a:r>
            <a:br>
              <a:rPr lang="en-US" dirty="0"/>
            </a:br>
            <a:r>
              <a:rPr lang="en-US" dirty="0" smtClean="0"/>
              <a:t>    }</a:t>
            </a:r>
            <a:r>
              <a:rPr lang="en-US" dirty="0"/>
              <a:t/>
            </a:r>
            <a:br>
              <a:rPr lang="en-US" dirty="0"/>
            </a:br>
            <a:r>
              <a:rPr lang="en-US" dirty="0" smtClean="0"/>
              <a:t>}</a:t>
            </a:r>
          </a:p>
          <a:p>
            <a:pPr marL="0" indent="0">
              <a:buNone/>
            </a:pPr>
            <a:r>
              <a:rPr lang="en-US" dirty="0"/>
              <a:t/>
            </a:r>
            <a:br>
              <a:rPr lang="en-US" dirty="0"/>
            </a:br>
            <a:r>
              <a:rPr lang="en-US" dirty="0" err="1"/>
              <a:t>Example.Callme</a:t>
            </a:r>
            <a:r>
              <a:rPr lang="en-US" dirty="0" smtClean="0"/>
              <a:t>();</a:t>
            </a:r>
          </a:p>
          <a:p>
            <a:pPr marL="0" indent="0">
              <a:buNone/>
            </a:pPr>
            <a:endParaRPr lang="en-US" dirty="0"/>
          </a:p>
          <a:p>
            <a:pPr marL="0" indent="0">
              <a:buNone/>
            </a:pPr>
            <a:r>
              <a:rPr lang="en-US" dirty="0" smtClean="0"/>
              <a:t>Output</a:t>
            </a:r>
            <a:r>
              <a:rPr lang="en-US" dirty="0"/>
              <a:t>:</a:t>
            </a:r>
            <a:br>
              <a:rPr lang="en-US" dirty="0"/>
            </a:br>
            <a:r>
              <a:rPr lang="en-US" dirty="0"/>
              <a:t>Static method</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30</a:t>
            </a:fld>
            <a:endParaRPr/>
          </a:p>
        </p:txBody>
      </p:sp>
    </p:spTree>
    <p:extLst>
      <p:ext uri="{BB962C8B-B14F-4D97-AF65-F5344CB8AC3E}">
        <p14:creationId xmlns:p14="http://schemas.microsoft.com/office/powerpoint/2010/main" val="3491164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prstGeom prst="rect">
            <a:avLst/>
          </a:prstGeom>
        </p:spPr>
        <p:txBody>
          <a:bodyPr/>
          <a:lstStyle>
            <a:lvl1pPr defTabSz="859536">
              <a:defRPr sz="4136"/>
            </a:lvl1pPr>
          </a:lstStyle>
          <a:p>
            <a:r>
              <a:rPr lang="en-US" dirty="0"/>
              <a:t>Getters and Setters</a:t>
            </a:r>
            <a:endParaRPr dirty="0"/>
          </a:p>
        </p:txBody>
      </p:sp>
      <p:sp>
        <p:nvSpPr>
          <p:cNvPr id="195" name="Content Placeholder 2"/>
          <p:cNvSpPr txBox="1">
            <a:spLocks noGrp="1"/>
          </p:cNvSpPr>
          <p:nvPr>
            <p:ph idx="1"/>
          </p:nvPr>
        </p:nvSpPr>
        <p:spPr>
          <a:prstGeom prst="rect">
            <a:avLst/>
          </a:prstGeom>
        </p:spPr>
        <p:txBody>
          <a:bodyPr>
            <a:normAutofit fontScale="55000" lnSpcReduction="20000"/>
          </a:bodyPr>
          <a:lstStyle/>
          <a:p>
            <a:pPr marL="0" indent="0">
              <a:buNone/>
            </a:pPr>
            <a:r>
              <a:rPr lang="en-US" dirty="0"/>
              <a:t>class People </a:t>
            </a:r>
            <a:r>
              <a:rPr lang="en-US" dirty="0" smtClean="0"/>
              <a:t>{</a:t>
            </a:r>
          </a:p>
          <a:p>
            <a:pPr marL="0" indent="0">
              <a:buNone/>
            </a:pPr>
            <a:r>
              <a:rPr lang="en-US" dirty="0" smtClean="0"/>
              <a:t>    constructor(name</a:t>
            </a:r>
            <a:r>
              <a:rPr lang="en-US" dirty="0"/>
              <a:t>) {</a:t>
            </a:r>
            <a:br>
              <a:rPr lang="en-US" dirty="0"/>
            </a:br>
            <a:r>
              <a:rPr lang="en-US" dirty="0" smtClean="0"/>
              <a:t>        this.name </a:t>
            </a:r>
            <a:r>
              <a:rPr lang="en-US" dirty="0"/>
              <a:t>= name;</a:t>
            </a:r>
            <a:br>
              <a:rPr lang="en-US" dirty="0"/>
            </a:br>
            <a:r>
              <a:rPr lang="en-US" dirty="0" smtClean="0"/>
              <a:t>    }</a:t>
            </a:r>
          </a:p>
          <a:p>
            <a:pPr marL="0" indent="0">
              <a:buNone/>
            </a:pPr>
            <a:r>
              <a:rPr lang="en-US" dirty="0"/>
              <a:t/>
            </a:r>
            <a:br>
              <a:rPr lang="en-US" dirty="0"/>
            </a:br>
            <a:r>
              <a:rPr lang="en-US" dirty="0" smtClean="0"/>
              <a:t>    </a:t>
            </a:r>
            <a:r>
              <a:rPr lang="en-US" dirty="0" err="1" smtClean="0"/>
              <a:t>getName</a:t>
            </a:r>
            <a:r>
              <a:rPr lang="en-US" dirty="0"/>
              <a:t>() {</a:t>
            </a:r>
            <a:br>
              <a:rPr lang="en-US" dirty="0"/>
            </a:br>
            <a:r>
              <a:rPr lang="en-US" dirty="0" smtClean="0"/>
              <a:t>        return </a:t>
            </a:r>
            <a:r>
              <a:rPr lang="en-US" dirty="0"/>
              <a:t>this.name;</a:t>
            </a:r>
            <a:br>
              <a:rPr lang="en-US" dirty="0"/>
            </a:br>
            <a:r>
              <a:rPr lang="en-US" dirty="0" smtClean="0"/>
              <a:t>    }</a:t>
            </a:r>
            <a:r>
              <a:rPr lang="en-US" dirty="0"/>
              <a:t/>
            </a:r>
            <a:br>
              <a:rPr lang="en-US" dirty="0"/>
            </a:br>
            <a:r>
              <a:rPr lang="en-US" dirty="0" smtClean="0"/>
              <a:t>    </a:t>
            </a:r>
          </a:p>
          <a:p>
            <a:pPr marL="0" indent="0">
              <a:buNone/>
            </a:pPr>
            <a:r>
              <a:rPr lang="en-US" dirty="0" smtClean="0"/>
              <a:t>    </a:t>
            </a:r>
            <a:r>
              <a:rPr lang="en-US" dirty="0" err="1" smtClean="0"/>
              <a:t>setName</a:t>
            </a:r>
            <a:r>
              <a:rPr lang="en-US" dirty="0" smtClean="0"/>
              <a:t>(name</a:t>
            </a:r>
            <a:r>
              <a:rPr lang="en-US" dirty="0"/>
              <a:t>) {</a:t>
            </a:r>
            <a:br>
              <a:rPr lang="en-US" dirty="0"/>
            </a:br>
            <a:r>
              <a:rPr lang="en-US" dirty="0" smtClean="0"/>
              <a:t>        this.name </a:t>
            </a:r>
            <a:r>
              <a:rPr lang="en-US" dirty="0"/>
              <a:t>= name;</a:t>
            </a:r>
            <a:br>
              <a:rPr lang="en-US" dirty="0"/>
            </a:br>
            <a:r>
              <a:rPr lang="en-US" dirty="0" smtClean="0"/>
              <a:t>    }</a:t>
            </a:r>
            <a:r>
              <a:rPr lang="en-US" dirty="0"/>
              <a:t/>
            </a:r>
            <a:br>
              <a:rPr lang="en-US" dirty="0"/>
            </a:br>
            <a:r>
              <a:rPr lang="en-US" dirty="0" smtClean="0"/>
              <a:t>}</a:t>
            </a:r>
          </a:p>
          <a:p>
            <a:pPr marL="0" indent="0">
              <a:buNone/>
            </a:pPr>
            <a:endParaRPr lang="en-US" dirty="0"/>
          </a:p>
          <a:p>
            <a:pPr marL="0" indent="0">
              <a:buNone/>
            </a:pPr>
            <a:r>
              <a:rPr lang="en-US" dirty="0" smtClean="0"/>
              <a:t>let </a:t>
            </a:r>
            <a:r>
              <a:rPr lang="en-US" dirty="0"/>
              <a:t>person = new People("Jon Snow");</a:t>
            </a:r>
            <a:br>
              <a:rPr lang="en-US" dirty="0"/>
            </a:br>
            <a:endParaRPr lang="en-US" dirty="0" smtClean="0"/>
          </a:p>
          <a:p>
            <a:pPr marL="0" indent="0">
              <a:buNone/>
            </a:pPr>
            <a:r>
              <a:rPr lang="en-US" dirty="0" smtClean="0"/>
              <a:t>console.log(</a:t>
            </a:r>
            <a:r>
              <a:rPr lang="en-US" dirty="0" err="1" smtClean="0"/>
              <a:t>person.getName</a:t>
            </a:r>
            <a:r>
              <a:rPr lang="en-US" dirty="0"/>
              <a:t>());</a:t>
            </a:r>
            <a:br>
              <a:rPr lang="en-US" dirty="0"/>
            </a:br>
            <a:r>
              <a:rPr lang="en-US" dirty="0" err="1"/>
              <a:t>person.setName</a:t>
            </a:r>
            <a:r>
              <a:rPr lang="en-US" dirty="0"/>
              <a:t>("Dany");</a:t>
            </a:r>
            <a:br>
              <a:rPr lang="en-US" dirty="0"/>
            </a:br>
            <a:r>
              <a:rPr lang="en-US" dirty="0"/>
              <a:t>console.log(</a:t>
            </a:r>
            <a:r>
              <a:rPr lang="en-US" dirty="0" err="1"/>
              <a:t>person.getName</a:t>
            </a:r>
            <a:r>
              <a:rPr lang="en-US" dirty="0" smtClean="0"/>
              <a:t>());</a:t>
            </a:r>
          </a:p>
          <a:p>
            <a:pPr marL="0" indent="0">
              <a:buNone/>
            </a:pPr>
            <a:endParaRPr lang="en-US" dirty="0"/>
          </a:p>
          <a:p>
            <a:pPr marL="0" indent="0">
              <a:buNone/>
            </a:pPr>
            <a:r>
              <a:rPr lang="en-US" dirty="0" smtClean="0"/>
              <a:t>Output</a:t>
            </a:r>
            <a:r>
              <a:rPr lang="en-US" dirty="0"/>
              <a:t>:</a:t>
            </a:r>
            <a:br>
              <a:rPr lang="en-US" dirty="0"/>
            </a:br>
            <a:r>
              <a:rPr lang="en-US" dirty="0"/>
              <a:t>Jon Snow</a:t>
            </a:r>
            <a:br>
              <a:rPr lang="en-US" dirty="0"/>
            </a:br>
            <a:r>
              <a:rPr lang="en-US" dirty="0"/>
              <a:t>Dany</a:t>
            </a:r>
            <a:endParaRPr lang="en-US" dirty="0" smtClean="0"/>
          </a:p>
        </p:txBody>
      </p:sp>
      <p:sp>
        <p:nvSpPr>
          <p:cNvPr id="19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31</a:t>
            </a:fld>
            <a:endParaRPr/>
          </a:p>
        </p:txBody>
      </p:sp>
    </p:spTree>
    <p:extLst>
      <p:ext uri="{BB962C8B-B14F-4D97-AF65-F5344CB8AC3E}">
        <p14:creationId xmlns:p14="http://schemas.microsoft.com/office/powerpoint/2010/main" val="151847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smtClean="0"/>
              <a:t>Hướng</a:t>
            </a:r>
            <a:r>
              <a:rPr lang="en-US" sz="2800" dirty="0" smtClean="0"/>
              <a:t> </a:t>
            </a:r>
            <a:r>
              <a:rPr lang="en-US" sz="2800" dirty="0" err="1" smtClean="0"/>
              <a:t>dẫn</a:t>
            </a:r>
            <a:r>
              <a:rPr lang="en-US" sz="2800" dirty="0" smtClean="0"/>
              <a:t> </a:t>
            </a:r>
            <a:r>
              <a:rPr lang="en-US" sz="2800" dirty="0" err="1" smtClean="0"/>
              <a:t>làm</a:t>
            </a:r>
            <a:r>
              <a:rPr lang="en-US" sz="2800" dirty="0" smtClean="0"/>
              <a:t> </a:t>
            </a:r>
            <a:r>
              <a:rPr lang="en-US" sz="2800" dirty="0" err="1" smtClean="0"/>
              <a:t>bài</a:t>
            </a:r>
            <a:r>
              <a:rPr lang="en-US" sz="2800" dirty="0" smtClean="0"/>
              <a:t> </a:t>
            </a:r>
            <a:r>
              <a:rPr lang="en-US" sz="2800" dirty="0" err="1" smtClean="0"/>
              <a:t>thực</a:t>
            </a:r>
            <a:r>
              <a:rPr lang="en-US" sz="2800" dirty="0" smtClean="0"/>
              <a:t> </a:t>
            </a:r>
            <a:r>
              <a:rPr lang="en-US" sz="2800" dirty="0" err="1" smtClean="0"/>
              <a:t>hành</a:t>
            </a:r>
            <a:r>
              <a:rPr lang="en-US" sz="2800" dirty="0" smtClean="0"/>
              <a:t> </a:t>
            </a:r>
            <a:r>
              <a:rPr lang="en-US" sz="2800" dirty="0" err="1" smtClean="0"/>
              <a:t>và</a:t>
            </a:r>
            <a:r>
              <a:rPr lang="en-US" sz="2800" dirty="0" smtClean="0"/>
              <a:t> </a:t>
            </a:r>
            <a:r>
              <a:rPr lang="en-US" sz="2800" dirty="0" err="1" smtClean="0"/>
              <a:t>bài</a:t>
            </a:r>
            <a:r>
              <a:rPr lang="en-US" sz="2800" dirty="0" smtClean="0"/>
              <a:t> </a:t>
            </a:r>
            <a:r>
              <a:rPr lang="en-US" sz="2800" dirty="0" err="1" smtClean="0"/>
              <a:t>tập</a:t>
            </a:r>
            <a:endParaRPr lang="en-US" sz="2800" dirty="0" smtClean="0"/>
          </a:p>
          <a:p>
            <a:pPr marL="457200" indent="-457200">
              <a:buFontTx/>
              <a:buChar char="-"/>
            </a:pPr>
            <a:r>
              <a:rPr lang="en-US" sz="2800" dirty="0" err="1" smtClean="0"/>
              <a:t>Chuẩn</a:t>
            </a:r>
            <a:r>
              <a:rPr lang="en-US" sz="2800" dirty="0" smtClean="0"/>
              <a:t> </a:t>
            </a:r>
            <a:r>
              <a:rPr lang="en-US" sz="2800" dirty="0" err="1" smtClean="0"/>
              <a:t>bị</a:t>
            </a:r>
            <a:r>
              <a:rPr lang="en-US" sz="2800" dirty="0" smtClean="0"/>
              <a:t> b</a:t>
            </a:r>
            <a:r>
              <a:rPr lang="vi-VN" sz="2800" dirty="0" smtClean="0"/>
              <a:t>ài </a:t>
            </a:r>
            <a:r>
              <a:rPr lang="vi-VN" sz="2800" dirty="0"/>
              <a:t>tiếp</a:t>
            </a:r>
            <a:r>
              <a:rPr lang="vi-VN" sz="2800" dirty="0" smtClean="0"/>
              <a:t>: </a:t>
            </a:r>
            <a:r>
              <a:rPr lang="en-US" sz="2800" b="1" i="1" dirty="0" smtClean="0"/>
              <a:t>ES6 – Part 2</a:t>
            </a:r>
            <a:endParaRPr lang="en-US" sz="2800" i="1" dirty="0" smtClean="0"/>
          </a:p>
        </p:txBody>
      </p:sp>
    </p:spTree>
    <p:extLst>
      <p:ext uri="{BB962C8B-B14F-4D97-AF65-F5344CB8AC3E}">
        <p14:creationId xmlns:p14="http://schemas.microsoft.com/office/powerpoint/2010/main" val="1703720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endParaRPr lang="en-US" dirty="0"/>
          </a:p>
        </p:txBody>
      </p:sp>
      <p:sp>
        <p:nvSpPr>
          <p:cNvPr id="3" name="Text Placeholder 2"/>
          <p:cNvSpPr>
            <a:spLocks noGrp="1"/>
          </p:cNvSpPr>
          <p:nvPr>
            <p:ph idx="1"/>
          </p:nvPr>
        </p:nvSpPr>
        <p:spPr/>
        <p:txBody>
          <a:bodyPr/>
          <a:lstStyle/>
          <a:p>
            <a:r>
              <a:rPr lang="en-US" dirty="0" smtClean="0"/>
              <a:t> </a:t>
            </a:r>
            <a:r>
              <a:rPr lang="en-US" dirty="0" smtClean="0"/>
              <a:t>Let </a:t>
            </a:r>
            <a:r>
              <a:rPr lang="en-US" dirty="0" err="1" smtClean="0"/>
              <a:t>là</a:t>
            </a:r>
            <a:r>
              <a:rPr lang="en-US" dirty="0" smtClean="0"/>
              <a:t> </a:t>
            </a:r>
            <a:r>
              <a:rPr lang="en-US" dirty="0" err="1" smtClean="0"/>
              <a:t>một</a:t>
            </a:r>
            <a:r>
              <a:rPr lang="en-US" dirty="0" smtClean="0"/>
              <a:t> keywords </a:t>
            </a:r>
            <a:r>
              <a:rPr lang="en-US" dirty="0" err="1" smtClean="0"/>
              <a:t>trong</a:t>
            </a:r>
            <a:r>
              <a:rPr lang="en-US" dirty="0" smtClean="0"/>
              <a:t> </a:t>
            </a:r>
            <a:r>
              <a:rPr lang="en-US" dirty="0" err="1" smtClean="0"/>
              <a:t>javascript</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biến</a:t>
            </a:r>
            <a:r>
              <a:rPr lang="en-US" dirty="0" smtClean="0"/>
              <a:t>. </a:t>
            </a:r>
          </a:p>
          <a:p>
            <a:r>
              <a:rPr lang="en-US" dirty="0" smtClean="0"/>
              <a:t> Let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var</a:t>
            </a:r>
            <a:r>
              <a:rPr lang="en-US" dirty="0" smtClean="0"/>
              <a:t> </a:t>
            </a:r>
            <a:r>
              <a:rPr lang="en-US" dirty="0" err="1" smtClean="0"/>
              <a:t>nhưng</a:t>
            </a:r>
            <a:r>
              <a:rPr lang="en-US" dirty="0" smtClean="0"/>
              <a:t> </a:t>
            </a:r>
            <a:r>
              <a:rPr lang="en-US" dirty="0" err="1" smtClean="0"/>
              <a:t>nó</a:t>
            </a:r>
            <a:r>
              <a:rPr lang="en-US" dirty="0" smtClean="0"/>
              <a:t> </a:t>
            </a:r>
            <a:r>
              <a:rPr lang="en-US" dirty="0" err="1" smtClean="0"/>
              <a:t>khác</a:t>
            </a:r>
            <a:r>
              <a:rPr lang="en-US" dirty="0" smtClean="0"/>
              <a:t> </a:t>
            </a:r>
            <a:r>
              <a:rPr lang="en-US" dirty="0" err="1" smtClean="0"/>
              <a:t>về</a:t>
            </a:r>
            <a:r>
              <a:rPr lang="en-US" dirty="0" smtClean="0"/>
              <a:t> </a:t>
            </a:r>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a:t>
            </a:r>
          </a:p>
          <a:p>
            <a:r>
              <a:rPr lang="en-US" dirty="0"/>
              <a:t> </a:t>
            </a:r>
            <a:r>
              <a:rPr lang="en-US" dirty="0" err="1" smtClean="0"/>
              <a:t>Biến</a:t>
            </a:r>
            <a:r>
              <a:rPr lang="en-US" dirty="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với</a:t>
            </a:r>
            <a:r>
              <a:rPr lang="en-US" dirty="0" smtClean="0"/>
              <a:t> let </a:t>
            </a:r>
            <a:r>
              <a:rPr lang="en-US" dirty="0" err="1" smtClean="0"/>
              <a:t>chỉ</a:t>
            </a:r>
            <a:r>
              <a:rPr lang="en-US" dirty="0" smtClean="0"/>
              <a:t> </a:t>
            </a:r>
            <a:r>
              <a:rPr lang="en-US" dirty="0" err="1" smtClean="0"/>
              <a:t>cho</a:t>
            </a:r>
            <a:r>
              <a:rPr lang="en-US" dirty="0" smtClean="0"/>
              <a:t> </a:t>
            </a:r>
            <a:r>
              <a:rPr lang="en-US" dirty="0" err="1" smtClean="0"/>
              <a:t>phép</a:t>
            </a:r>
            <a:r>
              <a:rPr lang="en-US" dirty="0" smtClean="0"/>
              <a:t> </a:t>
            </a:r>
            <a:r>
              <a:rPr lang="en-US" dirty="0" err="1" smtClean="0"/>
              <a:t>truy</a:t>
            </a:r>
            <a:r>
              <a:rPr lang="en-US" dirty="0" smtClean="0"/>
              <a:t> </a:t>
            </a:r>
            <a:r>
              <a:rPr lang="en-US" dirty="0" err="1" smtClean="0"/>
              <a:t>cập</a:t>
            </a:r>
            <a:r>
              <a:rPr lang="en-US" dirty="0" smtClean="0"/>
              <a:t> ở </a:t>
            </a:r>
            <a:r>
              <a:rPr lang="en-US" dirty="0" err="1" smtClean="0"/>
              <a:t>phạm</a:t>
            </a:r>
            <a:r>
              <a:rPr lang="en-US" dirty="0" smtClean="0"/>
              <a:t> vi </a:t>
            </a:r>
            <a:r>
              <a:rPr lang="en-US" dirty="0" err="1" smtClean="0"/>
              <a:t>xác</a:t>
            </a:r>
            <a:r>
              <a:rPr lang="en-US" dirty="0" smtClean="0"/>
              <a:t> </a:t>
            </a:r>
            <a:r>
              <a:rPr lang="en-US" dirty="0" err="1" smtClean="0"/>
              <a:t>định</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91175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let</a:t>
            </a:r>
            <a:endParaRPr lang="en-US" dirty="0"/>
          </a:p>
        </p:txBody>
      </p:sp>
      <p:sp>
        <p:nvSpPr>
          <p:cNvPr id="3" name="Text Placeholder 2"/>
          <p:cNvSpPr>
            <a:spLocks noGrp="1"/>
          </p:cNvSpPr>
          <p:nvPr>
            <p:ph idx="1"/>
          </p:nvPr>
        </p:nvSpPr>
        <p:spPr>
          <a:xfrm>
            <a:off x="838201" y="2040571"/>
            <a:ext cx="6227618" cy="4198739"/>
          </a:xfrm>
        </p:spPr>
        <p:txBody>
          <a:bodyPr/>
          <a:lstStyle/>
          <a:p>
            <a:pPr marL="0" indent="0">
              <a:buNone/>
            </a:pPr>
            <a:r>
              <a:rPr lang="en-US" dirty="0" smtClean="0"/>
              <a:t>if </a:t>
            </a:r>
            <a:r>
              <a:rPr lang="en-US" dirty="0"/>
              <a:t>(true) {</a:t>
            </a:r>
            <a:br>
              <a:rPr lang="en-US" dirty="0"/>
            </a:br>
            <a:r>
              <a:rPr lang="en-US" dirty="0" smtClean="0"/>
              <a:t>    let </a:t>
            </a:r>
            <a:r>
              <a:rPr lang="en-US" dirty="0"/>
              <a:t>a = 40;</a:t>
            </a:r>
            <a:br>
              <a:rPr lang="en-US" dirty="0"/>
            </a:br>
            <a:r>
              <a:rPr lang="en-US" dirty="0" smtClean="0"/>
              <a:t>    console.log(a</a:t>
            </a:r>
            <a:r>
              <a:rPr lang="en-US" dirty="0"/>
              <a:t>); //40</a:t>
            </a:r>
            <a:br>
              <a:rPr lang="en-US" dirty="0"/>
            </a:br>
            <a:r>
              <a:rPr lang="en-US" dirty="0"/>
              <a:t>}</a:t>
            </a:r>
            <a:br>
              <a:rPr lang="en-US" dirty="0"/>
            </a:br>
            <a:r>
              <a:rPr lang="en-US" dirty="0"/>
              <a:t>console.log(a); // undefined</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749241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let</a:t>
            </a:r>
            <a:endParaRPr lang="en-US" dirty="0"/>
          </a:p>
        </p:txBody>
      </p:sp>
      <p:sp>
        <p:nvSpPr>
          <p:cNvPr id="3" name="Text Placeholder 2"/>
          <p:cNvSpPr>
            <a:spLocks noGrp="1"/>
          </p:cNvSpPr>
          <p:nvPr>
            <p:ph idx="1"/>
          </p:nvPr>
        </p:nvSpPr>
        <p:spPr>
          <a:xfrm>
            <a:off x="1910863" y="1337187"/>
            <a:ext cx="6227618" cy="4198739"/>
          </a:xfrm>
        </p:spPr>
        <p:txBody>
          <a:bodyPr/>
          <a:lstStyle/>
          <a:p>
            <a:pPr marL="0" indent="0">
              <a:buNone/>
            </a:pPr>
            <a:r>
              <a:rPr lang="en-US" dirty="0"/>
              <a:t>let a = 50;</a:t>
            </a:r>
            <a:br>
              <a:rPr lang="en-US" dirty="0"/>
            </a:br>
            <a:r>
              <a:rPr lang="en-US" dirty="0"/>
              <a:t>let b = 100;</a:t>
            </a:r>
            <a:br>
              <a:rPr lang="en-US" dirty="0"/>
            </a:br>
            <a:r>
              <a:rPr lang="en-US" dirty="0"/>
              <a:t>if (true) {</a:t>
            </a:r>
            <a:br>
              <a:rPr lang="en-US" dirty="0"/>
            </a:br>
            <a:r>
              <a:rPr lang="en-US" dirty="0" smtClean="0"/>
              <a:t>    let </a:t>
            </a:r>
            <a:r>
              <a:rPr lang="en-US" dirty="0"/>
              <a:t>a = 60;</a:t>
            </a:r>
            <a:br>
              <a:rPr lang="en-US" dirty="0"/>
            </a:br>
            <a:r>
              <a:rPr lang="en-US" dirty="0" smtClean="0"/>
              <a:t>    </a:t>
            </a:r>
            <a:r>
              <a:rPr lang="en-US" dirty="0" err="1" smtClean="0"/>
              <a:t>var</a:t>
            </a:r>
            <a:r>
              <a:rPr lang="en-US" dirty="0" smtClean="0"/>
              <a:t> </a:t>
            </a:r>
            <a:r>
              <a:rPr lang="en-US" dirty="0"/>
              <a:t>c = 10;</a:t>
            </a:r>
            <a:br>
              <a:rPr lang="en-US" dirty="0"/>
            </a:br>
            <a:r>
              <a:rPr lang="en-US" dirty="0" smtClean="0"/>
              <a:t>    console.log(a/c</a:t>
            </a:r>
            <a:r>
              <a:rPr lang="en-US" dirty="0"/>
              <a:t>); // 6</a:t>
            </a:r>
            <a:br>
              <a:rPr lang="en-US" dirty="0"/>
            </a:br>
            <a:r>
              <a:rPr lang="en-US" dirty="0" smtClean="0"/>
              <a:t>   console.log(b/c</a:t>
            </a:r>
            <a:r>
              <a:rPr lang="en-US" dirty="0"/>
              <a:t>); // 10</a:t>
            </a:r>
            <a:br>
              <a:rPr lang="en-US" dirty="0"/>
            </a:br>
            <a:r>
              <a:rPr lang="en-US" dirty="0"/>
              <a:t>}</a:t>
            </a:r>
            <a:br>
              <a:rPr lang="en-US" dirty="0"/>
            </a:br>
            <a:r>
              <a:rPr lang="en-US" dirty="0"/>
              <a:t>console.log(c); // 10</a:t>
            </a:r>
            <a:br>
              <a:rPr lang="en-US" dirty="0"/>
            </a:br>
            <a:r>
              <a:rPr lang="en-US" dirty="0"/>
              <a:t>console.log(a); // 50</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3535782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endParaRPr lang="en-US" dirty="0"/>
          </a:p>
        </p:txBody>
      </p:sp>
      <p:sp>
        <p:nvSpPr>
          <p:cNvPr id="3" name="Text Placeholder 2"/>
          <p:cNvSpPr>
            <a:spLocks noGrp="1"/>
          </p:cNvSpPr>
          <p:nvPr>
            <p:ph idx="1"/>
          </p:nvPr>
        </p:nvSpPr>
        <p:spPr/>
        <p:txBody>
          <a:bodyPr/>
          <a:lstStyle/>
          <a:p>
            <a:r>
              <a:rPr lang="en-US" dirty="0"/>
              <a:t> </a:t>
            </a:r>
            <a:r>
              <a:rPr lang="en-US" dirty="0" err="1" smtClean="0"/>
              <a:t>Dùng</a:t>
            </a:r>
            <a:r>
              <a:rPr lang="en-US" dirty="0" smtClean="0"/>
              <a:t> </a:t>
            </a:r>
            <a:r>
              <a:rPr lang="en-US" dirty="0" err="1" smtClean="0"/>
              <a:t>để</a:t>
            </a:r>
            <a:r>
              <a:rPr lang="en-US" dirty="0" smtClean="0"/>
              <a:t> </a:t>
            </a:r>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1 </a:t>
            </a:r>
            <a:r>
              <a:rPr lang="en-US" dirty="0" err="1" smtClean="0"/>
              <a:t>biến</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này</a:t>
            </a:r>
            <a:r>
              <a:rPr lang="en-US" dirty="0" smtClean="0"/>
              <a:t> </a:t>
            </a:r>
            <a:r>
              <a:rPr lang="en-US" dirty="0" err="1" smtClean="0"/>
              <a:t>là</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đôi</a:t>
            </a:r>
            <a:r>
              <a:rPr lang="en-US" dirty="0" smtClean="0"/>
              <a:t>. </a:t>
            </a:r>
            <a:r>
              <a:rPr lang="en-US" dirty="0" err="1" smtClean="0"/>
              <a:t>Nó</a:t>
            </a:r>
            <a:r>
              <a:rPr lang="en-US" dirty="0" smtClean="0"/>
              <a:t> </a:t>
            </a:r>
            <a:r>
              <a:rPr lang="en-US" dirty="0" err="1" smtClean="0"/>
              <a:t>là</a:t>
            </a:r>
            <a:r>
              <a:rPr lang="en-US" dirty="0" smtClean="0"/>
              <a:t> </a:t>
            </a:r>
            <a:r>
              <a:rPr lang="en-US" dirty="0" err="1" smtClean="0"/>
              <a:t>cố</a:t>
            </a:r>
            <a:r>
              <a:rPr lang="en-US" dirty="0" smtClean="0"/>
              <a:t> </a:t>
            </a:r>
            <a:r>
              <a:rPr lang="en-US" dirty="0" err="1" smtClean="0"/>
              <a:t>định</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13780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a:t>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lstStyle/>
          <a:p>
            <a:pPr marL="0" indent="0">
              <a:buNone/>
            </a:pPr>
            <a:r>
              <a:rPr lang="en-US" dirty="0" err="1"/>
              <a:t>const</a:t>
            </a:r>
            <a:r>
              <a:rPr lang="en-US" dirty="0"/>
              <a:t> a = 50;</a:t>
            </a:r>
            <a:br>
              <a:rPr lang="en-US" dirty="0"/>
            </a:br>
            <a:r>
              <a:rPr lang="en-US" dirty="0"/>
              <a:t>a = 60; // shows error. You cannot change the value of const</a:t>
            </a:r>
            <a:r>
              <a:rPr lang="en-US" dirty="0" smtClean="0"/>
              <a:t>.</a:t>
            </a:r>
          </a:p>
          <a:p>
            <a:pPr marL="0" indent="0">
              <a:buNone/>
            </a:pPr>
            <a:endParaRPr lang="en-US" dirty="0"/>
          </a:p>
          <a:p>
            <a:pPr marL="0" indent="0">
              <a:buNone/>
            </a:pPr>
            <a:r>
              <a:rPr lang="en-US" dirty="0" err="1" smtClean="0"/>
              <a:t>const</a:t>
            </a:r>
            <a:r>
              <a:rPr lang="en-US" dirty="0" smtClean="0"/>
              <a:t> </a:t>
            </a:r>
            <a:r>
              <a:rPr lang="en-US" dirty="0"/>
              <a:t>b = "Constant variable";</a:t>
            </a:r>
            <a:br>
              <a:rPr lang="en-US" dirty="0"/>
            </a:br>
            <a:r>
              <a:rPr lang="en-US" dirty="0"/>
              <a:t>b = "Assigning new value"; // shows error.</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1534439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a:t>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lstStyle/>
          <a:p>
            <a:pPr marL="0" indent="0">
              <a:buNone/>
            </a:pPr>
            <a:r>
              <a:rPr lang="en-US" dirty="0" err="1"/>
              <a:t>const</a:t>
            </a:r>
            <a:r>
              <a:rPr lang="en-US" dirty="0"/>
              <a:t> LANGUAGES = ['</a:t>
            </a:r>
            <a:r>
              <a:rPr lang="en-US" dirty="0" err="1"/>
              <a:t>Js</a:t>
            </a:r>
            <a:r>
              <a:rPr lang="en-US" dirty="0"/>
              <a:t>', 'Ruby', 'Python', 'Go</a:t>
            </a:r>
            <a:r>
              <a:rPr lang="en-US" dirty="0" smtClean="0"/>
              <a:t>'];</a:t>
            </a:r>
          </a:p>
          <a:p>
            <a:pPr marL="0" indent="0">
              <a:buNone/>
            </a:pPr>
            <a:endParaRPr lang="en-US" dirty="0"/>
          </a:p>
          <a:p>
            <a:pPr marL="0" indent="0">
              <a:buNone/>
            </a:pPr>
            <a:r>
              <a:rPr lang="en-US" dirty="0" smtClean="0"/>
              <a:t>LANGUAGES </a:t>
            </a:r>
            <a:r>
              <a:rPr lang="en-US" dirty="0"/>
              <a:t>= "</a:t>
            </a:r>
            <a:r>
              <a:rPr lang="en-US" dirty="0" err="1"/>
              <a:t>Javascript</a:t>
            </a:r>
            <a:r>
              <a:rPr lang="en-US" dirty="0"/>
              <a:t>"; // </a:t>
            </a:r>
            <a:r>
              <a:rPr lang="en-US" dirty="0" smtClean="0"/>
              <a:t>shows error.</a:t>
            </a:r>
          </a:p>
          <a:p>
            <a:pPr marL="0" indent="0">
              <a:buNone/>
            </a:pPr>
            <a:endParaRPr lang="en-US" dirty="0"/>
          </a:p>
          <a:p>
            <a:pPr marL="0" indent="0">
              <a:buNone/>
            </a:pPr>
            <a:r>
              <a:rPr lang="en-US" dirty="0" err="1" smtClean="0"/>
              <a:t>LANGUAGES.push</a:t>
            </a:r>
            <a:r>
              <a:rPr lang="en-US" dirty="0"/>
              <a:t>('Java'); // Works fine.</a:t>
            </a:r>
            <a:br>
              <a:rPr lang="en-US" dirty="0"/>
            </a:br>
            <a:r>
              <a:rPr lang="en-US" dirty="0"/>
              <a:t>console.log(LANGUAGES); // ['</a:t>
            </a:r>
            <a:r>
              <a:rPr lang="en-US" dirty="0" err="1"/>
              <a:t>Js</a:t>
            </a:r>
            <a:r>
              <a:rPr lang="en-US" dirty="0"/>
              <a:t>', 'Ruby', 'Python', 'Go', 'Java']</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1305985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677</TotalTime>
  <Words>1411</Words>
  <Application>Microsoft Office PowerPoint</Application>
  <PresentationFormat>Custom</PresentationFormat>
  <Paragraphs>254</Paragraphs>
  <Slides>32</Slides>
  <Notes>25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SlideTheme2</vt:lpstr>
      <vt:lpstr>Bài 1 Javascript ES6 Part 1</vt:lpstr>
      <vt:lpstr>Mục tiêu</vt:lpstr>
      <vt:lpstr>Let</vt:lpstr>
      <vt:lpstr>Let</vt:lpstr>
      <vt:lpstr>Ví dụ let</vt:lpstr>
      <vt:lpstr>Ví dụ let</vt:lpstr>
      <vt:lpstr>Const</vt:lpstr>
      <vt:lpstr>Const ví dụ</vt:lpstr>
      <vt:lpstr>Const ví dụ</vt:lpstr>
      <vt:lpstr>Arrow Function</vt:lpstr>
      <vt:lpstr>Arrow Function ví dụ</vt:lpstr>
      <vt:lpstr>Default Parameters ví dụ</vt:lpstr>
      <vt:lpstr>Default Parameters</vt:lpstr>
      <vt:lpstr>Default Parameters</vt:lpstr>
      <vt:lpstr>Default Parameters</vt:lpstr>
      <vt:lpstr>For of loop</vt:lpstr>
      <vt:lpstr>For of loop</vt:lpstr>
      <vt:lpstr>Spread attributes</vt:lpstr>
      <vt:lpstr>Spread attributes</vt:lpstr>
      <vt:lpstr>Spread attributes ví dụ</vt:lpstr>
      <vt:lpstr>Maps  </vt:lpstr>
      <vt:lpstr>Maps</vt:lpstr>
      <vt:lpstr>Maps ví dụ</vt:lpstr>
      <vt:lpstr>Maps cách dùng hữu ích</vt:lpstr>
      <vt:lpstr>Maps cách dùng hữu ích</vt:lpstr>
      <vt:lpstr>Sets</vt:lpstr>
      <vt:lpstr>Set</vt:lpstr>
      <vt:lpstr>Set - cách dùng</vt:lpstr>
      <vt:lpstr>Static methods Getters and Setters</vt:lpstr>
      <vt:lpstr>Static methods</vt:lpstr>
      <vt:lpstr>Getters and Setters</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Windows User</cp:lastModifiedBy>
  <cp:revision>145</cp:revision>
  <dcterms:created xsi:type="dcterms:W3CDTF">2018-02-22T06:48:04Z</dcterms:created>
  <dcterms:modified xsi:type="dcterms:W3CDTF">2019-05-09T09:21:43Z</dcterms:modified>
</cp:coreProperties>
</file>