
<file path=[Content_Types].xml><?xml version="1.0" encoding="utf-8"?>
<Types xmlns="http://schemas.openxmlformats.org/package/2006/content-types">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6" r:id="rId2"/>
    <p:sldId id="257" r:id="rId3"/>
    <p:sldId id="399" r:id="rId4"/>
    <p:sldId id="400" r:id="rId5"/>
    <p:sldId id="449" r:id="rId6"/>
    <p:sldId id="450" r:id="rId7"/>
    <p:sldId id="451" r:id="rId8"/>
    <p:sldId id="452" r:id="rId9"/>
    <p:sldId id="453" r:id="rId10"/>
    <p:sldId id="454" r:id="rId11"/>
    <p:sldId id="455" r:id="rId12"/>
    <p:sldId id="456" r:id="rId13"/>
    <p:sldId id="457" r:id="rId14"/>
    <p:sldId id="458" r:id="rId15"/>
    <p:sldId id="459" r:id="rId16"/>
    <p:sldId id="460" r:id="rId17"/>
    <p:sldId id="461" r:id="rId18"/>
    <p:sldId id="462" r:id="rId19"/>
    <p:sldId id="463" r:id="rId20"/>
    <p:sldId id="464" r:id="rId21"/>
    <p:sldId id="465" r:id="rId22"/>
    <p:sldId id="466" r:id="rId23"/>
    <p:sldId id="467" r:id="rId24"/>
    <p:sldId id="468" r:id="rId25"/>
    <p:sldId id="469" r:id="rId26"/>
    <p:sldId id="39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0"/>
    <p:restoredTop sz="79248"/>
  </p:normalViewPr>
  <p:slideViewPr>
    <p:cSldViewPr snapToGrid="0" snapToObjects="1">
      <p:cViewPr varScale="1">
        <p:scale>
          <a:sx n="69" d="100"/>
          <a:sy n="69" d="100"/>
        </p:scale>
        <p:origin x="-1176"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637A8-E3CE-8C40-8BCA-1259D26EBD67}" type="datetimeFigureOut">
              <a:rPr lang="en-US" smtClean="0"/>
              <a:t>5/10/2019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F13921-1FD2-EB44-A851-FF9C8A8CC76F}" type="slidenum">
              <a:rPr lang="en-US" smtClean="0"/>
              <a:t>‹#›</a:t>
            </a:fld>
            <a:endParaRPr lang="en-US"/>
          </a:p>
        </p:txBody>
      </p:sp>
    </p:spTree>
    <p:extLst>
      <p:ext uri="{BB962C8B-B14F-4D97-AF65-F5344CB8AC3E}">
        <p14:creationId xmlns:p14="http://schemas.microsoft.com/office/powerpoint/2010/main" val="184320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Giảng viên</a:t>
            </a:r>
            <a:r>
              <a:rPr lang="vi-VN" baseline="0" dirty="0" smtClean="0"/>
              <a:t> (15phút)</a:t>
            </a:r>
            <a:endParaRPr lang="vi-VN" dirty="0" smtClean="0"/>
          </a:p>
          <a:p>
            <a:r>
              <a:rPr lang="vi-VN" dirty="0" smtClean="0"/>
              <a:t>+ Hướng dẫn tổng quan về cách học</a:t>
            </a:r>
            <a:r>
              <a:rPr lang="vi-VN" baseline="0" dirty="0" smtClean="0"/>
              <a:t> cái này, nên được thực hiện trước buổi học đầu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vi-VN" baseline="0" dirty="0" smtClean="0"/>
              <a:t>Vẽ lại bức tranh tổng quan về toàn bộ các kiến thức, các tài liệu, công cụ, đánh giá, yêu cầu trong module</a:t>
            </a:r>
            <a:endParaRPr lang="en-US" dirty="0" smtClean="0"/>
          </a:p>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a:t>
            </a:fld>
            <a:endParaRPr lang="en-US"/>
          </a:p>
        </p:txBody>
      </p:sp>
    </p:spTree>
    <p:extLst>
      <p:ext uri="{BB962C8B-B14F-4D97-AF65-F5344CB8AC3E}">
        <p14:creationId xmlns:p14="http://schemas.microsoft.com/office/powerpoint/2010/main" val="6824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vi-VN" dirty="0" smtClean="0"/>
              <a:t>Trong đoạn mã trên, chúng </a:t>
            </a:r>
            <a:r>
              <a:rPr lang="en-US" dirty="0" smtClean="0"/>
              <a:t>ta</a:t>
            </a:r>
            <a:r>
              <a:rPr lang="vi-VN" dirty="0" smtClean="0"/>
              <a:t> đã xác định hàm async và trả về một số giá trị hoặc trả về một lỗi.</a:t>
            </a:r>
          </a:p>
          <a:p>
            <a:pPr fontAlgn="t"/>
            <a:endParaRPr lang="vi-VN" dirty="0" smtClean="0"/>
          </a:p>
          <a:p>
            <a:pPr fontAlgn="t"/>
            <a:r>
              <a:rPr lang="vi-VN" dirty="0" smtClean="0"/>
              <a:t>Nếu bạn đang trả về một số giá trị trong hàm async, thì nó tương đương với </a:t>
            </a:r>
            <a:r>
              <a:rPr lang="en-US" dirty="0" smtClean="0"/>
              <a:t>function </a:t>
            </a:r>
            <a:r>
              <a:rPr lang="en-US" sz="1200" dirty="0" smtClean="0"/>
              <a:t>resolve</a:t>
            </a:r>
            <a:r>
              <a:rPr lang="vi-VN" dirty="0" smtClean="0"/>
              <a:t>.</a:t>
            </a:r>
          </a:p>
          <a:p>
            <a:pPr fontAlgn="t"/>
            <a:endParaRPr lang="vi-VN" dirty="0" smtClean="0"/>
          </a:p>
          <a:p>
            <a:pPr fontAlgn="t"/>
            <a:r>
              <a:rPr lang="vi-VN" dirty="0" smtClean="0"/>
              <a:t>Nếu bạn đang trả lại lỗi bằng cách tạo </a:t>
            </a:r>
            <a:r>
              <a:rPr lang="en-US" dirty="0" err="1" smtClean="0"/>
              <a:t>hàm</a:t>
            </a:r>
            <a:r>
              <a:rPr lang="en-US" baseline="0" dirty="0" smtClean="0"/>
              <a:t> </a:t>
            </a:r>
            <a:r>
              <a:rPr lang="en-US" baseline="0" dirty="0" err="1" smtClean="0"/>
              <a:t>lỗi</a:t>
            </a:r>
            <a:r>
              <a:rPr lang="en-US" baseline="0" dirty="0" smtClean="0"/>
              <a:t> </a:t>
            </a:r>
            <a:r>
              <a:rPr lang="en-US" dirty="0" err="1" smtClean="0"/>
              <a:t>sử</a:t>
            </a:r>
            <a:r>
              <a:rPr lang="en-US" baseline="0" dirty="0" smtClean="0"/>
              <a:t> </a:t>
            </a:r>
            <a:r>
              <a:rPr lang="en-US" baseline="0" dirty="0" err="1" smtClean="0"/>
              <a:t>dụng</a:t>
            </a:r>
            <a:r>
              <a:rPr lang="en-US" baseline="0" dirty="0" smtClean="0"/>
              <a:t> keyword new</a:t>
            </a:r>
            <a:r>
              <a:rPr lang="vi-VN" dirty="0" smtClean="0"/>
              <a:t> thì nó tương đương</a:t>
            </a:r>
            <a:r>
              <a:rPr lang="en-US" dirty="0" smtClean="0"/>
              <a:t> function</a:t>
            </a:r>
            <a:r>
              <a:rPr lang="vi-VN" dirty="0" smtClean="0"/>
              <a:t> </a:t>
            </a:r>
            <a:r>
              <a:rPr lang="en-US" sz="1200" dirty="0" smtClean="0"/>
              <a:t>reject</a:t>
            </a:r>
            <a:r>
              <a:rPr lang="vi-VN" dirty="0" smtClean="0"/>
              <a:t>.</a:t>
            </a:r>
          </a:p>
          <a:p>
            <a:pPr fontAlgn="t"/>
            <a:endParaRPr lang="vi-VN" dirty="0" smtClean="0"/>
          </a:p>
          <a:p>
            <a:pPr fontAlgn="t"/>
            <a:r>
              <a:rPr lang="vi-VN" dirty="0" smtClean="0"/>
              <a:t>Đừng quên rằng chức năng async sẽ trả lại mộ</a:t>
            </a:r>
            <a:r>
              <a:rPr lang="en-US" dirty="0" smtClean="0"/>
              <a:t>t</a:t>
            </a:r>
            <a:r>
              <a:rPr lang="en-US" baseline="0" dirty="0" smtClean="0"/>
              <a:t> promises</a:t>
            </a:r>
            <a:r>
              <a:rPr lang="vi-VN" dirty="0" smtClean="0"/>
              <a:t>. Vì vậy, tất nhiên, bạn cũng có thể gọi chức năng </a:t>
            </a:r>
            <a:r>
              <a:rPr lang="en-US" dirty="0" smtClean="0"/>
              <a:t>resolve</a:t>
            </a:r>
            <a:r>
              <a:rPr lang="en-US" baseline="0" dirty="0" smtClean="0"/>
              <a:t> </a:t>
            </a:r>
            <a:r>
              <a:rPr lang="en-US" baseline="0" dirty="0" err="1" smtClean="0"/>
              <a:t>và</a:t>
            </a:r>
            <a:r>
              <a:rPr lang="en-US" baseline="0" dirty="0" smtClean="0"/>
              <a:t> reject</a:t>
            </a:r>
            <a:r>
              <a:rPr lang="vi-VN" dirty="0" smtClean="0"/>
              <a:t> bên trong chức năng async.</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21</a:t>
            </a:fld>
            <a:endParaRPr lang="en-US"/>
          </a:p>
        </p:txBody>
      </p:sp>
    </p:spTree>
    <p:extLst>
      <p:ext uri="{BB962C8B-B14F-4D97-AF65-F5344CB8AC3E}">
        <p14:creationId xmlns:p14="http://schemas.microsoft.com/office/powerpoint/2010/main" val="1658723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vi-VN" dirty="0" smtClean="0"/>
              <a:t>Trong đoạn mã trên, chúng </a:t>
            </a:r>
            <a:r>
              <a:rPr lang="en-US" dirty="0" smtClean="0"/>
              <a:t>ta</a:t>
            </a:r>
            <a:r>
              <a:rPr lang="vi-VN" dirty="0" smtClean="0"/>
              <a:t> đã xác định hàm async và trả về một số giá trị hoặc trả về một lỗi.</a:t>
            </a:r>
          </a:p>
          <a:p>
            <a:pPr fontAlgn="t"/>
            <a:endParaRPr lang="vi-VN" dirty="0" smtClean="0"/>
          </a:p>
          <a:p>
            <a:pPr fontAlgn="t"/>
            <a:r>
              <a:rPr lang="vi-VN" dirty="0" smtClean="0"/>
              <a:t>Nếu bạn đang trả về một số giá trị trong hàm async, thì nó tương đương với </a:t>
            </a:r>
            <a:r>
              <a:rPr lang="en-US" dirty="0" smtClean="0"/>
              <a:t>function </a:t>
            </a:r>
            <a:r>
              <a:rPr lang="en-US" sz="1200" dirty="0" smtClean="0"/>
              <a:t>resolve</a:t>
            </a:r>
            <a:r>
              <a:rPr lang="vi-VN" dirty="0" smtClean="0"/>
              <a:t>.</a:t>
            </a:r>
          </a:p>
          <a:p>
            <a:pPr fontAlgn="t"/>
            <a:endParaRPr lang="vi-VN" dirty="0" smtClean="0"/>
          </a:p>
          <a:p>
            <a:pPr fontAlgn="t"/>
            <a:r>
              <a:rPr lang="vi-VN" dirty="0" smtClean="0"/>
              <a:t>Nếu bạn đang trả lại lỗi bằng cách tạo </a:t>
            </a:r>
            <a:r>
              <a:rPr lang="en-US" dirty="0" err="1" smtClean="0"/>
              <a:t>hàm</a:t>
            </a:r>
            <a:r>
              <a:rPr lang="en-US" baseline="0" dirty="0" smtClean="0"/>
              <a:t> </a:t>
            </a:r>
            <a:r>
              <a:rPr lang="en-US" baseline="0" dirty="0" err="1" smtClean="0"/>
              <a:t>lỗi</a:t>
            </a:r>
            <a:r>
              <a:rPr lang="en-US" baseline="0" dirty="0" smtClean="0"/>
              <a:t> </a:t>
            </a:r>
            <a:r>
              <a:rPr lang="en-US" dirty="0" err="1" smtClean="0"/>
              <a:t>sử</a:t>
            </a:r>
            <a:r>
              <a:rPr lang="en-US" baseline="0" dirty="0" smtClean="0"/>
              <a:t> </a:t>
            </a:r>
            <a:r>
              <a:rPr lang="en-US" baseline="0" dirty="0" err="1" smtClean="0"/>
              <a:t>dụng</a:t>
            </a:r>
            <a:r>
              <a:rPr lang="en-US" baseline="0" dirty="0" smtClean="0"/>
              <a:t> keyword new</a:t>
            </a:r>
            <a:r>
              <a:rPr lang="vi-VN" dirty="0" smtClean="0"/>
              <a:t> thì nó tương đương</a:t>
            </a:r>
            <a:r>
              <a:rPr lang="en-US" dirty="0" smtClean="0"/>
              <a:t> function</a:t>
            </a:r>
            <a:r>
              <a:rPr lang="vi-VN" dirty="0" smtClean="0"/>
              <a:t> </a:t>
            </a:r>
            <a:r>
              <a:rPr lang="en-US" sz="1200" dirty="0" smtClean="0"/>
              <a:t>reject</a:t>
            </a:r>
            <a:r>
              <a:rPr lang="vi-VN" dirty="0" smtClean="0"/>
              <a:t>.</a:t>
            </a:r>
          </a:p>
          <a:p>
            <a:pPr fontAlgn="t"/>
            <a:endParaRPr lang="vi-VN" dirty="0" smtClean="0"/>
          </a:p>
          <a:p>
            <a:pPr fontAlgn="t"/>
            <a:r>
              <a:rPr lang="vi-VN" dirty="0" smtClean="0"/>
              <a:t>Đừng quên rằng chức năng async sẽ trả lại mộ</a:t>
            </a:r>
            <a:r>
              <a:rPr lang="en-US" dirty="0" smtClean="0"/>
              <a:t>t</a:t>
            </a:r>
            <a:r>
              <a:rPr lang="en-US" baseline="0" dirty="0" smtClean="0"/>
              <a:t> promises</a:t>
            </a:r>
            <a:r>
              <a:rPr lang="vi-VN" dirty="0" smtClean="0"/>
              <a:t>. Vì vậy, tất nhiên, bạn cũng có thể gọi chức năng </a:t>
            </a:r>
            <a:r>
              <a:rPr lang="en-US" dirty="0" smtClean="0"/>
              <a:t>resolve</a:t>
            </a:r>
            <a:r>
              <a:rPr lang="en-US" baseline="0" dirty="0" smtClean="0"/>
              <a:t> </a:t>
            </a:r>
            <a:r>
              <a:rPr lang="en-US" baseline="0" dirty="0" err="1" smtClean="0"/>
              <a:t>và</a:t>
            </a:r>
            <a:r>
              <a:rPr lang="en-US" baseline="0" dirty="0" smtClean="0"/>
              <a:t> reject</a:t>
            </a:r>
            <a:r>
              <a:rPr lang="vi-VN" dirty="0" smtClean="0"/>
              <a:t> bên trong chức năng async.</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22</a:t>
            </a:fld>
            <a:endParaRPr lang="en-US"/>
          </a:p>
        </p:txBody>
      </p:sp>
    </p:spTree>
    <p:extLst>
      <p:ext uri="{BB962C8B-B14F-4D97-AF65-F5344CB8AC3E}">
        <p14:creationId xmlns:p14="http://schemas.microsoft.com/office/powerpoint/2010/main" val="1658723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23</a:t>
            </a:fld>
            <a:endParaRPr lang="en-US"/>
          </a:p>
        </p:txBody>
      </p:sp>
    </p:spTree>
    <p:extLst>
      <p:ext uri="{BB962C8B-B14F-4D97-AF65-F5344CB8AC3E}">
        <p14:creationId xmlns:p14="http://schemas.microsoft.com/office/powerpoint/2010/main" val="1658723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24</a:t>
            </a:fld>
            <a:endParaRPr lang="en-US"/>
          </a:p>
        </p:txBody>
      </p:sp>
    </p:spTree>
    <p:extLst>
      <p:ext uri="{BB962C8B-B14F-4D97-AF65-F5344CB8AC3E}">
        <p14:creationId xmlns:p14="http://schemas.microsoft.com/office/powerpoint/2010/main" val="1658723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25</a:t>
            </a:fld>
            <a:endParaRPr lang="en-US"/>
          </a:p>
        </p:txBody>
      </p:sp>
    </p:spTree>
    <p:extLst>
      <p:ext uri="{BB962C8B-B14F-4D97-AF65-F5344CB8AC3E}">
        <p14:creationId xmlns:p14="http://schemas.microsoft.com/office/powerpoint/2010/main" val="1658723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26</a:t>
            </a:fld>
            <a:endParaRPr lang="en-US"/>
          </a:p>
        </p:txBody>
      </p:sp>
    </p:spTree>
    <p:extLst>
      <p:ext uri="{BB962C8B-B14F-4D97-AF65-F5344CB8AC3E}">
        <p14:creationId xmlns:p14="http://schemas.microsoft.com/office/powerpoint/2010/main" val="712939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Giảng viên (1phút)</a:t>
            </a:r>
          </a:p>
          <a:p>
            <a:r>
              <a:rPr lang="vi-VN" dirty="0" smtClean="0"/>
              <a:t>Trình bày tổng quan các mục chính cần đạt được trong bài:</a:t>
            </a:r>
            <a:endParaRPr lang="en-US" dirty="0" smtClean="0"/>
          </a:p>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2</a:t>
            </a:fld>
            <a:endParaRPr lang="en-US"/>
          </a:p>
        </p:txBody>
      </p:sp>
    </p:spTree>
    <p:extLst>
      <p:ext uri="{BB962C8B-B14F-4D97-AF65-F5344CB8AC3E}">
        <p14:creationId xmlns:p14="http://schemas.microsoft.com/office/powerpoint/2010/main" val="1252502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vi-VN" sz="1200" b="0" i="0" kern="1200" dirty="0" smtClean="0">
                <a:solidFill>
                  <a:schemeClr val="tx1"/>
                </a:solidFill>
                <a:effectLst/>
                <a:latin typeface="+mn-lt"/>
                <a:ea typeface="+mn-ea"/>
                <a:cs typeface="+mn-cs"/>
              </a:rPr>
              <a:t>Trong đoạn mã trên, bạn có thể thấy chúng tôi đã thực hiện một số thao tác không đồng bộ bên trong hàm thực thi. Sau đó, chức năng giải quyết được gọi nếu chúng tôi nhận được phản hồi từ máy chủ. Và nếu có một số chức năng từ chối lỗi được gọi với thông báo lỗi.</a:t>
            </a:r>
          </a:p>
          <a:p>
            <a:pPr fontAlgn="t"/>
            <a:endParaRPr lang="vi-VN" sz="1200" b="0" i="0" kern="1200" dirty="0" smtClean="0">
              <a:solidFill>
                <a:schemeClr val="tx1"/>
              </a:solidFill>
              <a:effectLst/>
              <a:latin typeface="+mn-lt"/>
              <a:ea typeface="+mn-ea"/>
              <a:cs typeface="+mn-cs"/>
            </a:endParaRPr>
          </a:p>
          <a:p>
            <a:pPr fontAlgn="t"/>
            <a:r>
              <a:rPr lang="vi-VN" sz="1200" b="0" i="0" kern="1200" dirty="0" smtClean="0">
                <a:solidFill>
                  <a:schemeClr val="tx1"/>
                </a:solidFill>
                <a:effectLst/>
                <a:latin typeface="+mn-lt"/>
                <a:ea typeface="+mn-ea"/>
                <a:cs typeface="+mn-cs"/>
              </a:rPr>
              <a:t>Chúng tôi đã hoàn thành việc xác định lời hứa. Hãy cùng xem cách thực hiện lời hứa và xử lý đầu ra.</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13</a:t>
            </a:fld>
            <a:endParaRPr lang="en-US"/>
          </a:p>
        </p:txBody>
      </p:sp>
    </p:spTree>
    <p:extLst>
      <p:ext uri="{BB962C8B-B14F-4D97-AF65-F5344CB8AC3E}">
        <p14:creationId xmlns:p14="http://schemas.microsoft.com/office/powerpoint/2010/main" val="1658723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vi-VN" sz="1200" b="0" i="0" kern="1200" dirty="0" smtClean="0">
                <a:solidFill>
                  <a:schemeClr val="tx1"/>
                </a:solidFill>
                <a:effectLst/>
                <a:latin typeface="+mn-lt"/>
                <a:ea typeface="+mn-ea"/>
                <a:cs typeface="+mn-cs"/>
              </a:rPr>
              <a:t>Trong đoạn mã trên, chúng </a:t>
            </a:r>
            <a:r>
              <a:rPr lang="en-US" sz="1200" b="0" i="0" kern="1200" dirty="0" smtClean="0">
                <a:solidFill>
                  <a:schemeClr val="tx1"/>
                </a:solidFill>
                <a:effectLst/>
                <a:latin typeface="+mn-lt"/>
                <a:ea typeface="+mn-ea"/>
                <a:cs typeface="+mn-cs"/>
              </a:rPr>
              <a:t>ta </a:t>
            </a:r>
            <a:r>
              <a:rPr lang="vi-VN" sz="1200" b="0" i="0" kern="1200" dirty="0" smtClean="0">
                <a:solidFill>
                  <a:schemeClr val="tx1"/>
                </a:solidFill>
                <a:effectLst/>
                <a:latin typeface="+mn-lt"/>
                <a:ea typeface="+mn-ea"/>
                <a:cs typeface="+mn-cs"/>
              </a:rPr>
              <a:t>đã đính kèm một trình xử lý sau đó với </a:t>
            </a:r>
            <a:r>
              <a:rPr lang="en-US" sz="1200" b="0" i="0" kern="1200" dirty="0" smtClean="0">
                <a:solidFill>
                  <a:schemeClr val="tx1"/>
                </a:solidFill>
                <a:effectLst/>
                <a:latin typeface="+mn-lt"/>
                <a:ea typeface="+mn-ea"/>
                <a:cs typeface="+mn-cs"/>
              </a:rPr>
              <a:t>promises</a:t>
            </a:r>
            <a:r>
              <a:rPr lang="vi-VN" sz="1200" b="0" i="0" kern="1200" dirty="0" smtClean="0">
                <a:solidFill>
                  <a:schemeClr val="tx1"/>
                </a:solidFill>
                <a:effectLst/>
                <a:latin typeface="+mn-lt"/>
                <a:ea typeface="+mn-ea"/>
                <a:cs typeface="+mn-cs"/>
              </a:rPr>
              <a:t>. Trình xử lý sau đó nhận được một tham số chức năng. </a:t>
            </a:r>
            <a:r>
              <a:rPr lang="en-US" sz="1200" b="0" i="0" kern="1200" dirty="0" smtClean="0">
                <a:solidFill>
                  <a:schemeClr val="tx1"/>
                </a:solidFill>
                <a:effectLst/>
                <a:latin typeface="+mn-lt"/>
                <a:ea typeface="+mn-ea"/>
                <a:cs typeface="+mn-cs"/>
              </a:rPr>
              <a:t>T</a:t>
            </a:r>
            <a:r>
              <a:rPr lang="vi-VN" sz="1200" b="0" i="0" kern="1200" dirty="0" smtClean="0">
                <a:solidFill>
                  <a:schemeClr val="tx1"/>
                </a:solidFill>
                <a:effectLst/>
                <a:latin typeface="+mn-lt"/>
                <a:ea typeface="+mn-ea"/>
                <a:cs typeface="+mn-cs"/>
              </a:rPr>
              <a:t>ham số hàm tự n</a:t>
            </a:r>
            <a:r>
              <a:rPr lang="en-US" sz="1200" b="0" i="0" kern="1200" dirty="0" smtClean="0">
                <a:solidFill>
                  <a:schemeClr val="tx1"/>
                </a:solidFill>
                <a:effectLst/>
                <a:latin typeface="+mn-lt"/>
                <a:ea typeface="+mn-ea"/>
                <a:cs typeface="+mn-cs"/>
              </a:rPr>
              <a:t>ó</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có một tham số x.</a:t>
            </a:r>
          </a:p>
          <a:p>
            <a:pPr fontAlgn="t"/>
            <a:endParaRPr lang="vi-VN" sz="1200" b="0" i="0" kern="1200" dirty="0" smtClean="0">
              <a:solidFill>
                <a:schemeClr val="tx1"/>
              </a:solidFill>
              <a:effectLst/>
              <a:latin typeface="+mn-lt"/>
              <a:ea typeface="+mn-ea"/>
              <a:cs typeface="+mn-cs"/>
            </a:endParaRPr>
          </a:p>
          <a:p>
            <a:pPr fontAlgn="t"/>
            <a:r>
              <a:rPr lang="vi-VN" sz="1200" b="0" i="0" kern="1200" dirty="0" smtClean="0">
                <a:solidFill>
                  <a:schemeClr val="tx1"/>
                </a:solidFill>
                <a:effectLst/>
                <a:latin typeface="+mn-lt"/>
                <a:ea typeface="+mn-ea"/>
                <a:cs typeface="+mn-cs"/>
              </a:rPr>
              <a:t>Vậy chuyện gì đang xảy ra.</a:t>
            </a:r>
          </a:p>
          <a:p>
            <a:pPr fontAlgn="t"/>
            <a:endParaRPr lang="vi-VN" sz="1200" b="0" i="0" kern="1200" dirty="0" smtClean="0">
              <a:solidFill>
                <a:schemeClr val="tx1"/>
              </a:solidFill>
              <a:effectLst/>
              <a:latin typeface="+mn-lt"/>
              <a:ea typeface="+mn-ea"/>
              <a:cs typeface="+mn-cs"/>
            </a:endParaRPr>
          </a:p>
          <a:p>
            <a:pPr fontAlgn="t"/>
            <a:r>
              <a:rPr lang="vi-VN" sz="1200" b="0" i="0" kern="1200" dirty="0" smtClean="0">
                <a:solidFill>
                  <a:schemeClr val="tx1"/>
                </a:solidFill>
                <a:effectLst/>
                <a:latin typeface="+mn-lt"/>
                <a:ea typeface="+mn-ea"/>
                <a:cs typeface="+mn-cs"/>
              </a:rPr>
              <a:t>Trình xử lý sau đó thực hiện tham số </a:t>
            </a:r>
            <a:r>
              <a:rPr lang="en-US" sz="1200" b="0" i="0" kern="1200" dirty="0" smtClean="0">
                <a:solidFill>
                  <a:schemeClr val="tx1"/>
                </a:solidFill>
                <a:effectLst/>
                <a:latin typeface="+mn-lt"/>
                <a:ea typeface="+mn-ea"/>
                <a:cs typeface="+mn-cs"/>
              </a:rPr>
              <a:t>function</a:t>
            </a:r>
            <a:r>
              <a:rPr lang="vi-VN" sz="1200" b="0" i="0" kern="1200" dirty="0" smtClean="0">
                <a:solidFill>
                  <a:schemeClr val="tx1"/>
                </a:solidFill>
                <a:effectLst/>
                <a:latin typeface="+mn-lt"/>
                <a:ea typeface="+mn-ea"/>
                <a:cs typeface="+mn-cs"/>
              </a:rPr>
              <a:t> của nó khi resolve function </a:t>
            </a:r>
            <a:r>
              <a:rPr lang="en-US" sz="1200" b="0" i="0" kern="120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gọi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promises</a:t>
            </a:r>
            <a:r>
              <a:rPr lang="vi-VN" sz="1200" b="0" i="0" kern="1200" dirty="0" smtClean="0">
                <a:solidFill>
                  <a:schemeClr val="tx1"/>
                </a:solidFill>
                <a:effectLst/>
                <a:latin typeface="+mn-lt"/>
                <a:ea typeface="+mn-ea"/>
                <a:cs typeface="+mn-cs"/>
              </a:rPr>
              <a:t>.</a:t>
            </a:r>
          </a:p>
          <a:p>
            <a:pPr fontAlgn="t"/>
            <a:endParaRPr lang="vi-VN" sz="1200" b="0" i="0" kern="1200" dirty="0" smtClean="0">
              <a:solidFill>
                <a:schemeClr val="tx1"/>
              </a:solidFill>
              <a:effectLst/>
              <a:latin typeface="+mn-lt"/>
              <a:ea typeface="+mn-ea"/>
              <a:cs typeface="+mn-cs"/>
            </a:endParaRPr>
          </a:p>
          <a:p>
            <a:pPr fontAlgn="t"/>
            <a:r>
              <a:rPr lang="vi-VN" sz="1200" b="0" i="0" kern="1200" dirty="0" smtClean="0">
                <a:solidFill>
                  <a:schemeClr val="tx1"/>
                </a:solidFill>
                <a:effectLst/>
                <a:latin typeface="+mn-lt"/>
                <a:ea typeface="+mn-ea"/>
                <a:cs typeface="+mn-cs"/>
              </a:rPr>
              <a:t>Trình xử lý sau đó xem sự kiện đó là khi hàm giải quyết được gọi. Vì vậy, khi resolve function được gọi là trình xử lý thì thực hiện tham số hàm của nó.</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14</a:t>
            </a:fld>
            <a:endParaRPr lang="en-US"/>
          </a:p>
        </p:txBody>
      </p:sp>
    </p:spTree>
    <p:extLst>
      <p:ext uri="{BB962C8B-B14F-4D97-AF65-F5344CB8AC3E}">
        <p14:creationId xmlns:p14="http://schemas.microsoft.com/office/powerpoint/2010/main" val="1658723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vi-VN" sz="1200" b="0" i="0" kern="1200" dirty="0" smtClean="0">
                <a:solidFill>
                  <a:schemeClr val="tx1"/>
                </a:solidFill>
                <a:effectLst/>
                <a:latin typeface="+mn-lt"/>
                <a:ea typeface="+mn-ea"/>
                <a:cs typeface="+mn-cs"/>
              </a:rPr>
              <a:t>Trong đoạn mã trên, bạn có thể thấy chúng tôi đã thực hiện một số thao tác không đồng bộ bên trong hàm thực thi. Sau đó, chức năng giải quyết được gọi nếu chúng tôi nhận được phản hồi từ máy chủ. Và nếu có một số chức năng từ chối lỗi được gọi với thông báo lỗi.</a:t>
            </a:r>
          </a:p>
          <a:p>
            <a:pPr fontAlgn="t"/>
            <a:endParaRPr lang="vi-VN" sz="1200" b="0" i="0" kern="1200" dirty="0" smtClean="0">
              <a:solidFill>
                <a:schemeClr val="tx1"/>
              </a:solidFill>
              <a:effectLst/>
              <a:latin typeface="+mn-lt"/>
              <a:ea typeface="+mn-ea"/>
              <a:cs typeface="+mn-cs"/>
            </a:endParaRPr>
          </a:p>
          <a:p>
            <a:pPr fontAlgn="t"/>
            <a:r>
              <a:rPr lang="vi-VN" sz="1200" b="0" i="0" kern="1200" dirty="0" smtClean="0">
                <a:solidFill>
                  <a:schemeClr val="tx1"/>
                </a:solidFill>
                <a:effectLst/>
                <a:latin typeface="+mn-lt"/>
                <a:ea typeface="+mn-ea"/>
                <a:cs typeface="+mn-cs"/>
              </a:rPr>
              <a:t>Chúng tôi đã hoàn thành việc xác định lời hứa. Hãy cùng xem cách thực hiện lời hứa và xử lý đầu ra.</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15</a:t>
            </a:fld>
            <a:endParaRPr lang="en-US"/>
          </a:p>
        </p:txBody>
      </p:sp>
    </p:spTree>
    <p:extLst>
      <p:ext uri="{BB962C8B-B14F-4D97-AF65-F5344CB8AC3E}">
        <p14:creationId xmlns:p14="http://schemas.microsoft.com/office/powerpoint/2010/main" val="1658723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vi-VN" sz="1200" b="0" i="0" kern="1200" dirty="0" smtClean="0">
                <a:solidFill>
                  <a:schemeClr val="tx1"/>
                </a:solidFill>
                <a:effectLst/>
                <a:latin typeface="+mn-lt"/>
                <a:ea typeface="+mn-ea"/>
                <a:cs typeface="+mn-cs"/>
              </a:rPr>
              <a:t>Trong đoạn mã trên, bạn có thể thấy chúng tôi đã thực hiện một số thao tác không đồng bộ bên trong hàm thực thi. Sau đó, chức năng giải quyết được gọi nếu chúng tôi nhận được phản hồi từ máy chủ. Và nếu có một số chức năng từ chối lỗi được gọi với thông báo lỗi.</a:t>
            </a:r>
          </a:p>
          <a:p>
            <a:pPr fontAlgn="t"/>
            <a:endParaRPr lang="vi-VN" sz="1200" b="0" i="0" kern="1200" dirty="0" smtClean="0">
              <a:solidFill>
                <a:schemeClr val="tx1"/>
              </a:solidFill>
              <a:effectLst/>
              <a:latin typeface="+mn-lt"/>
              <a:ea typeface="+mn-ea"/>
              <a:cs typeface="+mn-cs"/>
            </a:endParaRPr>
          </a:p>
          <a:p>
            <a:pPr fontAlgn="t"/>
            <a:r>
              <a:rPr lang="vi-VN" sz="1200" b="0" i="0" kern="1200" dirty="0" smtClean="0">
                <a:solidFill>
                  <a:schemeClr val="tx1"/>
                </a:solidFill>
                <a:effectLst/>
                <a:latin typeface="+mn-lt"/>
                <a:ea typeface="+mn-ea"/>
                <a:cs typeface="+mn-cs"/>
              </a:rPr>
              <a:t>Chúng tôi đã hoàn thành việc xác định lời hứa. Hãy cùng xem cách thực hiện lời hứa và xử lý đầu ra.</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16</a:t>
            </a:fld>
            <a:endParaRPr lang="en-US"/>
          </a:p>
        </p:txBody>
      </p:sp>
    </p:spTree>
    <p:extLst>
      <p:ext uri="{BB962C8B-B14F-4D97-AF65-F5344CB8AC3E}">
        <p14:creationId xmlns:p14="http://schemas.microsoft.com/office/powerpoint/2010/main" val="1658723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vi-VN" sz="1200" b="0" i="0" kern="1200" dirty="0" smtClean="0">
                <a:solidFill>
                  <a:schemeClr val="tx1"/>
                </a:solidFill>
                <a:effectLst/>
                <a:latin typeface="+mn-lt"/>
                <a:ea typeface="+mn-ea"/>
                <a:cs typeface="+mn-cs"/>
              </a:rPr>
              <a:t>Trong đoạn mã trên, bạn có thể thấy chúng tôi đã thực hiện một số thao tác không đồng bộ bên trong hàm thực thi. Sau đó, chức năng giải quyết được gọi nếu chúng tôi nhận được phản hồi từ máy chủ. Và nếu có một số chức năng từ chối lỗi được gọi với thông báo lỗi.</a:t>
            </a:r>
          </a:p>
          <a:p>
            <a:pPr fontAlgn="t"/>
            <a:endParaRPr lang="vi-VN" sz="1200" b="0" i="0" kern="1200" dirty="0" smtClean="0">
              <a:solidFill>
                <a:schemeClr val="tx1"/>
              </a:solidFill>
              <a:effectLst/>
              <a:latin typeface="+mn-lt"/>
              <a:ea typeface="+mn-ea"/>
              <a:cs typeface="+mn-cs"/>
            </a:endParaRPr>
          </a:p>
          <a:p>
            <a:pPr fontAlgn="t"/>
            <a:r>
              <a:rPr lang="vi-VN" sz="1200" b="0" i="0" kern="1200" dirty="0" smtClean="0">
                <a:solidFill>
                  <a:schemeClr val="tx1"/>
                </a:solidFill>
                <a:effectLst/>
                <a:latin typeface="+mn-lt"/>
                <a:ea typeface="+mn-ea"/>
                <a:cs typeface="+mn-cs"/>
              </a:rPr>
              <a:t>Chúng tôi đã hoàn thành việc xác định lời hứa. Hãy cùng xem cách thực hiện lời hứa và xử lý đầu ra.</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17</a:t>
            </a:fld>
            <a:endParaRPr lang="en-US"/>
          </a:p>
        </p:txBody>
      </p:sp>
    </p:spTree>
    <p:extLst>
      <p:ext uri="{BB962C8B-B14F-4D97-AF65-F5344CB8AC3E}">
        <p14:creationId xmlns:p14="http://schemas.microsoft.com/office/powerpoint/2010/main" val="1658723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vi-VN" sz="1200" b="0" i="0" kern="1200" dirty="0" smtClean="0">
                <a:solidFill>
                  <a:schemeClr val="tx1"/>
                </a:solidFill>
                <a:effectLst/>
                <a:latin typeface="+mn-lt"/>
                <a:ea typeface="+mn-ea"/>
                <a:cs typeface="+mn-cs"/>
              </a:rPr>
              <a:t>Trong đoạn mã trên, bạn có thể thấy chúng tôi đã thực hiện một số thao tác không đồng bộ bên trong hàm thực thi. Sau đó, chức năng giải quyết được gọi nếu chúng tôi nhận được phản hồi từ máy chủ. Và nếu có một số chức năng từ chối lỗi được gọi với thông báo lỗi.</a:t>
            </a:r>
          </a:p>
          <a:p>
            <a:pPr fontAlgn="t"/>
            <a:endParaRPr lang="vi-VN" sz="1200" b="0" i="0" kern="1200" dirty="0" smtClean="0">
              <a:solidFill>
                <a:schemeClr val="tx1"/>
              </a:solidFill>
              <a:effectLst/>
              <a:latin typeface="+mn-lt"/>
              <a:ea typeface="+mn-ea"/>
              <a:cs typeface="+mn-cs"/>
            </a:endParaRPr>
          </a:p>
          <a:p>
            <a:pPr fontAlgn="t"/>
            <a:r>
              <a:rPr lang="vi-VN" sz="1200" b="0" i="0" kern="1200" dirty="0" smtClean="0">
                <a:solidFill>
                  <a:schemeClr val="tx1"/>
                </a:solidFill>
                <a:effectLst/>
                <a:latin typeface="+mn-lt"/>
                <a:ea typeface="+mn-ea"/>
                <a:cs typeface="+mn-cs"/>
              </a:rPr>
              <a:t>Chúng tôi đã hoàn thành việc xác định lời hứa. Hãy cùng xem cách thực hiện lời hứa và xử lý đầu ra.</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18</a:t>
            </a:fld>
            <a:endParaRPr lang="en-US"/>
          </a:p>
        </p:txBody>
      </p:sp>
    </p:spTree>
    <p:extLst>
      <p:ext uri="{BB962C8B-B14F-4D97-AF65-F5344CB8AC3E}">
        <p14:creationId xmlns:p14="http://schemas.microsoft.com/office/powerpoint/2010/main" val="1658723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20</a:t>
            </a:fld>
            <a:endParaRPr lang="en-US"/>
          </a:p>
        </p:txBody>
      </p:sp>
    </p:spTree>
    <p:extLst>
      <p:ext uri="{BB962C8B-B14F-4D97-AF65-F5344CB8AC3E}">
        <p14:creationId xmlns:p14="http://schemas.microsoft.com/office/powerpoint/2010/main" val="1658723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243C5A-03A2-2D40-ADA5-6D241F2C193D}"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243C5A-03A2-2D40-ADA5-6D241F2C193D}"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243C5A-03A2-2D40-ADA5-6D241F2C193D}" type="datetimeFigureOut">
              <a:rPr lang="en-US" smtClean="0"/>
              <a:t>5/10/2019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243C5A-03A2-2D40-ADA5-6D241F2C193D}" type="datetimeFigureOut">
              <a:rPr lang="en-US" smtClean="0"/>
              <a:t>5/10/2019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243C5A-03A2-2D40-ADA5-6D241F2C193D}" type="datetimeFigureOut">
              <a:rPr lang="en-US" smtClean="0"/>
              <a:t>5/10/2019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243C5A-03A2-2D40-ADA5-6D241F2C193D}" type="datetimeFigureOut">
              <a:rPr lang="en-US" smtClean="0"/>
              <a:t>5/10/2019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43C5A-03A2-2D40-ADA5-6D241F2C193D}" type="datetimeFigureOut">
              <a:rPr lang="en-US" smtClean="0"/>
              <a:t>5/10/2019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43C5A-03A2-2D40-ADA5-6D241F2C193D}" type="datetimeFigureOut">
              <a:rPr lang="en-US" smtClean="0"/>
              <a:t>5/10/2019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F2243C5A-03A2-2D40-ADA5-6D241F2C193D}" type="datetimeFigureOut">
              <a:rPr lang="en-US" smtClean="0"/>
              <a:t>5/10/2019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23E1DB7B-B60C-E444-A283-3E14C305ECCE}" type="slidenum">
              <a:rPr lang="en-US" smtClean="0"/>
              <a:t>‹#›</a:t>
            </a:fld>
            <a:endParaRPr lang="en-US"/>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stretch>
            <a:fillRect/>
          </a:stretch>
        </p:blipFill>
        <p:spPr>
          <a:xfrm>
            <a:off x="11415645" y="139074"/>
            <a:ext cx="657087" cy="657087"/>
          </a:xfrm>
          <a:prstGeom prst="rect">
            <a:avLst/>
          </a:prstGeom>
        </p:spPr>
      </p:pic>
    </p:spTree>
    <p:extLst>
      <p:ext uri="{BB962C8B-B14F-4D97-AF65-F5344CB8AC3E}">
        <p14:creationId xmlns:p14="http://schemas.microsoft.com/office/powerpoint/2010/main" val="1088201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0793" y="1138988"/>
            <a:ext cx="10590414" cy="2738437"/>
          </a:xfrm>
        </p:spPr>
        <p:txBody>
          <a:bodyPr>
            <a:normAutofit/>
          </a:bodyPr>
          <a:lstStyle/>
          <a:p>
            <a:r>
              <a:rPr lang="vi-VN" dirty="0"/>
              <a:t>Bài </a:t>
            </a:r>
            <a:r>
              <a:rPr lang="vi-VN" dirty="0" smtClean="0"/>
              <a:t>1</a:t>
            </a:r>
            <a:r>
              <a:rPr lang="vi-VN" dirty="0"/>
              <a:t/>
            </a:r>
            <a:br>
              <a:rPr lang="vi-VN" dirty="0"/>
            </a:br>
            <a:r>
              <a:rPr lang="en-US" dirty="0" err="1" smtClean="0"/>
              <a:t>Javascript</a:t>
            </a:r>
            <a:r>
              <a:rPr lang="en-US" dirty="0" smtClean="0"/>
              <a:t> ES6 Part 2</a:t>
            </a:r>
            <a:endParaRPr lang="en-US" dirty="0"/>
          </a:p>
        </p:txBody>
      </p:sp>
      <p:sp>
        <p:nvSpPr>
          <p:cNvPr id="3" name="Subtitle 2"/>
          <p:cNvSpPr>
            <a:spLocks noGrp="1"/>
          </p:cNvSpPr>
          <p:nvPr>
            <p:ph type="subTitle" idx="1"/>
          </p:nvPr>
        </p:nvSpPr>
        <p:spPr>
          <a:xfrm>
            <a:off x="1524000" y="4160838"/>
            <a:ext cx="9144000" cy="1655762"/>
          </a:xfrm>
        </p:spPr>
        <p:txBody>
          <a:bodyPr/>
          <a:lstStyle/>
          <a:p>
            <a:r>
              <a:rPr lang="vi-VN" dirty="0"/>
              <a:t>Module: BOOTCAMP </a:t>
            </a:r>
            <a:r>
              <a:rPr lang="en-US" dirty="0" smtClean="0"/>
              <a:t>REACT</a:t>
            </a:r>
            <a:r>
              <a:rPr lang="vi-VN" dirty="0" smtClean="0"/>
              <a:t> </a:t>
            </a:r>
            <a:r>
              <a:rPr lang="vi-VN" dirty="0"/>
              <a:t>DEVELOPMENT</a:t>
            </a:r>
          </a:p>
        </p:txBody>
      </p:sp>
    </p:spTree>
    <p:extLst>
      <p:ext uri="{BB962C8B-B14F-4D97-AF65-F5344CB8AC3E}">
        <p14:creationId xmlns:p14="http://schemas.microsoft.com/office/powerpoint/2010/main" val="56991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a:t>
            </a:r>
            <a:r>
              <a:rPr lang="en-US" dirty="0" err="1" smtClean="0"/>
              <a:t>cú</a:t>
            </a:r>
            <a:r>
              <a:rPr lang="en-US" dirty="0" smtClean="0"/>
              <a:t> </a:t>
            </a:r>
            <a:r>
              <a:rPr lang="en-US" dirty="0" err="1" smtClean="0"/>
              <a:t>pháp</a:t>
            </a:r>
            <a:endParaRPr lang="en-US" dirty="0"/>
          </a:p>
        </p:txBody>
      </p:sp>
      <p:sp>
        <p:nvSpPr>
          <p:cNvPr id="3" name="Text Placeholder 2"/>
          <p:cNvSpPr>
            <a:spLocks noGrp="1"/>
          </p:cNvSpPr>
          <p:nvPr>
            <p:ph idx="1"/>
          </p:nvPr>
        </p:nvSpPr>
        <p:spPr/>
        <p:txBody>
          <a:bodyPr>
            <a:normAutofit/>
          </a:bodyPr>
          <a:lstStyle/>
          <a:p>
            <a:pPr marL="0" indent="0">
              <a:buNone/>
            </a:pPr>
            <a:r>
              <a:rPr lang="en-US" dirty="0" err="1"/>
              <a:t>const</a:t>
            </a:r>
            <a:r>
              <a:rPr lang="en-US" dirty="0"/>
              <a:t> </a:t>
            </a:r>
            <a:r>
              <a:rPr lang="en-US" dirty="0" err="1"/>
              <a:t>apiCall</a:t>
            </a:r>
            <a:r>
              <a:rPr lang="en-US" dirty="0"/>
              <a:t> = new Promise(function(resolve, reject) {</a:t>
            </a:r>
            <a:br>
              <a:rPr lang="en-US" dirty="0"/>
            </a:br>
            <a:r>
              <a:rPr lang="en-US" dirty="0" smtClean="0"/>
              <a:t>    // </a:t>
            </a:r>
            <a:r>
              <a:rPr lang="en-US" dirty="0" err="1"/>
              <a:t>async</a:t>
            </a:r>
            <a:r>
              <a:rPr lang="en-US" dirty="0"/>
              <a:t> operation is defined here...</a:t>
            </a:r>
            <a:br>
              <a:rPr lang="en-US" dirty="0"/>
            </a:br>
            <a:r>
              <a:rPr lang="en-US" dirty="0" smtClean="0"/>
              <a:t>});</a:t>
            </a:r>
          </a:p>
          <a:p>
            <a:pPr marL="0" indent="0">
              <a:buNone/>
            </a:pPr>
            <a:endParaRPr lang="en-US" dirty="0"/>
          </a:p>
          <a:p>
            <a:pPr marL="0" indent="0">
              <a:buNone/>
            </a:pPr>
            <a:r>
              <a:rPr lang="en-US" dirty="0" err="1" smtClean="0"/>
              <a:t>Sử</a:t>
            </a:r>
            <a:r>
              <a:rPr lang="en-US" dirty="0" smtClean="0"/>
              <a:t> </a:t>
            </a:r>
            <a:r>
              <a:rPr lang="en-US" dirty="0" err="1" smtClean="0"/>
              <a:t>dụng</a:t>
            </a:r>
            <a:r>
              <a:rPr lang="en-US" dirty="0" smtClean="0"/>
              <a:t> </a:t>
            </a:r>
            <a:r>
              <a:rPr lang="en-US" dirty="0" err="1" smtClean="0"/>
              <a:t>từ</a:t>
            </a:r>
            <a:r>
              <a:rPr lang="en-US" dirty="0" smtClean="0"/>
              <a:t> </a:t>
            </a:r>
            <a:r>
              <a:rPr lang="en-US" dirty="0" err="1" smtClean="0"/>
              <a:t>khóa</a:t>
            </a:r>
            <a:r>
              <a:rPr lang="en-US" dirty="0" smtClean="0"/>
              <a:t> new </a:t>
            </a:r>
            <a:r>
              <a:rPr lang="en-US" dirty="0" err="1" smtClean="0"/>
              <a:t>để</a:t>
            </a:r>
            <a:r>
              <a:rPr lang="en-US" dirty="0" smtClean="0"/>
              <a:t> </a:t>
            </a:r>
            <a:r>
              <a:rPr lang="en-US" dirty="0" err="1" smtClean="0"/>
              <a:t>tạo</a:t>
            </a:r>
            <a:r>
              <a:rPr lang="en-US" dirty="0" smtClean="0"/>
              <a:t> </a:t>
            </a:r>
            <a:r>
              <a:rPr lang="en-US" dirty="0" err="1" smtClean="0"/>
              <a:t>một</a:t>
            </a:r>
            <a:r>
              <a:rPr lang="en-US" dirty="0" smtClean="0"/>
              <a:t> Promises</a:t>
            </a:r>
          </a:p>
          <a:p>
            <a:pPr marL="0" indent="0">
              <a:buNone/>
            </a:pPr>
            <a:r>
              <a:rPr lang="en-US" dirty="0" err="1" smtClean="0"/>
              <a:t>Hoạt</a:t>
            </a:r>
            <a:r>
              <a:rPr lang="en-US" dirty="0" smtClean="0"/>
              <a:t> </a:t>
            </a:r>
            <a:r>
              <a:rPr lang="en-US" dirty="0" err="1" smtClean="0"/>
              <a:t>động</a:t>
            </a:r>
            <a:r>
              <a:rPr lang="en-US" dirty="0" smtClean="0"/>
              <a:t> </a:t>
            </a:r>
            <a:r>
              <a:rPr lang="en-US" dirty="0" err="1" smtClean="0"/>
              <a:t>async</a:t>
            </a:r>
            <a:r>
              <a:rPr lang="en-US" dirty="0" smtClean="0"/>
              <a:t> </a:t>
            </a:r>
            <a:r>
              <a:rPr lang="en-US" dirty="0" err="1" smtClean="0"/>
              <a:t>được</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bên</a:t>
            </a:r>
            <a:r>
              <a:rPr lang="en-US" dirty="0" smtClean="0"/>
              <a:t> </a:t>
            </a:r>
            <a:r>
              <a:rPr lang="en-US" dirty="0" err="1" smtClean="0"/>
              <a:t>trong</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thực</a:t>
            </a:r>
            <a:r>
              <a:rPr lang="en-US" dirty="0" smtClean="0"/>
              <a:t> </a:t>
            </a:r>
            <a:r>
              <a:rPr lang="en-US" dirty="0" err="1" smtClean="0"/>
              <a:t>thi</a:t>
            </a:r>
            <a:r>
              <a:rPr lang="en-US" dirty="0" smtClean="0"/>
              <a:t>.</a:t>
            </a:r>
          </a:p>
          <a:p>
            <a:pPr marL="0" indent="0">
              <a:buNone/>
            </a:pPr>
            <a:endParaRPr lang="en-US" dirty="0"/>
          </a:p>
          <a:p>
            <a:pPr marL="0" indent="0">
              <a:buNone/>
            </a:pPr>
            <a:r>
              <a:rPr lang="en-US" dirty="0" err="1" smtClean="0"/>
              <a:t>Hàm</a:t>
            </a:r>
            <a:r>
              <a:rPr lang="en-US" dirty="0" smtClean="0"/>
              <a:t> </a:t>
            </a:r>
            <a:r>
              <a:rPr lang="en-US" dirty="0" err="1" smtClean="0"/>
              <a:t>chỉ</a:t>
            </a:r>
            <a:r>
              <a:rPr lang="en-US" dirty="0" smtClean="0"/>
              <a:t> </a:t>
            </a:r>
            <a:r>
              <a:rPr lang="en-US" dirty="0" err="1" smtClean="0"/>
              <a:t>có</a:t>
            </a:r>
            <a:r>
              <a:rPr lang="en-US" dirty="0" smtClean="0"/>
              <a:t> 2 </a:t>
            </a:r>
            <a:r>
              <a:rPr lang="en-US" dirty="0" err="1" smtClean="0"/>
              <a:t>tham</a:t>
            </a:r>
            <a:r>
              <a:rPr lang="en-US" dirty="0" smtClean="0"/>
              <a:t> </a:t>
            </a:r>
            <a:r>
              <a:rPr lang="en-US" dirty="0" err="1" smtClean="0"/>
              <a:t>số</a:t>
            </a:r>
            <a:r>
              <a:rPr lang="en-US" dirty="0" smtClean="0"/>
              <a:t> </a:t>
            </a:r>
            <a:r>
              <a:rPr lang="en-US" dirty="0" err="1" smtClean="0"/>
              <a:t>là</a:t>
            </a:r>
            <a:r>
              <a:rPr lang="en-US" dirty="0" smtClean="0"/>
              <a:t> resolve </a:t>
            </a:r>
            <a:r>
              <a:rPr lang="en-US" dirty="0" err="1" smtClean="0"/>
              <a:t>và</a:t>
            </a:r>
            <a:r>
              <a:rPr lang="en-US" dirty="0" smtClean="0"/>
              <a:t> reject</a:t>
            </a: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10</a:t>
            </a:fld>
            <a:endParaRPr lang="uk-UA"/>
          </a:p>
        </p:txBody>
      </p:sp>
    </p:spTree>
    <p:extLst>
      <p:ext uri="{BB962C8B-B14F-4D97-AF65-F5344CB8AC3E}">
        <p14:creationId xmlns:p14="http://schemas.microsoft.com/office/powerpoint/2010/main" val="4084771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a:t>
            </a:r>
            <a:r>
              <a:rPr lang="en-US" dirty="0"/>
              <a:t>resolve</a:t>
            </a:r>
          </a:p>
        </p:txBody>
      </p:sp>
      <p:sp>
        <p:nvSpPr>
          <p:cNvPr id="3" name="Text Placeholder 2"/>
          <p:cNvSpPr>
            <a:spLocks noGrp="1"/>
          </p:cNvSpPr>
          <p:nvPr>
            <p:ph idx="1"/>
          </p:nvPr>
        </p:nvSpPr>
        <p:spPr/>
        <p:txBody>
          <a:bodyPr>
            <a:normAutofit/>
          </a:bodyPr>
          <a:lstStyle/>
          <a:p>
            <a:pPr marL="0" indent="0">
              <a:buNone/>
            </a:pPr>
            <a:r>
              <a:rPr lang="en-US" dirty="0"/>
              <a:t>T</a:t>
            </a:r>
            <a:r>
              <a:rPr lang="vi-VN" dirty="0" smtClean="0"/>
              <a:t>ham </a:t>
            </a:r>
            <a:r>
              <a:rPr lang="vi-VN" dirty="0"/>
              <a:t>số đầu tiên </a:t>
            </a:r>
            <a:r>
              <a:rPr lang="en-US" dirty="0"/>
              <a:t>resolve </a:t>
            </a:r>
            <a:r>
              <a:rPr lang="vi-VN" dirty="0" smtClean="0"/>
              <a:t>là </a:t>
            </a:r>
            <a:r>
              <a:rPr lang="vi-VN" dirty="0"/>
              <a:t>một </a:t>
            </a:r>
            <a:r>
              <a:rPr lang="en-US" dirty="0" smtClean="0"/>
              <a:t>function</a:t>
            </a:r>
            <a:r>
              <a:rPr lang="vi-VN" dirty="0" smtClean="0"/>
              <a:t>. </a:t>
            </a:r>
            <a:r>
              <a:rPr lang="vi-VN" dirty="0"/>
              <a:t>Nó được gọi bên trong </a:t>
            </a:r>
            <a:r>
              <a:rPr lang="en-US" dirty="0" smtClean="0"/>
              <a:t>function</a:t>
            </a:r>
            <a:r>
              <a:rPr lang="vi-VN" dirty="0" smtClean="0"/>
              <a:t> </a:t>
            </a:r>
            <a:r>
              <a:rPr lang="vi-VN" dirty="0"/>
              <a:t>thực thi và nó thể hiện rằng hoạt động async thành công và chúng </a:t>
            </a:r>
            <a:r>
              <a:rPr lang="en-US" dirty="0" err="1" smtClean="0"/>
              <a:t>đã</a:t>
            </a:r>
            <a:r>
              <a:rPr lang="en-US" dirty="0" smtClean="0"/>
              <a:t> </a:t>
            </a:r>
            <a:r>
              <a:rPr lang="en-US" dirty="0" err="1" smtClean="0"/>
              <a:t>có</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trả</a:t>
            </a:r>
            <a:r>
              <a:rPr lang="en-US" dirty="0" smtClean="0"/>
              <a:t> </a:t>
            </a:r>
            <a:r>
              <a:rPr lang="en-US" dirty="0" err="1" smtClean="0"/>
              <a:t>về</a:t>
            </a:r>
            <a:r>
              <a:rPr lang="vi-VN" dirty="0" smtClean="0"/>
              <a:t>. </a:t>
            </a:r>
            <a:endParaRPr lang="en-US" dirty="0" smtClean="0"/>
          </a:p>
          <a:p>
            <a:pPr marL="0" indent="0">
              <a:buNone/>
            </a:pPr>
            <a:endParaRPr lang="en-US" dirty="0"/>
          </a:p>
          <a:p>
            <a:pPr marL="0" indent="0">
              <a:buNone/>
            </a:pPr>
            <a:r>
              <a:rPr lang="en-US" dirty="0"/>
              <a:t>resolve </a:t>
            </a:r>
            <a:r>
              <a:rPr lang="en-US" dirty="0" smtClean="0"/>
              <a:t>function </a:t>
            </a:r>
            <a:r>
              <a:rPr lang="vi-VN" dirty="0" smtClean="0"/>
              <a:t>giải </a:t>
            </a:r>
            <a:r>
              <a:rPr lang="vi-VN" dirty="0"/>
              <a:t>quyết giúp </a:t>
            </a:r>
            <a:r>
              <a:rPr lang="en-US" dirty="0" smtClean="0"/>
              <a:t>promises </a:t>
            </a:r>
            <a:r>
              <a:rPr lang="vi-VN" dirty="0" smtClean="0"/>
              <a:t>chuyển </a:t>
            </a:r>
            <a:r>
              <a:rPr lang="vi-VN" dirty="0"/>
              <a:t>từ trạng thái </a:t>
            </a:r>
            <a:r>
              <a:rPr lang="en-US" dirty="0" smtClean="0"/>
              <a:t>pending </a:t>
            </a:r>
            <a:r>
              <a:rPr lang="vi-VN" dirty="0" smtClean="0"/>
              <a:t>sang </a:t>
            </a:r>
            <a:r>
              <a:rPr lang="vi-VN" dirty="0"/>
              <a:t>trạng thái fulfilled. </a:t>
            </a:r>
          </a:p>
        </p:txBody>
      </p:sp>
      <p:sp>
        <p:nvSpPr>
          <p:cNvPr id="4" name="Slide Number Placeholder 3"/>
          <p:cNvSpPr>
            <a:spLocks noGrp="1"/>
          </p:cNvSpPr>
          <p:nvPr>
            <p:ph type="sldNum" sz="quarter" idx="12"/>
          </p:nvPr>
        </p:nvSpPr>
        <p:spPr/>
        <p:txBody>
          <a:bodyPr/>
          <a:lstStyle/>
          <a:p>
            <a:fld id="{86CB4B4D-7CA3-9044-876B-883B54F8677D}" type="slidenum">
              <a:rPr lang="uk-UA" smtClean="0"/>
              <a:t>11</a:t>
            </a:fld>
            <a:endParaRPr lang="uk-UA"/>
          </a:p>
        </p:txBody>
      </p:sp>
    </p:spTree>
    <p:extLst>
      <p:ext uri="{BB962C8B-B14F-4D97-AF65-F5344CB8AC3E}">
        <p14:creationId xmlns:p14="http://schemas.microsoft.com/office/powerpoint/2010/main" val="3345800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a:t>
            </a:r>
            <a:r>
              <a:rPr lang="en-US" dirty="0"/>
              <a:t>reject</a:t>
            </a:r>
          </a:p>
        </p:txBody>
      </p:sp>
      <p:sp>
        <p:nvSpPr>
          <p:cNvPr id="3" name="Text Placeholder 2"/>
          <p:cNvSpPr>
            <a:spLocks noGrp="1"/>
          </p:cNvSpPr>
          <p:nvPr>
            <p:ph idx="1"/>
          </p:nvPr>
        </p:nvSpPr>
        <p:spPr/>
        <p:txBody>
          <a:bodyPr>
            <a:normAutofit/>
          </a:bodyPr>
          <a:lstStyle/>
          <a:p>
            <a:pPr marL="0" indent="0">
              <a:buNone/>
            </a:pPr>
            <a:r>
              <a:rPr lang="en-US" dirty="0" err="1" smtClean="0"/>
              <a:t>Giống</a:t>
            </a:r>
            <a:r>
              <a:rPr lang="en-US" dirty="0" smtClean="0"/>
              <a:t> </a:t>
            </a:r>
            <a:r>
              <a:rPr lang="en-US" dirty="0" err="1" smtClean="0"/>
              <a:t>như</a:t>
            </a:r>
            <a:r>
              <a:rPr lang="en-US" dirty="0"/>
              <a:t> </a:t>
            </a:r>
            <a:r>
              <a:rPr lang="en-US" dirty="0" smtClean="0"/>
              <a:t>resolve, reject </a:t>
            </a:r>
            <a:r>
              <a:rPr lang="en-US" dirty="0" err="1" smtClean="0"/>
              <a:t>cũng</a:t>
            </a:r>
            <a:r>
              <a:rPr lang="en-US" dirty="0" smtClean="0"/>
              <a:t> </a:t>
            </a:r>
            <a:r>
              <a:rPr lang="en-US" dirty="0" err="1" smtClean="0"/>
              <a:t>là</a:t>
            </a:r>
            <a:r>
              <a:rPr lang="en-US" dirty="0" smtClean="0"/>
              <a:t> </a:t>
            </a:r>
            <a:r>
              <a:rPr lang="en-US" dirty="0" err="1" smtClean="0"/>
              <a:t>một</a:t>
            </a:r>
            <a:r>
              <a:rPr lang="en-US" dirty="0" smtClean="0"/>
              <a:t> function. </a:t>
            </a:r>
            <a:r>
              <a:rPr lang="en-US" dirty="0" err="1" smtClean="0"/>
              <a:t>Nó</a:t>
            </a:r>
            <a:r>
              <a:rPr lang="en-US" dirty="0" smtClean="0"/>
              <a:t> </a:t>
            </a:r>
            <a:r>
              <a:rPr lang="en-US" dirty="0" err="1" smtClean="0"/>
              <a:t>cũng</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bên</a:t>
            </a:r>
            <a:r>
              <a:rPr lang="en-US" dirty="0" smtClean="0"/>
              <a:t> </a:t>
            </a:r>
            <a:r>
              <a:rPr lang="en-US" dirty="0" err="1" smtClean="0"/>
              <a:t>trong</a:t>
            </a:r>
            <a:r>
              <a:rPr lang="en-US" dirty="0" smtClean="0"/>
              <a:t> </a:t>
            </a:r>
            <a:r>
              <a:rPr lang="en-US" dirty="0" err="1" smtClean="0"/>
              <a:t>hàm</a:t>
            </a:r>
            <a:r>
              <a:rPr lang="en-US" dirty="0" smtClean="0"/>
              <a:t> </a:t>
            </a:r>
            <a:r>
              <a:rPr lang="en-US" dirty="0" err="1" smtClean="0"/>
              <a:t>thực</a:t>
            </a:r>
            <a:r>
              <a:rPr lang="en-US" dirty="0" smtClean="0"/>
              <a:t> </a:t>
            </a:r>
            <a:r>
              <a:rPr lang="en-US" dirty="0" err="1" smtClean="0"/>
              <a:t>thi</a:t>
            </a:r>
            <a:r>
              <a:rPr lang="en-US" dirty="0" smtClean="0"/>
              <a:t> </a:t>
            </a:r>
            <a:r>
              <a:rPr lang="en-US" dirty="0" err="1" smtClean="0"/>
              <a:t>và</a:t>
            </a:r>
            <a:r>
              <a:rPr lang="en-US" dirty="0" smtClean="0"/>
              <a:t> </a:t>
            </a:r>
            <a:r>
              <a:rPr lang="en-US" dirty="0" err="1" smtClean="0"/>
              <a:t>nó</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async</a:t>
            </a:r>
            <a:r>
              <a:rPr lang="en-US" dirty="0" smtClean="0"/>
              <a:t> </a:t>
            </a:r>
            <a:r>
              <a:rPr lang="en-US" dirty="0" err="1" smtClean="0"/>
              <a:t>không</a:t>
            </a:r>
            <a:r>
              <a:rPr lang="en-US" dirty="0" smtClean="0"/>
              <a:t> </a:t>
            </a:r>
            <a:r>
              <a:rPr lang="en-US" dirty="0" err="1" smtClean="0"/>
              <a:t>thành</a:t>
            </a:r>
            <a:r>
              <a:rPr lang="en-US" dirty="0" smtClean="0"/>
              <a:t> </a:t>
            </a:r>
            <a:r>
              <a:rPr lang="en-US" dirty="0" err="1" smtClean="0"/>
              <a:t>công</a:t>
            </a:r>
            <a:r>
              <a:rPr lang="en-US" dirty="0" smtClean="0"/>
              <a:t> </a:t>
            </a:r>
            <a:r>
              <a:rPr lang="en-US" dirty="0" err="1" smtClean="0"/>
              <a:t>chúng</a:t>
            </a:r>
            <a:r>
              <a:rPr lang="en-US" dirty="0" smtClean="0"/>
              <a:t> </a:t>
            </a:r>
            <a:r>
              <a:rPr lang="en-US" dirty="0" err="1" smtClean="0"/>
              <a:t>đã</a:t>
            </a:r>
            <a:r>
              <a:rPr lang="en-US" dirty="0" smtClean="0"/>
              <a:t> </a:t>
            </a:r>
            <a:r>
              <a:rPr lang="en-US" dirty="0" err="1" smtClean="0"/>
              <a:t>gặp</a:t>
            </a:r>
            <a:r>
              <a:rPr lang="en-US" dirty="0" smtClean="0"/>
              <a:t> </a:t>
            </a:r>
            <a:r>
              <a:rPr lang="en-US" dirty="0" err="1" smtClean="0"/>
              <a:t>lỗi</a:t>
            </a:r>
            <a:r>
              <a:rPr lang="en-US" dirty="0" smtClean="0"/>
              <a:t>. Reject </a:t>
            </a:r>
            <a:r>
              <a:rPr lang="en-US" dirty="0" err="1" smtClean="0"/>
              <a:t>giúp</a:t>
            </a:r>
            <a:r>
              <a:rPr lang="en-US" dirty="0" smtClean="0"/>
              <a:t> Promises </a:t>
            </a:r>
            <a:r>
              <a:rPr lang="en-US" dirty="0" err="1" smtClean="0"/>
              <a:t>chuyển</a:t>
            </a:r>
            <a:r>
              <a:rPr lang="en-US" dirty="0" smtClean="0"/>
              <a:t> </a:t>
            </a:r>
            <a:r>
              <a:rPr lang="en-US" dirty="0" err="1" smtClean="0"/>
              <a:t>từ</a:t>
            </a:r>
            <a:r>
              <a:rPr lang="en-US" dirty="0" smtClean="0"/>
              <a:t> </a:t>
            </a:r>
            <a:r>
              <a:rPr lang="en-US" dirty="0" err="1" smtClean="0"/>
              <a:t>trạng</a:t>
            </a:r>
            <a:r>
              <a:rPr lang="en-US" dirty="0" smtClean="0"/>
              <a:t> </a:t>
            </a:r>
            <a:r>
              <a:rPr lang="en-US" dirty="0" err="1" smtClean="0"/>
              <a:t>thái</a:t>
            </a:r>
            <a:r>
              <a:rPr lang="en-US" dirty="0" smtClean="0"/>
              <a:t> pending sang </a:t>
            </a:r>
            <a:r>
              <a:rPr lang="en-US" dirty="0" err="1" smtClean="0"/>
              <a:t>trạng</a:t>
            </a:r>
            <a:r>
              <a:rPr lang="en-US" dirty="0" smtClean="0"/>
              <a:t> </a:t>
            </a:r>
            <a:r>
              <a:rPr lang="en-US" dirty="0" err="1" smtClean="0"/>
              <a:t>thái</a:t>
            </a:r>
            <a:r>
              <a:rPr lang="en-US" dirty="0" smtClean="0"/>
              <a:t> rejected</a:t>
            </a:r>
          </a:p>
          <a:p>
            <a:pPr marL="0" indent="0">
              <a:buNone/>
            </a:pPr>
            <a:endParaRPr lang="en-US" dirty="0"/>
          </a:p>
          <a:p>
            <a:pPr marL="0" indent="0">
              <a:buNone/>
            </a:pPr>
            <a:r>
              <a:rPr lang="en-US" dirty="0"/>
              <a:t>resolve </a:t>
            </a:r>
            <a:r>
              <a:rPr lang="en-US" dirty="0" smtClean="0"/>
              <a:t>function </a:t>
            </a:r>
            <a:r>
              <a:rPr lang="vi-VN" dirty="0" smtClean="0"/>
              <a:t>giải </a:t>
            </a:r>
            <a:r>
              <a:rPr lang="vi-VN" dirty="0"/>
              <a:t>quyết giúp </a:t>
            </a:r>
            <a:r>
              <a:rPr lang="en-US" dirty="0" smtClean="0"/>
              <a:t>promises </a:t>
            </a:r>
            <a:r>
              <a:rPr lang="vi-VN" dirty="0" smtClean="0"/>
              <a:t>chuyển </a:t>
            </a:r>
            <a:r>
              <a:rPr lang="vi-VN" dirty="0"/>
              <a:t>từ trạng thái </a:t>
            </a:r>
            <a:r>
              <a:rPr lang="en-US" dirty="0" smtClean="0"/>
              <a:t>pending </a:t>
            </a:r>
            <a:r>
              <a:rPr lang="vi-VN" dirty="0" smtClean="0"/>
              <a:t>sang </a:t>
            </a:r>
            <a:r>
              <a:rPr lang="vi-VN" dirty="0"/>
              <a:t>trạng thái fulfilled. </a:t>
            </a:r>
          </a:p>
        </p:txBody>
      </p:sp>
      <p:sp>
        <p:nvSpPr>
          <p:cNvPr id="4" name="Slide Number Placeholder 3"/>
          <p:cNvSpPr>
            <a:spLocks noGrp="1"/>
          </p:cNvSpPr>
          <p:nvPr>
            <p:ph type="sldNum" sz="quarter" idx="12"/>
          </p:nvPr>
        </p:nvSpPr>
        <p:spPr/>
        <p:txBody>
          <a:bodyPr/>
          <a:lstStyle/>
          <a:p>
            <a:fld id="{86CB4B4D-7CA3-9044-876B-883B54F8677D}" type="slidenum">
              <a:rPr lang="uk-UA" smtClean="0"/>
              <a:t>12</a:t>
            </a:fld>
            <a:endParaRPr lang="uk-UA"/>
          </a:p>
        </p:txBody>
      </p:sp>
    </p:spTree>
    <p:extLst>
      <p:ext uri="{BB962C8B-B14F-4D97-AF65-F5344CB8AC3E}">
        <p14:creationId xmlns:p14="http://schemas.microsoft.com/office/powerpoint/2010/main" val="113264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example</a:t>
            </a:r>
            <a:endParaRPr lang="en-US" dirty="0"/>
          </a:p>
        </p:txBody>
      </p:sp>
      <p:sp>
        <p:nvSpPr>
          <p:cNvPr id="3" name="Text Placeholder 2"/>
          <p:cNvSpPr>
            <a:spLocks noGrp="1"/>
          </p:cNvSpPr>
          <p:nvPr>
            <p:ph idx="1"/>
          </p:nvPr>
        </p:nvSpPr>
        <p:spPr/>
        <p:txBody>
          <a:bodyPr>
            <a:normAutofit/>
          </a:bodyPr>
          <a:lstStyle/>
          <a:p>
            <a:pPr marL="0" indent="0">
              <a:buNone/>
            </a:pPr>
            <a:r>
              <a:rPr lang="en-US" sz="2400" dirty="0" err="1"/>
              <a:t>const</a:t>
            </a:r>
            <a:r>
              <a:rPr lang="en-US" sz="2400" dirty="0"/>
              <a:t> </a:t>
            </a:r>
            <a:r>
              <a:rPr lang="en-US" sz="2400" dirty="0" err="1"/>
              <a:t>apiCall</a:t>
            </a:r>
            <a:r>
              <a:rPr lang="en-US" sz="2400" dirty="0"/>
              <a:t> = new Promise(function(resolve, reject) {</a:t>
            </a:r>
            <a:br>
              <a:rPr lang="en-US" sz="2400" dirty="0"/>
            </a:br>
            <a:r>
              <a:rPr lang="en-US" sz="2400" dirty="0" smtClean="0"/>
              <a:t>    if </a:t>
            </a:r>
            <a:r>
              <a:rPr lang="en-US" sz="2400" dirty="0"/>
              <a:t>( API request to get some data ) {</a:t>
            </a:r>
            <a:br>
              <a:rPr lang="en-US" sz="2400" dirty="0"/>
            </a:br>
            <a:r>
              <a:rPr lang="en-US" sz="2400" dirty="0" smtClean="0"/>
              <a:t>        resolve</a:t>
            </a:r>
            <a:r>
              <a:rPr lang="en-US" sz="2400" dirty="0"/>
              <a:t>("The request is successful and the response is </a:t>
            </a:r>
            <a:r>
              <a:rPr lang="en-US" sz="2400" dirty="0" smtClean="0"/>
              <a:t>“ + response</a:t>
            </a:r>
            <a:r>
              <a:rPr lang="en-US" sz="2400" dirty="0"/>
              <a:t>);</a:t>
            </a:r>
            <a:br>
              <a:rPr lang="en-US" sz="2400" dirty="0"/>
            </a:br>
            <a:r>
              <a:rPr lang="en-US" sz="2400" dirty="0" smtClean="0"/>
              <a:t>    }</a:t>
            </a:r>
          </a:p>
          <a:p>
            <a:pPr marL="0" indent="0">
              <a:buNone/>
            </a:pPr>
            <a:r>
              <a:rPr lang="en-US" sz="2400" dirty="0"/>
              <a:t/>
            </a:r>
            <a:br>
              <a:rPr lang="en-US" sz="2400" dirty="0"/>
            </a:br>
            <a:r>
              <a:rPr lang="en-US" sz="2400" dirty="0" smtClean="0"/>
              <a:t>    else </a:t>
            </a:r>
            <a:r>
              <a:rPr lang="en-US" sz="2400" dirty="0"/>
              <a:t>{</a:t>
            </a:r>
            <a:br>
              <a:rPr lang="en-US" sz="2400" dirty="0"/>
            </a:br>
            <a:r>
              <a:rPr lang="en-US" sz="2400" dirty="0" smtClean="0"/>
              <a:t>        reject</a:t>
            </a:r>
            <a:r>
              <a:rPr lang="en-US" sz="2400" dirty="0"/>
              <a:t>("The request is not successful. The error is "+error);</a:t>
            </a:r>
            <a:br>
              <a:rPr lang="en-US" sz="2400" dirty="0"/>
            </a:br>
            <a:r>
              <a:rPr lang="en-US" sz="2400" dirty="0" smtClean="0"/>
              <a:t>    }</a:t>
            </a:r>
            <a:r>
              <a:rPr lang="en-US" sz="2400" dirty="0"/>
              <a:t/>
            </a:r>
            <a:br>
              <a:rPr lang="en-US" sz="2400" dirty="0"/>
            </a:br>
            <a:r>
              <a:rPr lang="en-US" sz="2400" dirty="0" smtClean="0"/>
              <a:t>});</a:t>
            </a:r>
          </a:p>
          <a:p>
            <a:pPr marL="0" indent="0">
              <a:buNone/>
            </a:pPr>
            <a:endParaRPr lang="en-US" sz="2400" dirty="0"/>
          </a:p>
          <a:p>
            <a:pPr marL="0" indent="0">
              <a:buNone/>
            </a:pPr>
            <a:r>
              <a:rPr lang="en-US" sz="2400" dirty="0"/>
              <a:t>// calling the promise.</a:t>
            </a:r>
            <a:br>
              <a:rPr lang="en-US" sz="2400" dirty="0"/>
            </a:br>
            <a:r>
              <a:rPr lang="en-US" sz="2400" dirty="0" err="1"/>
              <a:t>apiCall</a:t>
            </a:r>
            <a:endParaRPr lang="vi-VN" sz="2400" dirty="0"/>
          </a:p>
        </p:txBody>
      </p:sp>
      <p:sp>
        <p:nvSpPr>
          <p:cNvPr id="4" name="Slide Number Placeholder 3"/>
          <p:cNvSpPr>
            <a:spLocks noGrp="1"/>
          </p:cNvSpPr>
          <p:nvPr>
            <p:ph type="sldNum" sz="quarter" idx="12"/>
          </p:nvPr>
        </p:nvSpPr>
        <p:spPr/>
        <p:txBody>
          <a:bodyPr/>
          <a:lstStyle/>
          <a:p>
            <a:fld id="{86CB4B4D-7CA3-9044-876B-883B54F8677D}" type="slidenum">
              <a:rPr lang="uk-UA" smtClean="0"/>
              <a:t>13</a:t>
            </a:fld>
            <a:endParaRPr lang="uk-UA"/>
          </a:p>
        </p:txBody>
      </p:sp>
    </p:spTree>
    <p:extLst>
      <p:ext uri="{BB962C8B-B14F-4D97-AF65-F5344CB8AC3E}">
        <p14:creationId xmlns:p14="http://schemas.microsoft.com/office/powerpoint/2010/main" val="1346500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example</a:t>
            </a:r>
            <a:endParaRPr lang="en-US" dirty="0"/>
          </a:p>
        </p:txBody>
      </p:sp>
      <p:sp>
        <p:nvSpPr>
          <p:cNvPr id="3" name="Text Placeholder 2"/>
          <p:cNvSpPr>
            <a:spLocks noGrp="1"/>
          </p:cNvSpPr>
          <p:nvPr>
            <p:ph idx="1"/>
          </p:nvPr>
        </p:nvSpPr>
        <p:spPr/>
        <p:txBody>
          <a:bodyPr>
            <a:normAutofit/>
          </a:bodyPr>
          <a:lstStyle/>
          <a:p>
            <a:pPr marL="0" indent="0">
              <a:buNone/>
            </a:pPr>
            <a:r>
              <a:rPr lang="vi-VN" sz="2400" dirty="0"/>
              <a:t>Trong đoạn mã trên, </a:t>
            </a:r>
            <a:r>
              <a:rPr lang="en-US" sz="2400" dirty="0" smtClean="0"/>
              <a:t>function</a:t>
            </a:r>
            <a:r>
              <a:rPr lang="vi-VN" sz="2400" dirty="0" smtClean="0"/>
              <a:t> </a:t>
            </a:r>
            <a:r>
              <a:rPr lang="vi-VN" sz="2400" dirty="0"/>
              <a:t>được gọi và </a:t>
            </a:r>
            <a:r>
              <a:rPr lang="en-US" sz="2400" dirty="0" smtClean="0"/>
              <a:t>promises</a:t>
            </a:r>
            <a:r>
              <a:rPr lang="vi-VN" sz="2400" dirty="0" smtClean="0"/>
              <a:t> </a:t>
            </a:r>
            <a:r>
              <a:rPr lang="vi-VN" sz="2400" dirty="0"/>
              <a:t>được thực thi (tức là) hàm thực thi được thực thi. Sau đó, resolve or reject function được gọi dựa trên </a:t>
            </a:r>
            <a:r>
              <a:rPr lang="en-US" sz="2400" dirty="0" smtClean="0"/>
              <a:t>output</a:t>
            </a:r>
            <a:r>
              <a:rPr lang="vi-VN" sz="2400" dirty="0" smtClean="0"/>
              <a:t>.</a:t>
            </a:r>
            <a:endParaRPr lang="vi-VN" sz="2400" dirty="0"/>
          </a:p>
          <a:p>
            <a:pPr marL="0" indent="0">
              <a:buNone/>
            </a:pPr>
            <a:endParaRPr lang="vi-VN" sz="2400" dirty="0"/>
          </a:p>
          <a:p>
            <a:pPr marL="0" indent="0">
              <a:buNone/>
            </a:pPr>
            <a:r>
              <a:rPr lang="en-US" sz="2400" dirty="0" err="1" smtClean="0"/>
              <a:t>Tuy</a:t>
            </a:r>
            <a:r>
              <a:rPr lang="en-US" sz="2400" dirty="0" smtClean="0"/>
              <a:t> </a:t>
            </a:r>
            <a:r>
              <a:rPr lang="en-US" sz="2400" dirty="0" err="1" smtClean="0"/>
              <a:t>nhiên</a:t>
            </a:r>
            <a:r>
              <a:rPr lang="en-US" sz="2400" dirty="0" smtClean="0"/>
              <a:t> output </a:t>
            </a:r>
            <a:r>
              <a:rPr lang="en-US" sz="2400" dirty="0" err="1" smtClean="0"/>
              <a:t>từ</a:t>
            </a:r>
            <a:r>
              <a:rPr lang="en-US" sz="2400" dirty="0" smtClean="0"/>
              <a:t> promises </a:t>
            </a:r>
            <a:r>
              <a:rPr lang="en-US" sz="2400" dirty="0" err="1" smtClean="0"/>
              <a:t>vẫn</a:t>
            </a:r>
            <a:r>
              <a:rPr lang="en-US" sz="2400" dirty="0" smtClean="0"/>
              <a:t> </a:t>
            </a:r>
            <a:r>
              <a:rPr lang="en-US" sz="2400" dirty="0" err="1" smtClean="0"/>
              <a:t>chưa</a:t>
            </a:r>
            <a:r>
              <a:rPr lang="en-US" sz="2400" dirty="0" smtClean="0"/>
              <a:t> </a:t>
            </a:r>
            <a:r>
              <a:rPr lang="en-US" sz="2400" dirty="0" err="1" smtClean="0"/>
              <a:t>được</a:t>
            </a:r>
            <a:r>
              <a:rPr lang="en-US" sz="2400" dirty="0" smtClean="0"/>
              <a:t> </a:t>
            </a:r>
            <a:r>
              <a:rPr lang="en-US" sz="2400" dirty="0" err="1" smtClean="0"/>
              <a:t>xử</a:t>
            </a:r>
            <a:r>
              <a:rPr lang="en-US" sz="2400" dirty="0" smtClean="0"/>
              <a:t> </a:t>
            </a:r>
            <a:r>
              <a:rPr lang="en-US" sz="2400" dirty="0" err="1" smtClean="0"/>
              <a:t>lý</a:t>
            </a:r>
            <a:endParaRPr lang="vi-VN" sz="2400" dirty="0"/>
          </a:p>
          <a:p>
            <a:pPr marL="0" indent="0">
              <a:buNone/>
            </a:pPr>
            <a:endParaRPr lang="vi-VN" sz="2400" dirty="0"/>
          </a:p>
          <a:p>
            <a:pPr marL="0" indent="0">
              <a:buNone/>
            </a:pPr>
            <a:r>
              <a:rPr lang="vi-VN" sz="2400" dirty="0"/>
              <a:t>Ví dụ: nếu chúng </a:t>
            </a:r>
            <a:r>
              <a:rPr lang="en-US" sz="2400" dirty="0" smtClean="0"/>
              <a:t>ta </a:t>
            </a:r>
            <a:r>
              <a:rPr lang="vi-VN" sz="2400" dirty="0" smtClean="0"/>
              <a:t>nhận </a:t>
            </a:r>
            <a:r>
              <a:rPr lang="vi-VN" sz="2400" dirty="0"/>
              <a:t>được phản hồi từ API thì chúng </a:t>
            </a:r>
            <a:r>
              <a:rPr lang="en-US" sz="2400" dirty="0" smtClean="0"/>
              <a:t>ta </a:t>
            </a:r>
            <a:r>
              <a:rPr lang="vi-VN" sz="2400" dirty="0" smtClean="0"/>
              <a:t>phải </a:t>
            </a:r>
            <a:r>
              <a:rPr lang="vi-VN" sz="2400" dirty="0"/>
              <a:t>xử lý phản hồi. Hoặc nếu chúng </a:t>
            </a:r>
            <a:r>
              <a:rPr lang="en-US" sz="2400" dirty="0" smtClean="0"/>
              <a:t>ta </a:t>
            </a:r>
            <a:r>
              <a:rPr lang="vi-VN" sz="2400" dirty="0" smtClean="0"/>
              <a:t>gặp </a:t>
            </a:r>
            <a:r>
              <a:rPr lang="vi-VN" sz="2400" dirty="0"/>
              <a:t>lỗi, chúng </a:t>
            </a:r>
            <a:r>
              <a:rPr lang="en-US" sz="2400" dirty="0" smtClean="0"/>
              <a:t>ta </a:t>
            </a:r>
            <a:r>
              <a:rPr lang="vi-VN" sz="2400" dirty="0" smtClean="0"/>
              <a:t>cần </a:t>
            </a:r>
            <a:r>
              <a:rPr lang="vi-VN" sz="2400" dirty="0"/>
              <a:t>xử lý đúng</a:t>
            </a:r>
            <a:r>
              <a:rPr lang="vi-VN" sz="2400" dirty="0" smtClean="0"/>
              <a:t>.</a:t>
            </a:r>
            <a:endParaRPr lang="en-US" sz="2400" dirty="0" smtClean="0"/>
          </a:p>
          <a:p>
            <a:pPr marL="0" indent="0">
              <a:buNone/>
            </a:pPr>
            <a:endParaRPr lang="en-US" sz="2400" dirty="0"/>
          </a:p>
          <a:p>
            <a:pPr marL="0" indent="0">
              <a:buNone/>
            </a:pPr>
            <a:r>
              <a:rPr lang="en-US" sz="2400" dirty="0"/>
              <a:t>// calling the promise </a:t>
            </a:r>
            <a:r>
              <a:rPr lang="en-US" sz="2400" dirty="0" err="1" smtClean="0"/>
              <a:t>với</a:t>
            </a:r>
            <a:r>
              <a:rPr lang="en-US" sz="2400" dirty="0" smtClean="0"/>
              <a:t> </a:t>
            </a:r>
            <a:r>
              <a:rPr lang="en-US" sz="2400" dirty="0" err="1" smtClean="0"/>
              <a:t>một</a:t>
            </a:r>
            <a:r>
              <a:rPr lang="en-US" sz="2400" dirty="0" smtClean="0"/>
              <a:t> </a:t>
            </a:r>
            <a:r>
              <a:rPr lang="en-US" sz="2400" dirty="0" err="1" smtClean="0"/>
              <a:t>số</a:t>
            </a:r>
            <a:r>
              <a:rPr lang="en-US" sz="2400" dirty="0" smtClean="0"/>
              <a:t> </a:t>
            </a:r>
            <a:r>
              <a:rPr lang="en-US" sz="2400" dirty="0" err="1" smtClean="0"/>
              <a:t>xử</a:t>
            </a:r>
            <a:r>
              <a:rPr lang="en-US" sz="2400" dirty="0" smtClean="0"/>
              <a:t> </a:t>
            </a:r>
            <a:r>
              <a:rPr lang="en-US" sz="2400" dirty="0" err="1" smtClean="0"/>
              <a:t>lý</a:t>
            </a:r>
            <a:r>
              <a:rPr lang="en-US" sz="2400" dirty="0" smtClean="0"/>
              <a:t>.</a:t>
            </a:r>
          </a:p>
          <a:p>
            <a:pPr marL="0" indent="0">
              <a:buNone/>
            </a:pPr>
            <a:r>
              <a:rPr lang="en-US" sz="2400" dirty="0"/>
              <a:t/>
            </a:r>
            <a:br>
              <a:rPr lang="en-US" sz="2400" dirty="0"/>
            </a:br>
            <a:r>
              <a:rPr lang="en-US" sz="2400" dirty="0" err="1"/>
              <a:t>apiCall.then</a:t>
            </a:r>
            <a:r>
              <a:rPr lang="en-US" sz="2400" dirty="0"/>
              <a:t>(function(x) {console.log(x); })</a:t>
            </a:r>
            <a:endParaRPr lang="vi-VN" sz="2400" dirty="0"/>
          </a:p>
        </p:txBody>
      </p:sp>
      <p:sp>
        <p:nvSpPr>
          <p:cNvPr id="4" name="Slide Number Placeholder 3"/>
          <p:cNvSpPr>
            <a:spLocks noGrp="1"/>
          </p:cNvSpPr>
          <p:nvPr>
            <p:ph type="sldNum" sz="quarter" idx="12"/>
          </p:nvPr>
        </p:nvSpPr>
        <p:spPr/>
        <p:txBody>
          <a:bodyPr/>
          <a:lstStyle/>
          <a:p>
            <a:fld id="{86CB4B4D-7CA3-9044-876B-883B54F8677D}" type="slidenum">
              <a:rPr lang="uk-UA" smtClean="0"/>
              <a:t>14</a:t>
            </a:fld>
            <a:endParaRPr lang="uk-UA"/>
          </a:p>
        </p:txBody>
      </p:sp>
    </p:spTree>
    <p:extLst>
      <p:ext uri="{BB962C8B-B14F-4D97-AF65-F5344CB8AC3E}">
        <p14:creationId xmlns:p14="http://schemas.microsoft.com/office/powerpoint/2010/main" val="4051693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example</a:t>
            </a:r>
            <a:endParaRPr lang="en-US" dirty="0"/>
          </a:p>
        </p:txBody>
      </p:sp>
      <p:sp>
        <p:nvSpPr>
          <p:cNvPr id="3" name="Text Placeholder 2"/>
          <p:cNvSpPr>
            <a:spLocks noGrp="1"/>
          </p:cNvSpPr>
          <p:nvPr>
            <p:ph idx="1"/>
          </p:nvPr>
        </p:nvSpPr>
        <p:spPr/>
        <p:txBody>
          <a:bodyPr>
            <a:normAutofit/>
          </a:bodyPr>
          <a:lstStyle/>
          <a:p>
            <a:pPr marL="0" indent="0">
              <a:buNone/>
            </a:pPr>
            <a:r>
              <a:rPr lang="en-US" sz="2400" dirty="0" err="1"/>
              <a:t>apiCall.then</a:t>
            </a:r>
            <a:r>
              <a:rPr lang="en-US" sz="2400" dirty="0"/>
              <a:t>(function(x) {console.log(x); })// </a:t>
            </a:r>
            <a:r>
              <a:rPr lang="en-US" sz="2400" dirty="0" smtClean="0"/>
              <a:t>Output</a:t>
            </a:r>
          </a:p>
          <a:p>
            <a:pPr marL="0" indent="0">
              <a:buNone/>
            </a:pPr>
            <a:r>
              <a:rPr lang="en-US" sz="2400" dirty="0"/>
              <a:t/>
            </a:r>
            <a:br>
              <a:rPr lang="en-US" sz="2400" dirty="0"/>
            </a:br>
            <a:r>
              <a:rPr lang="en-US" sz="2400" dirty="0"/>
              <a:t>The request is successful and the response is {name: "Jon Snow</a:t>
            </a:r>
            <a:r>
              <a:rPr lang="en-US" sz="2400" dirty="0" smtClean="0"/>
              <a:t>"}</a:t>
            </a:r>
          </a:p>
          <a:p>
            <a:pPr marL="0" indent="0">
              <a:buNone/>
            </a:pPr>
            <a:endParaRPr lang="en-US" sz="2400" dirty="0"/>
          </a:p>
          <a:p>
            <a:pPr marL="0" indent="0">
              <a:buNone/>
            </a:pPr>
            <a:r>
              <a:rPr lang="en-US" sz="2400" dirty="0" err="1" smtClean="0"/>
              <a:t>Tương</a:t>
            </a:r>
            <a:r>
              <a:rPr lang="en-US" sz="2400" dirty="0" smtClean="0"/>
              <a:t> </a:t>
            </a:r>
            <a:r>
              <a:rPr lang="en-US" sz="2400" dirty="0" err="1" smtClean="0"/>
              <a:t>tự</a:t>
            </a:r>
            <a:r>
              <a:rPr lang="en-US" sz="2400" dirty="0" smtClean="0"/>
              <a:t> </a:t>
            </a:r>
            <a:r>
              <a:rPr lang="en-US" sz="2400" dirty="0" err="1" smtClean="0"/>
              <a:t>như</a:t>
            </a:r>
            <a:r>
              <a:rPr lang="en-US" sz="2400" dirty="0" smtClean="0"/>
              <a:t> </a:t>
            </a:r>
            <a:r>
              <a:rPr lang="en-US" sz="2400" dirty="0" err="1" smtClean="0"/>
              <a:t>vậy</a:t>
            </a:r>
            <a:r>
              <a:rPr lang="en-US" sz="2400" dirty="0" smtClean="0"/>
              <a:t> </a:t>
            </a:r>
            <a:r>
              <a:rPr lang="en-US" sz="2400" dirty="0" err="1" smtClean="0"/>
              <a:t>có</a:t>
            </a:r>
            <a:r>
              <a:rPr lang="en-US" sz="2400" dirty="0" smtClean="0"/>
              <a:t> </a:t>
            </a:r>
            <a:r>
              <a:rPr lang="en-US" sz="2400" dirty="0" err="1" smtClean="0"/>
              <a:t>một</a:t>
            </a:r>
            <a:r>
              <a:rPr lang="en-US" sz="2400" dirty="0" smtClean="0"/>
              <a:t> </a:t>
            </a:r>
            <a:r>
              <a:rPr lang="en-US" sz="2400" dirty="0" err="1" smtClean="0"/>
              <a:t>xử</a:t>
            </a:r>
            <a:r>
              <a:rPr lang="en-US" sz="2400" dirty="0" smtClean="0"/>
              <a:t> </a:t>
            </a:r>
            <a:r>
              <a:rPr lang="en-US" sz="2400" dirty="0" err="1" smtClean="0"/>
              <a:t>lý</a:t>
            </a:r>
            <a:r>
              <a:rPr lang="en-US" sz="2400" dirty="0" smtClean="0"/>
              <a:t> catch </a:t>
            </a:r>
          </a:p>
          <a:p>
            <a:pPr marL="0" indent="0">
              <a:buNone/>
            </a:pPr>
            <a:r>
              <a:rPr lang="en-US" sz="2400" dirty="0" err="1" smtClean="0"/>
              <a:t>Xử</a:t>
            </a:r>
            <a:r>
              <a:rPr lang="en-US" sz="2400" dirty="0" smtClean="0"/>
              <a:t> </a:t>
            </a:r>
            <a:r>
              <a:rPr lang="en-US" sz="2400" dirty="0" err="1" smtClean="0"/>
              <a:t>lý</a:t>
            </a:r>
            <a:r>
              <a:rPr lang="en-US" sz="2400" dirty="0" smtClean="0"/>
              <a:t> catch </a:t>
            </a:r>
            <a:r>
              <a:rPr lang="en-US" sz="2400" dirty="0" err="1" smtClean="0"/>
              <a:t>được</a:t>
            </a:r>
            <a:r>
              <a:rPr lang="en-US" sz="2400" dirty="0" smtClean="0"/>
              <a:t> </a:t>
            </a:r>
            <a:r>
              <a:rPr lang="en-US" sz="2400" dirty="0" err="1" smtClean="0"/>
              <a:t>thực</a:t>
            </a:r>
            <a:r>
              <a:rPr lang="en-US" sz="2400" dirty="0" smtClean="0"/>
              <a:t> </a:t>
            </a:r>
            <a:r>
              <a:rPr lang="en-US" sz="2400" dirty="0" err="1" smtClean="0"/>
              <a:t>hiện</a:t>
            </a:r>
            <a:r>
              <a:rPr lang="en-US" sz="2400" dirty="0" smtClean="0"/>
              <a:t> </a:t>
            </a:r>
            <a:r>
              <a:rPr lang="en-US" sz="2400" dirty="0" err="1" smtClean="0"/>
              <a:t>cho</a:t>
            </a:r>
            <a:r>
              <a:rPr lang="en-US" sz="2400" dirty="0" smtClean="0"/>
              <a:t> </a:t>
            </a:r>
            <a:r>
              <a:rPr lang="en-US" sz="2400" dirty="0" err="1" smtClean="0"/>
              <a:t>chức</a:t>
            </a:r>
            <a:r>
              <a:rPr lang="en-US" sz="2400" dirty="0" smtClean="0"/>
              <a:t> </a:t>
            </a:r>
            <a:r>
              <a:rPr lang="en-US" sz="2400" dirty="0" err="1" smtClean="0"/>
              <a:t>năng</a:t>
            </a:r>
            <a:r>
              <a:rPr lang="en-US" sz="2400" dirty="0" smtClean="0"/>
              <a:t> reject.</a:t>
            </a:r>
          </a:p>
          <a:p>
            <a:pPr marL="0" indent="0">
              <a:buNone/>
            </a:pPr>
            <a:endParaRPr lang="en-US" sz="2400" dirty="0"/>
          </a:p>
          <a:p>
            <a:pPr marL="0" indent="0">
              <a:buNone/>
            </a:pPr>
            <a:r>
              <a:rPr lang="en-US" sz="2400" dirty="0" err="1" smtClean="0"/>
              <a:t>Phương</a:t>
            </a:r>
            <a:r>
              <a:rPr lang="en-US" sz="2400" dirty="0" smtClean="0"/>
              <a:t> </a:t>
            </a:r>
            <a:r>
              <a:rPr lang="en-US" sz="2400" dirty="0" err="1" smtClean="0"/>
              <a:t>thức</a:t>
            </a:r>
            <a:r>
              <a:rPr lang="en-US" sz="2400" dirty="0" smtClean="0"/>
              <a:t> catch </a:t>
            </a:r>
            <a:r>
              <a:rPr lang="en-US" sz="2400" dirty="0" err="1" smtClean="0"/>
              <a:t>sẽ</a:t>
            </a:r>
            <a:r>
              <a:rPr lang="en-US" sz="2400" dirty="0" smtClean="0"/>
              <a:t> </a:t>
            </a:r>
            <a:r>
              <a:rPr lang="en-US" sz="2400" dirty="0" err="1" smtClean="0"/>
              <a:t>thực</a:t>
            </a:r>
            <a:r>
              <a:rPr lang="en-US" sz="2400" dirty="0" smtClean="0"/>
              <a:t> </a:t>
            </a:r>
            <a:r>
              <a:rPr lang="en-US" sz="2400" dirty="0" err="1" smtClean="0"/>
              <a:t>thi</a:t>
            </a:r>
            <a:r>
              <a:rPr lang="en-US" sz="2400" dirty="0" smtClean="0"/>
              <a:t> </a:t>
            </a:r>
            <a:r>
              <a:rPr lang="en-US" sz="2400" dirty="0" err="1" smtClean="0"/>
              <a:t>với</a:t>
            </a:r>
            <a:r>
              <a:rPr lang="en-US" sz="2400" dirty="0" smtClean="0"/>
              <a:t> </a:t>
            </a:r>
            <a:r>
              <a:rPr lang="en-US" sz="2400" dirty="0" err="1" smtClean="0"/>
              <a:t>các</a:t>
            </a:r>
            <a:r>
              <a:rPr lang="en-US" sz="2400" dirty="0" smtClean="0"/>
              <a:t> </a:t>
            </a:r>
            <a:r>
              <a:rPr lang="en-US" sz="2400" dirty="0" err="1" smtClean="0"/>
              <a:t>tham</a:t>
            </a:r>
            <a:r>
              <a:rPr lang="en-US" sz="2400" dirty="0" smtClean="0"/>
              <a:t> </a:t>
            </a:r>
            <a:r>
              <a:rPr lang="en-US" sz="2400" dirty="0" err="1" smtClean="0"/>
              <a:t>số</a:t>
            </a:r>
            <a:r>
              <a:rPr lang="en-US" sz="2400" dirty="0" smtClean="0"/>
              <a:t> </a:t>
            </a:r>
            <a:r>
              <a:rPr lang="en-US" sz="2400" dirty="0" err="1" smtClean="0"/>
              <a:t>của</a:t>
            </a:r>
            <a:r>
              <a:rPr lang="en-US" sz="2400" dirty="0" smtClean="0"/>
              <a:t> </a:t>
            </a:r>
            <a:r>
              <a:rPr lang="en-US" sz="2400" dirty="0" err="1" smtClean="0"/>
              <a:t>nó</a:t>
            </a:r>
            <a:r>
              <a:rPr lang="en-US" sz="2400" dirty="0" smtClean="0"/>
              <a:t> </a:t>
            </a:r>
            <a:r>
              <a:rPr lang="en-US" sz="2400" dirty="0" err="1" smtClean="0"/>
              <a:t>khi</a:t>
            </a:r>
            <a:r>
              <a:rPr lang="en-US" sz="2400" dirty="0" smtClean="0"/>
              <a:t> </a:t>
            </a:r>
            <a:r>
              <a:rPr lang="en-US" sz="2400" dirty="0" err="1" smtClean="0"/>
              <a:t>hàm</a:t>
            </a:r>
            <a:r>
              <a:rPr lang="en-US" sz="2400" dirty="0" smtClean="0"/>
              <a:t> reject </a:t>
            </a:r>
            <a:r>
              <a:rPr lang="en-US" sz="2400" dirty="0" err="1" smtClean="0"/>
              <a:t>được</a:t>
            </a:r>
            <a:r>
              <a:rPr lang="en-US" sz="2400" dirty="0" smtClean="0"/>
              <a:t> </a:t>
            </a:r>
            <a:r>
              <a:rPr lang="en-US" sz="2400" dirty="0" err="1" smtClean="0"/>
              <a:t>gọi</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86CB4B4D-7CA3-9044-876B-883B54F8677D}" type="slidenum">
              <a:rPr lang="uk-UA" smtClean="0"/>
              <a:t>15</a:t>
            </a:fld>
            <a:endParaRPr lang="uk-UA"/>
          </a:p>
        </p:txBody>
      </p:sp>
    </p:spTree>
    <p:extLst>
      <p:ext uri="{BB962C8B-B14F-4D97-AF65-F5344CB8AC3E}">
        <p14:creationId xmlns:p14="http://schemas.microsoft.com/office/powerpoint/2010/main" val="3108747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example</a:t>
            </a:r>
            <a:endParaRPr lang="en-US" dirty="0"/>
          </a:p>
        </p:txBody>
      </p:sp>
      <p:sp>
        <p:nvSpPr>
          <p:cNvPr id="3" name="Text Placeholder 2"/>
          <p:cNvSpPr>
            <a:spLocks noGrp="1"/>
          </p:cNvSpPr>
          <p:nvPr>
            <p:ph idx="1"/>
          </p:nvPr>
        </p:nvSpPr>
        <p:spPr/>
        <p:txBody>
          <a:bodyPr>
            <a:normAutofit/>
          </a:bodyPr>
          <a:lstStyle/>
          <a:p>
            <a:pPr marL="0" indent="0">
              <a:buNone/>
            </a:pPr>
            <a:r>
              <a:rPr lang="en-US" sz="2400" dirty="0" err="1"/>
              <a:t>apiCall.then</a:t>
            </a:r>
            <a:r>
              <a:rPr lang="en-US" sz="2400" dirty="0"/>
              <a:t>(function(x) {console.log(x); }).catch(function(x) </a:t>
            </a:r>
            <a:r>
              <a:rPr lang="en-US" sz="2400" dirty="0" smtClean="0"/>
              <a:t>{</a:t>
            </a:r>
          </a:p>
          <a:p>
            <a:pPr marL="0" indent="0">
              <a:buNone/>
            </a:pPr>
            <a:r>
              <a:rPr lang="en-US" sz="2400" dirty="0" smtClean="0"/>
              <a:t>    console.log(x</a:t>
            </a:r>
            <a:r>
              <a:rPr lang="en-US" sz="2400" dirty="0"/>
              <a:t>); </a:t>
            </a:r>
            <a:endParaRPr lang="en-US" sz="2400" dirty="0" smtClean="0"/>
          </a:p>
          <a:p>
            <a:pPr marL="0" indent="0">
              <a:buNone/>
            </a:pPr>
            <a:r>
              <a:rPr lang="en-US" sz="2400" dirty="0" smtClean="0"/>
              <a:t>})// </a:t>
            </a:r>
            <a:r>
              <a:rPr lang="en-US" sz="2400" dirty="0"/>
              <a:t>Assuming the request is not successful ( reject function is called in the promise. </a:t>
            </a:r>
            <a:r>
              <a:rPr lang="en-US" sz="2400" dirty="0" smtClean="0"/>
              <a:t>)</a:t>
            </a:r>
          </a:p>
          <a:p>
            <a:pPr marL="0" indent="0">
              <a:buNone/>
            </a:pPr>
            <a:endParaRPr lang="en-US" sz="2400" dirty="0"/>
          </a:p>
          <a:p>
            <a:pPr marL="0" indent="0">
              <a:buNone/>
            </a:pPr>
            <a:r>
              <a:rPr lang="en-US" sz="2400" dirty="0" smtClean="0"/>
              <a:t>Output</a:t>
            </a:r>
            <a:r>
              <a:rPr lang="en-US" sz="2400" dirty="0"/>
              <a:t>:</a:t>
            </a:r>
            <a:br>
              <a:rPr lang="en-US" sz="2400" dirty="0"/>
            </a:br>
            <a:r>
              <a:rPr lang="en-US" sz="2400" dirty="0"/>
              <a:t>The request is not successful</a:t>
            </a:r>
            <a:br>
              <a:rPr lang="en-US" sz="2400" dirty="0"/>
            </a:br>
            <a:endParaRPr lang="en-US" sz="2400" dirty="0"/>
          </a:p>
        </p:txBody>
      </p:sp>
      <p:sp>
        <p:nvSpPr>
          <p:cNvPr id="4" name="Slide Number Placeholder 3"/>
          <p:cNvSpPr>
            <a:spLocks noGrp="1"/>
          </p:cNvSpPr>
          <p:nvPr>
            <p:ph type="sldNum" sz="quarter" idx="12"/>
          </p:nvPr>
        </p:nvSpPr>
        <p:spPr/>
        <p:txBody>
          <a:bodyPr/>
          <a:lstStyle/>
          <a:p>
            <a:fld id="{86CB4B4D-7CA3-9044-876B-883B54F8677D}" type="slidenum">
              <a:rPr lang="uk-UA" smtClean="0"/>
              <a:t>16</a:t>
            </a:fld>
            <a:endParaRPr lang="uk-UA"/>
          </a:p>
        </p:txBody>
      </p:sp>
    </p:spTree>
    <p:extLst>
      <p:ext uri="{BB962C8B-B14F-4D97-AF65-F5344CB8AC3E}">
        <p14:creationId xmlns:p14="http://schemas.microsoft.com/office/powerpoint/2010/main" val="2241868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example</a:t>
            </a:r>
            <a:endParaRPr lang="en-US" dirty="0"/>
          </a:p>
        </p:txBody>
      </p:sp>
      <p:sp>
        <p:nvSpPr>
          <p:cNvPr id="3" name="Text Placeholder 2"/>
          <p:cNvSpPr>
            <a:spLocks noGrp="1"/>
          </p:cNvSpPr>
          <p:nvPr>
            <p:ph idx="1"/>
          </p:nvPr>
        </p:nvSpPr>
        <p:spPr/>
        <p:txBody>
          <a:bodyPr>
            <a:normAutofit/>
          </a:bodyPr>
          <a:lstStyle/>
          <a:p>
            <a:pPr marL="0" indent="0">
              <a:buNone/>
            </a:pPr>
            <a:r>
              <a:rPr lang="en-US" sz="2400" dirty="0" smtClean="0"/>
              <a:t>Clean code</a:t>
            </a:r>
          </a:p>
          <a:p>
            <a:pPr marL="0" indent="0">
              <a:buNone/>
            </a:pPr>
            <a:endParaRPr lang="en-US" sz="2400" dirty="0"/>
          </a:p>
          <a:p>
            <a:pPr marL="0" indent="0">
              <a:buNone/>
            </a:pPr>
            <a:r>
              <a:rPr lang="en-US" sz="2400" dirty="0" err="1"/>
              <a:t>apiCall</a:t>
            </a:r>
            <a:r>
              <a:rPr lang="en-US" sz="2400" dirty="0"/>
              <a:t/>
            </a:r>
            <a:br>
              <a:rPr lang="en-US" sz="2400" dirty="0"/>
            </a:br>
            <a:r>
              <a:rPr lang="en-US" sz="2400" dirty="0"/>
              <a:t>.then(function(x) {</a:t>
            </a:r>
            <a:br>
              <a:rPr lang="en-US" sz="2400" dirty="0"/>
            </a:br>
            <a:r>
              <a:rPr lang="en-US" sz="2400" dirty="0" smtClean="0"/>
              <a:t>    console.log(x</a:t>
            </a:r>
            <a:r>
              <a:rPr lang="en-US" sz="2400" dirty="0"/>
              <a:t>); </a:t>
            </a:r>
            <a:br>
              <a:rPr lang="en-US" sz="2400" dirty="0"/>
            </a:br>
            <a:r>
              <a:rPr lang="en-US" sz="2400" dirty="0"/>
              <a:t>})</a:t>
            </a:r>
            <a:br>
              <a:rPr lang="en-US" sz="2400" dirty="0"/>
            </a:br>
            <a:r>
              <a:rPr lang="en-US" sz="2400" dirty="0"/>
              <a:t>.catch(function(x) {</a:t>
            </a:r>
            <a:br>
              <a:rPr lang="en-US" sz="2400" dirty="0"/>
            </a:br>
            <a:r>
              <a:rPr lang="en-US" sz="2400" dirty="0" smtClean="0"/>
              <a:t>    console.log(x</a:t>
            </a:r>
            <a:r>
              <a:rPr lang="en-US" sz="2400" dirty="0"/>
              <a:t>);</a:t>
            </a:r>
            <a:br>
              <a:rPr lang="en-US" sz="2400" dirty="0"/>
            </a:br>
            <a:r>
              <a:rPr lang="en-US" sz="2400" dirty="0"/>
              <a:t>}) </a:t>
            </a:r>
            <a:br>
              <a:rPr lang="en-US" sz="2400" dirty="0"/>
            </a:br>
            <a:endParaRPr lang="en-US" sz="2400" dirty="0" smtClean="0"/>
          </a:p>
          <a:p>
            <a:pPr marL="0" indent="0">
              <a:buNone/>
            </a:pPr>
            <a:r>
              <a:rPr lang="en-US" sz="2400" dirty="0" err="1" smtClean="0"/>
              <a:t>Hầu</a:t>
            </a:r>
            <a:r>
              <a:rPr lang="en-US" sz="2400" dirty="0" smtClean="0"/>
              <a:t> </a:t>
            </a:r>
            <a:r>
              <a:rPr lang="en-US" sz="2400" dirty="0" err="1" smtClean="0"/>
              <a:t>hết</a:t>
            </a:r>
            <a:r>
              <a:rPr lang="en-US" sz="2400" dirty="0" smtClean="0"/>
              <a:t> </a:t>
            </a:r>
            <a:r>
              <a:rPr lang="en-US" sz="2400" dirty="0" err="1" smtClean="0"/>
              <a:t>các</a:t>
            </a:r>
            <a:r>
              <a:rPr lang="en-US" sz="2400" dirty="0" smtClean="0"/>
              <a:t> </a:t>
            </a:r>
            <a:r>
              <a:rPr lang="en-US" sz="2400" dirty="0" err="1" smtClean="0"/>
              <a:t>lập</a:t>
            </a:r>
            <a:r>
              <a:rPr lang="en-US" sz="2400" dirty="0" smtClean="0"/>
              <a:t> </a:t>
            </a:r>
            <a:r>
              <a:rPr lang="en-US" sz="2400" dirty="0" err="1" smtClean="0"/>
              <a:t>trình</a:t>
            </a:r>
            <a:r>
              <a:rPr lang="en-US" sz="2400" dirty="0" smtClean="0"/>
              <a:t> </a:t>
            </a:r>
            <a:r>
              <a:rPr lang="en-US" sz="2400" dirty="0" err="1" smtClean="0"/>
              <a:t>viên</a:t>
            </a:r>
            <a:r>
              <a:rPr lang="en-US" sz="2400" dirty="0" smtClean="0"/>
              <a:t> </a:t>
            </a:r>
            <a:r>
              <a:rPr lang="en-US" sz="2400" dirty="0" err="1" smtClean="0"/>
              <a:t>đều</a:t>
            </a:r>
            <a:r>
              <a:rPr lang="en-US" sz="2400" dirty="0" smtClean="0"/>
              <a:t> </a:t>
            </a:r>
            <a:r>
              <a:rPr lang="en-US" sz="2400" dirty="0" err="1" smtClean="0"/>
              <a:t>viết</a:t>
            </a:r>
            <a:r>
              <a:rPr lang="en-US" sz="2400" dirty="0" smtClean="0"/>
              <a:t> </a:t>
            </a:r>
            <a:r>
              <a:rPr lang="en-US" sz="2400" dirty="0" err="1" smtClean="0"/>
              <a:t>như</a:t>
            </a:r>
            <a:r>
              <a:rPr lang="en-US" sz="2400" dirty="0" smtClean="0"/>
              <a:t> </a:t>
            </a:r>
            <a:r>
              <a:rPr lang="en-US" sz="2400" dirty="0" err="1" smtClean="0"/>
              <a:t>vậy</a:t>
            </a:r>
            <a:endParaRPr lang="en-US" sz="2400" dirty="0"/>
          </a:p>
        </p:txBody>
      </p:sp>
      <p:sp>
        <p:nvSpPr>
          <p:cNvPr id="4" name="Slide Number Placeholder 3"/>
          <p:cNvSpPr>
            <a:spLocks noGrp="1"/>
          </p:cNvSpPr>
          <p:nvPr>
            <p:ph type="sldNum" sz="quarter" idx="12"/>
          </p:nvPr>
        </p:nvSpPr>
        <p:spPr/>
        <p:txBody>
          <a:bodyPr/>
          <a:lstStyle/>
          <a:p>
            <a:fld id="{86CB4B4D-7CA3-9044-876B-883B54F8677D}" type="slidenum">
              <a:rPr lang="uk-UA" smtClean="0"/>
              <a:t>17</a:t>
            </a:fld>
            <a:endParaRPr lang="uk-UA"/>
          </a:p>
        </p:txBody>
      </p:sp>
    </p:spTree>
    <p:extLst>
      <p:ext uri="{BB962C8B-B14F-4D97-AF65-F5344CB8AC3E}">
        <p14:creationId xmlns:p14="http://schemas.microsoft.com/office/powerpoint/2010/main" val="2458177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a:t>
            </a:r>
            <a:r>
              <a:rPr lang="en-US" dirty="0" err="1" smtClean="0"/>
              <a:t>tóm</a:t>
            </a:r>
            <a:r>
              <a:rPr lang="en-US" dirty="0" smtClean="0"/>
              <a:t> </a:t>
            </a:r>
            <a:r>
              <a:rPr lang="en-US" dirty="0" err="1" smtClean="0"/>
              <a:t>tắt</a:t>
            </a:r>
            <a:endParaRPr lang="en-US" dirty="0"/>
          </a:p>
        </p:txBody>
      </p:sp>
      <p:sp>
        <p:nvSpPr>
          <p:cNvPr id="3" name="Text Placeholder 2"/>
          <p:cNvSpPr>
            <a:spLocks noGrp="1"/>
          </p:cNvSpPr>
          <p:nvPr>
            <p:ph idx="1"/>
          </p:nvPr>
        </p:nvSpPr>
        <p:spPr/>
        <p:txBody>
          <a:bodyPr>
            <a:normAutofit/>
          </a:bodyPr>
          <a:lstStyle/>
          <a:p>
            <a:pPr marL="0" indent="0">
              <a:buNone/>
            </a:pPr>
            <a:r>
              <a:rPr lang="en-US" sz="2400" dirty="0" smtClean="0"/>
              <a:t> - </a:t>
            </a:r>
            <a:r>
              <a:rPr lang="en-US" sz="2400" dirty="0" err="1" smtClean="0"/>
              <a:t>Muốn</a:t>
            </a:r>
            <a:r>
              <a:rPr lang="en-US" sz="2400" dirty="0" smtClean="0"/>
              <a:t> define </a:t>
            </a:r>
            <a:r>
              <a:rPr lang="en-US" sz="2400" dirty="0" err="1" smtClean="0"/>
              <a:t>một</a:t>
            </a:r>
            <a:r>
              <a:rPr lang="en-US" sz="2400" dirty="0" smtClean="0"/>
              <a:t> Promises </a:t>
            </a:r>
            <a:r>
              <a:rPr lang="en-US" sz="2400" dirty="0" err="1" smtClean="0"/>
              <a:t>chúng</a:t>
            </a:r>
            <a:r>
              <a:rPr lang="en-US" sz="2400" dirty="0" smtClean="0"/>
              <a:t> ta </a:t>
            </a:r>
            <a:r>
              <a:rPr lang="en-US" sz="2400" dirty="0" err="1" smtClean="0"/>
              <a:t>sử</a:t>
            </a:r>
            <a:r>
              <a:rPr lang="en-US" sz="2400" dirty="0" smtClean="0"/>
              <a:t> </a:t>
            </a:r>
            <a:r>
              <a:rPr lang="en-US" sz="2400" dirty="0" err="1" smtClean="0"/>
              <a:t>dụng</a:t>
            </a:r>
            <a:r>
              <a:rPr lang="en-US" sz="2400" dirty="0" smtClean="0"/>
              <a:t> </a:t>
            </a:r>
            <a:r>
              <a:rPr lang="en-US" sz="2400" dirty="0" err="1" smtClean="0"/>
              <a:t>keword</a:t>
            </a:r>
            <a:r>
              <a:rPr lang="en-US" sz="2400" dirty="0" smtClean="0"/>
              <a:t> new </a:t>
            </a:r>
            <a:r>
              <a:rPr lang="en-US" sz="2400" dirty="0" err="1" smtClean="0"/>
              <a:t>cùng</a:t>
            </a:r>
            <a:r>
              <a:rPr lang="en-US" sz="2400" dirty="0" smtClean="0"/>
              <a:t> </a:t>
            </a:r>
            <a:r>
              <a:rPr lang="en-US" sz="2400" dirty="0" err="1" smtClean="0"/>
              <a:t>với</a:t>
            </a:r>
            <a:r>
              <a:rPr lang="en-US" sz="2400" dirty="0" smtClean="0"/>
              <a:t> </a:t>
            </a:r>
            <a:r>
              <a:rPr lang="en-US" sz="2400" dirty="0" err="1" smtClean="0"/>
              <a:t>các</a:t>
            </a:r>
            <a:r>
              <a:rPr lang="en-US" sz="2400" dirty="0" smtClean="0"/>
              <a:t> </a:t>
            </a:r>
            <a:r>
              <a:rPr lang="en-US" sz="2400" dirty="0" err="1" smtClean="0"/>
              <a:t>tham</a:t>
            </a:r>
            <a:r>
              <a:rPr lang="en-US" sz="2400" dirty="0" smtClean="0"/>
              <a:t> </a:t>
            </a:r>
            <a:r>
              <a:rPr lang="en-US" sz="2400" dirty="0" err="1" smtClean="0"/>
              <a:t>số</a:t>
            </a:r>
            <a:r>
              <a:rPr lang="en-US" sz="2400" dirty="0" smtClean="0"/>
              <a:t> </a:t>
            </a:r>
            <a:r>
              <a:rPr lang="en-US" sz="2400" dirty="0" err="1" smtClean="0"/>
              <a:t>của</a:t>
            </a:r>
            <a:r>
              <a:rPr lang="en-US" sz="2400" dirty="0" smtClean="0"/>
              <a:t> </a:t>
            </a:r>
            <a:r>
              <a:rPr lang="en-US" sz="2400" dirty="0" err="1" smtClean="0"/>
              <a:t>nó</a:t>
            </a:r>
            <a:r>
              <a:rPr lang="en-US" sz="2400" dirty="0" smtClean="0"/>
              <a:t>. Function </a:t>
            </a:r>
            <a:r>
              <a:rPr lang="en-US" sz="2400" dirty="0" err="1" smtClean="0"/>
              <a:t>có</a:t>
            </a:r>
            <a:r>
              <a:rPr lang="en-US" sz="2400" dirty="0" smtClean="0"/>
              <a:t> 2 </a:t>
            </a:r>
            <a:r>
              <a:rPr lang="en-US" sz="2400" dirty="0" err="1" smtClean="0"/>
              <a:t>chức</a:t>
            </a:r>
            <a:r>
              <a:rPr lang="en-US" sz="2400" dirty="0" smtClean="0"/>
              <a:t> </a:t>
            </a:r>
            <a:r>
              <a:rPr lang="en-US" sz="2400" dirty="0" err="1" smtClean="0"/>
              <a:t>năng</a:t>
            </a:r>
            <a:r>
              <a:rPr lang="en-US" sz="2400" dirty="0" smtClean="0"/>
              <a:t> </a:t>
            </a:r>
            <a:r>
              <a:rPr lang="en-US" sz="2400" dirty="0" err="1" smtClean="0"/>
              <a:t>là</a:t>
            </a:r>
            <a:r>
              <a:rPr lang="en-US" sz="2400" dirty="0" smtClean="0"/>
              <a:t> </a:t>
            </a:r>
            <a:r>
              <a:rPr lang="en-US" sz="2400" b="1" dirty="0"/>
              <a:t>resolve</a:t>
            </a:r>
            <a:r>
              <a:rPr lang="en-US" sz="2400" dirty="0"/>
              <a:t> and </a:t>
            </a:r>
            <a:r>
              <a:rPr lang="en-US" sz="2400" b="1" dirty="0" smtClean="0"/>
              <a:t>reject.</a:t>
            </a:r>
          </a:p>
          <a:p>
            <a:pPr marL="0" indent="0">
              <a:buNone/>
            </a:pPr>
            <a:endParaRPr lang="en-US" sz="2400" b="1" dirty="0"/>
          </a:p>
          <a:p>
            <a:pPr marL="0" indent="0">
              <a:buNone/>
            </a:pPr>
            <a:r>
              <a:rPr lang="en-US" sz="2400" b="1" dirty="0"/>
              <a:t> </a:t>
            </a:r>
            <a:r>
              <a:rPr lang="en-US" sz="2400" dirty="0" smtClean="0"/>
              <a:t>- </a:t>
            </a:r>
            <a:r>
              <a:rPr lang="en-US" sz="2400" dirty="0" err="1" smtClean="0"/>
              <a:t>Chức</a:t>
            </a:r>
            <a:r>
              <a:rPr lang="en-US" sz="2400" dirty="0" smtClean="0"/>
              <a:t> </a:t>
            </a:r>
            <a:r>
              <a:rPr lang="en-US" sz="2400" dirty="0" err="1" smtClean="0"/>
              <a:t>năng</a:t>
            </a:r>
            <a:r>
              <a:rPr lang="en-US" sz="2400" dirty="0" smtClean="0"/>
              <a:t> resolve </a:t>
            </a:r>
            <a:r>
              <a:rPr lang="en-US" sz="2400" dirty="0" err="1" smtClean="0"/>
              <a:t>sẽ</a:t>
            </a:r>
            <a:r>
              <a:rPr lang="en-US" sz="2400" dirty="0" smtClean="0"/>
              <a:t> </a:t>
            </a:r>
            <a:r>
              <a:rPr lang="en-US" sz="2400" dirty="0" err="1" smtClean="0"/>
              <a:t>được</a:t>
            </a:r>
            <a:r>
              <a:rPr lang="en-US" sz="2400" dirty="0" smtClean="0"/>
              <a:t> </a:t>
            </a:r>
            <a:r>
              <a:rPr lang="en-US" sz="2400" dirty="0" err="1" smtClean="0"/>
              <a:t>gọi</a:t>
            </a:r>
            <a:r>
              <a:rPr lang="en-US" sz="2400" dirty="0" smtClean="0"/>
              <a:t> </a:t>
            </a:r>
            <a:r>
              <a:rPr lang="en-US" sz="2400" dirty="0" err="1" smtClean="0"/>
              <a:t>khi</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thành</a:t>
            </a:r>
            <a:r>
              <a:rPr lang="en-US" sz="2400" dirty="0" smtClean="0"/>
              <a:t> </a:t>
            </a:r>
            <a:r>
              <a:rPr lang="en-US" sz="2400" dirty="0" err="1" smtClean="0"/>
              <a:t>công</a:t>
            </a:r>
            <a:r>
              <a:rPr lang="en-US" sz="2400" dirty="0" smtClean="0"/>
              <a:t>.</a:t>
            </a:r>
          </a:p>
          <a:p>
            <a:pPr marL="0" indent="0">
              <a:buNone/>
            </a:pPr>
            <a:r>
              <a:rPr lang="en-US" sz="2400" dirty="0" smtClean="0"/>
              <a:t> </a:t>
            </a:r>
          </a:p>
          <a:p>
            <a:pPr>
              <a:buFontTx/>
              <a:buChar char="-"/>
            </a:pPr>
            <a:r>
              <a:rPr lang="en-US" sz="2400" dirty="0" err="1" smtClean="0"/>
              <a:t>Chức</a:t>
            </a:r>
            <a:r>
              <a:rPr lang="en-US" sz="2400" dirty="0" smtClean="0"/>
              <a:t> </a:t>
            </a:r>
            <a:r>
              <a:rPr lang="en-US" sz="2400" dirty="0" err="1" smtClean="0"/>
              <a:t>năng</a:t>
            </a:r>
            <a:r>
              <a:rPr lang="en-US" sz="2400" dirty="0" smtClean="0"/>
              <a:t> reject </a:t>
            </a:r>
            <a:r>
              <a:rPr lang="en-US" sz="2400" dirty="0" err="1" smtClean="0"/>
              <a:t>sẽ</a:t>
            </a:r>
            <a:r>
              <a:rPr lang="en-US" sz="2400" dirty="0" smtClean="0"/>
              <a:t> </a:t>
            </a:r>
            <a:r>
              <a:rPr lang="en-US" sz="2400" dirty="0" err="1" smtClean="0"/>
              <a:t>được</a:t>
            </a:r>
            <a:r>
              <a:rPr lang="en-US" sz="2400" dirty="0" smtClean="0"/>
              <a:t> </a:t>
            </a:r>
            <a:r>
              <a:rPr lang="en-US" sz="2400" dirty="0" err="1" smtClean="0"/>
              <a:t>gọi</a:t>
            </a:r>
            <a:r>
              <a:rPr lang="en-US" sz="2400" dirty="0" smtClean="0"/>
              <a:t> </a:t>
            </a:r>
            <a:r>
              <a:rPr lang="en-US" sz="2400" dirty="0" err="1" smtClean="0"/>
              <a:t>khi</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thất</a:t>
            </a:r>
            <a:r>
              <a:rPr lang="en-US" sz="2400" dirty="0" smtClean="0"/>
              <a:t> </a:t>
            </a:r>
            <a:r>
              <a:rPr lang="en-US" sz="2400" dirty="0" err="1" smtClean="0"/>
              <a:t>bại</a:t>
            </a:r>
            <a:r>
              <a:rPr lang="en-US" sz="2400" dirty="0" smtClean="0"/>
              <a:t>.</a:t>
            </a:r>
          </a:p>
          <a:p>
            <a:pPr>
              <a:buFontTx/>
              <a:buChar char="-"/>
            </a:pPr>
            <a:endParaRPr lang="en-US" sz="2400" dirty="0"/>
          </a:p>
          <a:p>
            <a:pPr>
              <a:buFontTx/>
              <a:buChar char="-"/>
            </a:pPr>
            <a:r>
              <a:rPr lang="en-US" sz="2400" dirty="0" err="1" smtClean="0"/>
              <a:t>Xử</a:t>
            </a:r>
            <a:r>
              <a:rPr lang="en-US" sz="2400" dirty="0" smtClean="0"/>
              <a:t> </a:t>
            </a:r>
            <a:r>
              <a:rPr lang="en-US" sz="2400" dirty="0" err="1" smtClean="0"/>
              <a:t>lý</a:t>
            </a:r>
            <a:r>
              <a:rPr lang="en-US" sz="2400" dirty="0" smtClean="0"/>
              <a:t> </a:t>
            </a:r>
            <a:r>
              <a:rPr lang="en-US" sz="2400" b="1" dirty="0" smtClean="0"/>
              <a:t>then </a:t>
            </a:r>
            <a:r>
              <a:rPr lang="en-US" sz="2400" dirty="0" err="1" smtClean="0"/>
              <a:t>được</a:t>
            </a:r>
            <a:r>
              <a:rPr lang="en-US" sz="2400" dirty="0" smtClean="0"/>
              <a:t> </a:t>
            </a:r>
            <a:r>
              <a:rPr lang="en-US" sz="2400" dirty="0" err="1" smtClean="0"/>
              <a:t>thực</a:t>
            </a:r>
            <a:r>
              <a:rPr lang="en-US" sz="2400" dirty="0" smtClean="0"/>
              <a:t> </a:t>
            </a:r>
            <a:r>
              <a:rPr lang="en-US" sz="2400" dirty="0" err="1" smtClean="0"/>
              <a:t>thi</a:t>
            </a:r>
            <a:r>
              <a:rPr lang="en-US" sz="2400" dirty="0" smtClean="0"/>
              <a:t> </a:t>
            </a:r>
            <a:r>
              <a:rPr lang="en-US" sz="2400" dirty="0" err="1" smtClean="0"/>
              <a:t>cho</a:t>
            </a:r>
            <a:r>
              <a:rPr lang="en-US" sz="2400" dirty="0" smtClean="0"/>
              <a:t> resolve function</a:t>
            </a:r>
          </a:p>
          <a:p>
            <a:pPr>
              <a:buFontTx/>
              <a:buChar char="-"/>
            </a:pPr>
            <a:r>
              <a:rPr lang="en-US" sz="2400" dirty="0" err="1" smtClean="0"/>
              <a:t>Xử</a:t>
            </a:r>
            <a:r>
              <a:rPr lang="en-US" sz="2400" dirty="0" smtClean="0"/>
              <a:t> </a:t>
            </a:r>
            <a:r>
              <a:rPr lang="en-US" sz="2400" dirty="0" err="1" smtClean="0"/>
              <a:t>lý</a:t>
            </a:r>
            <a:r>
              <a:rPr lang="en-US" sz="2400" dirty="0" smtClean="0"/>
              <a:t> </a:t>
            </a:r>
            <a:r>
              <a:rPr lang="en-US" sz="2400" b="1" dirty="0" smtClean="0"/>
              <a:t>catch </a:t>
            </a:r>
            <a:r>
              <a:rPr lang="en-US" sz="2400" dirty="0" err="1" smtClean="0"/>
              <a:t>được</a:t>
            </a:r>
            <a:r>
              <a:rPr lang="en-US" sz="2400" dirty="0" smtClean="0"/>
              <a:t> </a:t>
            </a:r>
            <a:r>
              <a:rPr lang="en-US" sz="2400" dirty="0" err="1" smtClean="0"/>
              <a:t>thực</a:t>
            </a:r>
            <a:r>
              <a:rPr lang="en-US" sz="2400" dirty="0" smtClean="0"/>
              <a:t> </a:t>
            </a:r>
            <a:r>
              <a:rPr lang="en-US" sz="2400" dirty="0" err="1" smtClean="0"/>
              <a:t>thi</a:t>
            </a:r>
            <a:r>
              <a:rPr lang="en-US" sz="2400" dirty="0" smtClean="0"/>
              <a:t> </a:t>
            </a:r>
            <a:r>
              <a:rPr lang="en-US" sz="2400" dirty="0" err="1" smtClean="0"/>
              <a:t>cho</a:t>
            </a:r>
            <a:r>
              <a:rPr lang="en-US" sz="2400" dirty="0" smtClean="0"/>
              <a:t> reject function</a:t>
            </a:r>
          </a:p>
          <a:p>
            <a:pPr>
              <a:buFontTx/>
              <a:buChar char="-"/>
            </a:pPr>
            <a:endParaRPr lang="en-US" sz="2400" dirty="0"/>
          </a:p>
          <a:p>
            <a:pPr>
              <a:buFontTx/>
              <a:buChar char="-"/>
            </a:pPr>
            <a:r>
              <a:rPr lang="en-US" sz="2400" dirty="0" err="1" smtClean="0"/>
              <a:t>Hãy</a:t>
            </a:r>
            <a:r>
              <a:rPr lang="en-US" sz="2400" dirty="0" smtClean="0"/>
              <a:t> </a:t>
            </a:r>
            <a:r>
              <a:rPr lang="en-US" sz="2400" dirty="0" err="1" smtClean="0"/>
              <a:t>chắc</a:t>
            </a:r>
            <a:r>
              <a:rPr lang="en-US" sz="2400" dirty="0" smtClean="0"/>
              <a:t> </a:t>
            </a:r>
            <a:r>
              <a:rPr lang="en-US" sz="2400" dirty="0" err="1" smtClean="0"/>
              <a:t>chắn</a:t>
            </a:r>
            <a:r>
              <a:rPr lang="en-US" sz="2400" dirty="0" smtClean="0"/>
              <a:t> </a:t>
            </a:r>
            <a:r>
              <a:rPr lang="en-US" sz="2400" dirty="0" err="1" smtClean="0"/>
              <a:t>rằng</a:t>
            </a:r>
            <a:r>
              <a:rPr lang="en-US" sz="2400" dirty="0" smtClean="0"/>
              <a:t> </a:t>
            </a:r>
            <a:r>
              <a:rPr lang="en-US" sz="2400" dirty="0" err="1" smtClean="0"/>
              <a:t>đã</a:t>
            </a:r>
            <a:r>
              <a:rPr lang="en-US" sz="2400" dirty="0" smtClean="0"/>
              <a:t> clean code</a:t>
            </a:r>
            <a:endParaRPr lang="en-US" sz="2400" dirty="0"/>
          </a:p>
        </p:txBody>
      </p:sp>
      <p:sp>
        <p:nvSpPr>
          <p:cNvPr id="4" name="Slide Number Placeholder 3"/>
          <p:cNvSpPr>
            <a:spLocks noGrp="1"/>
          </p:cNvSpPr>
          <p:nvPr>
            <p:ph type="sldNum" sz="quarter" idx="12"/>
          </p:nvPr>
        </p:nvSpPr>
        <p:spPr/>
        <p:txBody>
          <a:bodyPr/>
          <a:lstStyle/>
          <a:p>
            <a:fld id="{86CB4B4D-7CA3-9044-876B-883B54F8677D}" type="slidenum">
              <a:rPr lang="uk-UA" smtClean="0"/>
              <a:t>18</a:t>
            </a:fld>
            <a:endParaRPr lang="uk-UA"/>
          </a:p>
        </p:txBody>
      </p:sp>
    </p:spTree>
    <p:extLst>
      <p:ext uri="{BB962C8B-B14F-4D97-AF65-F5344CB8AC3E}">
        <p14:creationId xmlns:p14="http://schemas.microsoft.com/office/powerpoint/2010/main" val="2347507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Async</a:t>
            </a:r>
            <a:r>
              <a:rPr lang="en-US" dirty="0"/>
              <a:t> / Await</a:t>
            </a:r>
          </a:p>
        </p:txBody>
      </p:sp>
      <p:sp>
        <p:nvSpPr>
          <p:cNvPr id="6" name="Text Placeholder 5"/>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19</a:t>
            </a:fld>
            <a:endParaRPr lang="uk-UA"/>
          </a:p>
        </p:txBody>
      </p:sp>
      <p:sp>
        <p:nvSpPr>
          <p:cNvPr id="2" name="Rectangle 1"/>
          <p:cNvSpPr/>
          <p:nvPr/>
        </p:nvSpPr>
        <p:spPr>
          <a:xfrm>
            <a:off x="5732439" y="3244334"/>
            <a:ext cx="727122" cy="369332"/>
          </a:xfrm>
          <a:prstGeom prst="rect">
            <a:avLst/>
          </a:prstGeom>
        </p:spPr>
        <p:txBody>
          <a:bodyPr wrap="none">
            <a:spAutoFit/>
          </a:bodyPr>
          <a:lstStyle/>
          <a:p>
            <a:r>
              <a:rPr lang="en-US" dirty="0" err="1"/>
              <a:t>Async</a:t>
            </a:r>
            <a:endParaRPr lang="en-US" dirty="0"/>
          </a:p>
        </p:txBody>
      </p:sp>
    </p:spTree>
    <p:extLst>
      <p:ext uri="{BB962C8B-B14F-4D97-AF65-F5344CB8AC3E}">
        <p14:creationId xmlns:p14="http://schemas.microsoft.com/office/powerpoint/2010/main" val="241761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Mục tiêu</a:t>
            </a:r>
            <a:endParaRPr lang="en-US" dirty="0"/>
          </a:p>
        </p:txBody>
      </p:sp>
      <p:sp>
        <p:nvSpPr>
          <p:cNvPr id="3" name="Content Placeholder 2"/>
          <p:cNvSpPr>
            <a:spLocks noGrp="1"/>
          </p:cNvSpPr>
          <p:nvPr>
            <p:ph idx="1"/>
          </p:nvPr>
        </p:nvSpPr>
        <p:spPr>
          <a:xfrm>
            <a:off x="838200" y="1368626"/>
            <a:ext cx="10515600" cy="4447973"/>
          </a:xfrm>
        </p:spPr>
        <p:txBody>
          <a:bodyPr>
            <a:normAutofit/>
          </a:bodyPr>
          <a:lstStyle/>
          <a:p>
            <a:pPr>
              <a:spcBef>
                <a:spcPts val="0"/>
              </a:spcBef>
            </a:pPr>
            <a:r>
              <a:rPr lang="en-US" sz="3200" dirty="0" err="1" smtClean="0"/>
              <a:t>Hiểu</a:t>
            </a:r>
            <a:r>
              <a:rPr lang="en-US" sz="3200" dirty="0" smtClean="0"/>
              <a:t> </a:t>
            </a:r>
            <a:r>
              <a:rPr lang="en-US" sz="3200" dirty="0" err="1" smtClean="0"/>
              <a:t>được</a:t>
            </a:r>
            <a:r>
              <a:rPr lang="en-US" sz="3200" dirty="0" smtClean="0"/>
              <a:t> Promises</a:t>
            </a:r>
            <a:endParaRPr lang="vi-VN" sz="3200" dirty="0" smtClean="0"/>
          </a:p>
          <a:p>
            <a:pPr>
              <a:spcBef>
                <a:spcPts val="0"/>
              </a:spcBef>
            </a:pPr>
            <a:r>
              <a:rPr lang="en-US" sz="3200" dirty="0" err="1" smtClean="0"/>
              <a:t>Hiểu</a:t>
            </a:r>
            <a:r>
              <a:rPr lang="en-US" sz="3200" dirty="0" smtClean="0"/>
              <a:t> </a:t>
            </a:r>
            <a:r>
              <a:rPr lang="en-US" sz="3200" dirty="0" err="1" smtClean="0"/>
              <a:t>được</a:t>
            </a:r>
            <a:r>
              <a:rPr lang="en-US" sz="3200" dirty="0" smtClean="0"/>
              <a:t> </a:t>
            </a:r>
            <a:r>
              <a:rPr lang="en-US" sz="3200" dirty="0" err="1"/>
              <a:t>Async</a:t>
            </a:r>
            <a:r>
              <a:rPr lang="en-US" sz="3200" dirty="0"/>
              <a:t> / </a:t>
            </a:r>
            <a:r>
              <a:rPr lang="en-US" sz="3200" dirty="0" smtClean="0"/>
              <a:t>Await</a:t>
            </a:r>
            <a:endParaRPr lang="vi-VN" sz="3200" dirty="0" smtClean="0"/>
          </a:p>
          <a:p>
            <a:pPr>
              <a:spcBef>
                <a:spcPts val="0"/>
              </a:spcBef>
            </a:pPr>
            <a:r>
              <a:rPr lang="en-US" sz="3200" dirty="0" err="1" smtClean="0"/>
              <a:t>Triển</a:t>
            </a:r>
            <a:r>
              <a:rPr lang="en-US" sz="3200" dirty="0" smtClean="0"/>
              <a:t> </a:t>
            </a:r>
            <a:r>
              <a:rPr lang="en-US" sz="3200" dirty="0" err="1" smtClean="0"/>
              <a:t>khai</a:t>
            </a:r>
            <a:r>
              <a:rPr lang="en-US" sz="3200" dirty="0" smtClean="0"/>
              <a:t> </a:t>
            </a:r>
            <a:r>
              <a:rPr lang="en-US" sz="3200" dirty="0" err="1" smtClean="0"/>
              <a:t>được</a:t>
            </a:r>
            <a:r>
              <a:rPr lang="en-US" sz="3200" dirty="0" smtClean="0"/>
              <a:t> </a:t>
            </a:r>
            <a:r>
              <a:rPr lang="en-US" sz="3200" dirty="0"/>
              <a:t>Promises</a:t>
            </a:r>
            <a:endParaRPr lang="vi-VN" sz="3200" dirty="0" smtClean="0"/>
          </a:p>
          <a:p>
            <a:pPr>
              <a:spcBef>
                <a:spcPts val="0"/>
              </a:spcBef>
            </a:pPr>
            <a:r>
              <a:rPr lang="en-US" sz="3200" dirty="0" err="1"/>
              <a:t>Triển</a:t>
            </a:r>
            <a:r>
              <a:rPr lang="en-US" sz="3200" dirty="0"/>
              <a:t> </a:t>
            </a:r>
            <a:r>
              <a:rPr lang="en-US" sz="3200" dirty="0" err="1"/>
              <a:t>khai</a:t>
            </a:r>
            <a:r>
              <a:rPr lang="en-US" sz="3200" dirty="0"/>
              <a:t> </a:t>
            </a:r>
            <a:r>
              <a:rPr lang="en-US" sz="3200" dirty="0" err="1"/>
              <a:t>được</a:t>
            </a:r>
            <a:r>
              <a:rPr lang="en-US" sz="3200" dirty="0"/>
              <a:t> </a:t>
            </a:r>
            <a:r>
              <a:rPr lang="en-US" sz="3200" dirty="0" err="1"/>
              <a:t>Async</a:t>
            </a:r>
            <a:r>
              <a:rPr lang="en-US" sz="3200" dirty="0"/>
              <a:t> / </a:t>
            </a:r>
            <a:r>
              <a:rPr lang="en-US" sz="3200" dirty="0" smtClean="0"/>
              <a:t>Await</a:t>
            </a:r>
            <a:endParaRPr lang="vi-VN" sz="3200" dirty="0"/>
          </a:p>
        </p:txBody>
      </p:sp>
    </p:spTree>
    <p:extLst>
      <p:ext uri="{BB962C8B-B14F-4D97-AF65-F5344CB8AC3E}">
        <p14:creationId xmlns:p14="http://schemas.microsoft.com/office/powerpoint/2010/main" val="1035313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a:t>
            </a:r>
            <a:endParaRPr lang="en-US" dirty="0"/>
          </a:p>
        </p:txBody>
      </p:sp>
      <p:sp>
        <p:nvSpPr>
          <p:cNvPr id="3" name="Text Placeholder 2"/>
          <p:cNvSpPr>
            <a:spLocks noGrp="1"/>
          </p:cNvSpPr>
          <p:nvPr>
            <p:ph idx="1"/>
          </p:nvPr>
        </p:nvSpPr>
        <p:spPr/>
        <p:txBody>
          <a:bodyPr>
            <a:normAutofit fontScale="92500" lnSpcReduction="10000"/>
          </a:bodyPr>
          <a:lstStyle/>
          <a:p>
            <a:pPr marL="0" indent="0">
              <a:buNone/>
            </a:pPr>
            <a:r>
              <a:rPr lang="en-US" sz="2400" dirty="0" smtClean="0"/>
              <a:t> - </a:t>
            </a:r>
            <a:r>
              <a:rPr lang="en-US" sz="2400" dirty="0" err="1" smtClean="0"/>
              <a:t>Từ</a:t>
            </a:r>
            <a:r>
              <a:rPr lang="en-US" sz="2400" dirty="0" smtClean="0"/>
              <a:t> </a:t>
            </a:r>
            <a:r>
              <a:rPr lang="en-US" sz="2400" dirty="0" err="1" smtClean="0"/>
              <a:t>khóa</a:t>
            </a:r>
            <a:r>
              <a:rPr lang="en-US" sz="2400" dirty="0" smtClean="0"/>
              <a:t> </a:t>
            </a:r>
            <a:r>
              <a:rPr lang="en-US" sz="2400" dirty="0" err="1" smtClean="0"/>
              <a:t>Async</a:t>
            </a:r>
            <a:r>
              <a:rPr lang="en-US" sz="2400" dirty="0" smtClean="0"/>
              <a:t> </a:t>
            </a:r>
            <a:r>
              <a:rPr lang="en-US" sz="2400" dirty="0" err="1" smtClean="0"/>
              <a:t>làm</a:t>
            </a:r>
            <a:r>
              <a:rPr lang="en-US" sz="2400" dirty="0" smtClean="0"/>
              <a:t> </a:t>
            </a:r>
            <a:r>
              <a:rPr lang="en-US" sz="2400" dirty="0" err="1" smtClean="0"/>
              <a:t>cho</a:t>
            </a:r>
            <a:r>
              <a:rPr lang="en-US" sz="2400" dirty="0" smtClean="0"/>
              <a:t> </a:t>
            </a:r>
            <a:r>
              <a:rPr lang="en-US" sz="2400" dirty="0" err="1" smtClean="0"/>
              <a:t>bất</a:t>
            </a:r>
            <a:r>
              <a:rPr lang="en-US" sz="2400" dirty="0" smtClean="0"/>
              <a:t> </a:t>
            </a:r>
            <a:r>
              <a:rPr lang="en-US" sz="2400" dirty="0" err="1" smtClean="0"/>
              <a:t>kỳ</a:t>
            </a:r>
            <a:r>
              <a:rPr lang="en-US" sz="2400" dirty="0" smtClean="0"/>
              <a:t> </a:t>
            </a:r>
            <a:r>
              <a:rPr lang="en-US" sz="2400" dirty="0" err="1" smtClean="0"/>
              <a:t>chức</a:t>
            </a:r>
            <a:r>
              <a:rPr lang="en-US" sz="2400" dirty="0" smtClean="0"/>
              <a:t> </a:t>
            </a:r>
            <a:r>
              <a:rPr lang="en-US" sz="2400" dirty="0" err="1" smtClean="0"/>
              <a:t>năng</a:t>
            </a:r>
            <a:r>
              <a:rPr lang="en-US" sz="2400" dirty="0" smtClean="0"/>
              <a:t> </a:t>
            </a:r>
            <a:r>
              <a:rPr lang="en-US" sz="2400" dirty="0" err="1" smtClean="0"/>
              <a:t>nào</a:t>
            </a:r>
            <a:r>
              <a:rPr lang="en-US" sz="2400" dirty="0" smtClean="0"/>
              <a:t> </a:t>
            </a:r>
            <a:r>
              <a:rPr lang="en-US" sz="2400" dirty="0" err="1" smtClean="0"/>
              <a:t>cũng</a:t>
            </a:r>
            <a:r>
              <a:rPr lang="en-US" sz="2400" dirty="0" smtClean="0"/>
              <a:t> </a:t>
            </a:r>
            <a:r>
              <a:rPr lang="en-US" sz="2400" dirty="0" err="1" smtClean="0"/>
              <a:t>chỉ</a:t>
            </a:r>
            <a:r>
              <a:rPr lang="en-US" sz="2400" dirty="0" smtClean="0"/>
              <a:t> </a:t>
            </a:r>
            <a:r>
              <a:rPr lang="en-US" sz="2400" dirty="0" err="1" smtClean="0"/>
              <a:t>trả</a:t>
            </a:r>
            <a:r>
              <a:rPr lang="en-US" sz="2400" dirty="0" smtClean="0"/>
              <a:t> </a:t>
            </a:r>
            <a:r>
              <a:rPr lang="en-US" sz="2400" dirty="0" err="1" smtClean="0"/>
              <a:t>về</a:t>
            </a:r>
            <a:r>
              <a:rPr lang="en-US" sz="2400" dirty="0" smtClean="0"/>
              <a:t> promises</a:t>
            </a:r>
          </a:p>
          <a:p>
            <a:pPr marL="0" indent="0">
              <a:buNone/>
            </a:pPr>
            <a:endParaRPr lang="en-US" sz="2400" dirty="0"/>
          </a:p>
          <a:p>
            <a:pPr marL="0" indent="0">
              <a:buNone/>
            </a:pPr>
            <a:r>
              <a:rPr lang="en-US" sz="2400" dirty="0" err="1"/>
              <a:t>async</a:t>
            </a:r>
            <a:r>
              <a:rPr lang="en-US" sz="2400" dirty="0"/>
              <a:t> function hello() {</a:t>
            </a:r>
            <a:br>
              <a:rPr lang="en-US" sz="2400" dirty="0"/>
            </a:br>
            <a:r>
              <a:rPr lang="en-US" sz="2400" dirty="0" smtClean="0"/>
              <a:t>    return </a:t>
            </a:r>
            <a:r>
              <a:rPr lang="en-US" sz="2400" dirty="0"/>
              <a:t>"Hello Promise..!"</a:t>
            </a:r>
            <a:br>
              <a:rPr lang="en-US" sz="2400" dirty="0"/>
            </a:br>
            <a:r>
              <a:rPr lang="en-US" sz="2400" dirty="0" smtClean="0"/>
              <a:t>}</a:t>
            </a:r>
          </a:p>
          <a:p>
            <a:pPr marL="0" indent="0">
              <a:buNone/>
            </a:pPr>
            <a:endParaRPr lang="en-US" sz="2400" dirty="0"/>
          </a:p>
          <a:p>
            <a:pPr marL="0" indent="0">
              <a:buNone/>
            </a:pPr>
            <a:r>
              <a:rPr lang="en-US" sz="2400" dirty="0" smtClean="0"/>
              <a:t>Function hello </a:t>
            </a:r>
            <a:r>
              <a:rPr lang="en-US" sz="2400" dirty="0" err="1" smtClean="0"/>
              <a:t>sẽ</a:t>
            </a:r>
            <a:r>
              <a:rPr lang="en-US" sz="2400" dirty="0" smtClean="0"/>
              <a:t> </a:t>
            </a:r>
            <a:r>
              <a:rPr lang="en-US" sz="2400" dirty="0" err="1" smtClean="0"/>
              <a:t>trả</a:t>
            </a:r>
            <a:r>
              <a:rPr lang="en-US" sz="2400" dirty="0" smtClean="0"/>
              <a:t> </a:t>
            </a:r>
            <a:r>
              <a:rPr lang="en-US" sz="2400" dirty="0" err="1" smtClean="0"/>
              <a:t>lại</a:t>
            </a:r>
            <a:r>
              <a:rPr lang="en-US" sz="2400" dirty="0" smtClean="0"/>
              <a:t> </a:t>
            </a:r>
            <a:r>
              <a:rPr lang="en-US" sz="2400" dirty="0" err="1" smtClean="0"/>
              <a:t>một</a:t>
            </a:r>
            <a:r>
              <a:rPr lang="en-US" sz="2400" dirty="0" smtClean="0"/>
              <a:t> promises</a:t>
            </a:r>
          </a:p>
          <a:p>
            <a:pPr marL="0" indent="0">
              <a:buNone/>
            </a:pPr>
            <a:r>
              <a:rPr lang="en-US" sz="2400" dirty="0" err="1" smtClean="0"/>
              <a:t>Tương</a:t>
            </a:r>
            <a:r>
              <a:rPr lang="en-US" sz="2400" dirty="0" smtClean="0"/>
              <a:t> </a:t>
            </a:r>
            <a:r>
              <a:rPr lang="en-US" sz="2400" dirty="0" err="1" smtClean="0"/>
              <a:t>đương</a:t>
            </a:r>
            <a:r>
              <a:rPr lang="en-US" sz="2400" dirty="0" smtClean="0"/>
              <a:t> </a:t>
            </a:r>
            <a:r>
              <a:rPr lang="en-US" sz="2400" dirty="0" err="1" smtClean="0"/>
              <a:t>với</a:t>
            </a:r>
            <a:r>
              <a:rPr lang="en-US" sz="2400" dirty="0" smtClean="0"/>
              <a:t> </a:t>
            </a:r>
            <a:r>
              <a:rPr lang="en-US" sz="2400" dirty="0" err="1" smtClean="0"/>
              <a:t>đoạn</a:t>
            </a:r>
            <a:r>
              <a:rPr lang="en-US" sz="2400" dirty="0" smtClean="0"/>
              <a:t> </a:t>
            </a:r>
            <a:r>
              <a:rPr lang="en-US" sz="2400" dirty="0" err="1" smtClean="0"/>
              <a:t>mã</a:t>
            </a:r>
            <a:r>
              <a:rPr lang="en-US" sz="2400" dirty="0" smtClean="0"/>
              <a:t> </a:t>
            </a:r>
            <a:r>
              <a:rPr lang="en-US" sz="2400" dirty="0" err="1" smtClean="0"/>
              <a:t>dưới</a:t>
            </a:r>
            <a:endParaRPr lang="en-US" sz="2400" dirty="0" smtClean="0"/>
          </a:p>
          <a:p>
            <a:pPr marL="0" indent="0">
              <a:buNone/>
            </a:pPr>
            <a:endParaRPr lang="en-US" sz="2400" dirty="0"/>
          </a:p>
          <a:p>
            <a:pPr marL="0" indent="0">
              <a:buNone/>
            </a:pPr>
            <a:r>
              <a:rPr lang="en-US" sz="2400" dirty="0"/>
              <a:t>function hello() {</a:t>
            </a:r>
            <a:br>
              <a:rPr lang="en-US" sz="2400" dirty="0"/>
            </a:br>
            <a:r>
              <a:rPr lang="en-US" sz="2400" dirty="0" smtClean="0"/>
              <a:t>    return </a:t>
            </a:r>
            <a:r>
              <a:rPr lang="en-US" sz="2400" dirty="0"/>
              <a:t>new Promise(function(resolve, reject) {</a:t>
            </a:r>
            <a:br>
              <a:rPr lang="en-US" sz="2400" dirty="0"/>
            </a:br>
            <a:r>
              <a:rPr lang="en-US" sz="2400" dirty="0" smtClean="0"/>
              <a:t>        // </a:t>
            </a:r>
            <a:r>
              <a:rPr lang="en-US" sz="2400" dirty="0"/>
              <a:t>executor function body.</a:t>
            </a:r>
            <a:br>
              <a:rPr lang="en-US" sz="2400" dirty="0"/>
            </a:br>
            <a:r>
              <a:rPr lang="en-US" sz="2400" dirty="0" smtClean="0"/>
              <a:t>    });</a:t>
            </a:r>
            <a:r>
              <a:rPr lang="en-US" sz="2400" dirty="0"/>
              <a:t/>
            </a:r>
            <a:br>
              <a:rPr lang="en-US" sz="2400" dirty="0"/>
            </a:br>
            <a:r>
              <a:rPr lang="en-US" sz="2400" dirty="0"/>
              <a:t>}</a:t>
            </a:r>
          </a:p>
        </p:txBody>
      </p:sp>
      <p:sp>
        <p:nvSpPr>
          <p:cNvPr id="4" name="Slide Number Placeholder 3"/>
          <p:cNvSpPr>
            <a:spLocks noGrp="1"/>
          </p:cNvSpPr>
          <p:nvPr>
            <p:ph type="sldNum" sz="quarter" idx="12"/>
          </p:nvPr>
        </p:nvSpPr>
        <p:spPr/>
        <p:txBody>
          <a:bodyPr/>
          <a:lstStyle/>
          <a:p>
            <a:fld id="{86CB4B4D-7CA3-9044-876B-883B54F8677D}" type="slidenum">
              <a:rPr lang="uk-UA" smtClean="0"/>
              <a:t>20</a:t>
            </a:fld>
            <a:endParaRPr lang="uk-UA"/>
          </a:p>
        </p:txBody>
      </p:sp>
    </p:spTree>
    <p:extLst>
      <p:ext uri="{BB962C8B-B14F-4D97-AF65-F5344CB8AC3E}">
        <p14:creationId xmlns:p14="http://schemas.microsoft.com/office/powerpoint/2010/main" val="2035626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a:t>
            </a:r>
            <a:r>
              <a:rPr lang="en-US" dirty="0" err="1" smtClean="0"/>
              <a:t>ví</a:t>
            </a:r>
            <a:r>
              <a:rPr lang="en-US" dirty="0" smtClean="0"/>
              <a:t> </a:t>
            </a:r>
            <a:r>
              <a:rPr lang="en-US" dirty="0" err="1" smtClean="0"/>
              <a:t>dụ</a:t>
            </a:r>
            <a:endParaRPr lang="en-US" dirty="0"/>
          </a:p>
        </p:txBody>
      </p:sp>
      <p:sp>
        <p:nvSpPr>
          <p:cNvPr id="3" name="Text Placeholder 2"/>
          <p:cNvSpPr>
            <a:spLocks noGrp="1"/>
          </p:cNvSpPr>
          <p:nvPr>
            <p:ph idx="1"/>
          </p:nvPr>
        </p:nvSpPr>
        <p:spPr/>
        <p:txBody>
          <a:bodyPr>
            <a:normAutofit fontScale="70000" lnSpcReduction="20000"/>
          </a:bodyPr>
          <a:lstStyle/>
          <a:p>
            <a:pPr marL="0" indent="0">
              <a:buNone/>
            </a:pPr>
            <a:r>
              <a:rPr lang="en-US" sz="2400" dirty="0" err="1"/>
              <a:t>async</a:t>
            </a:r>
            <a:r>
              <a:rPr lang="en-US" sz="2400" dirty="0"/>
              <a:t> function hello(a, b) {</a:t>
            </a:r>
            <a:br>
              <a:rPr lang="en-US" sz="2400" dirty="0"/>
            </a:br>
            <a:r>
              <a:rPr lang="en-US" sz="2400" dirty="0" smtClean="0"/>
              <a:t>    if </a:t>
            </a:r>
            <a:r>
              <a:rPr lang="en-US" sz="2400" dirty="0"/>
              <a:t>(a &lt; b) {</a:t>
            </a:r>
            <a:br>
              <a:rPr lang="en-US" sz="2400" dirty="0"/>
            </a:br>
            <a:r>
              <a:rPr lang="en-US" sz="2400" dirty="0" smtClean="0"/>
              <a:t>        return </a:t>
            </a:r>
            <a:r>
              <a:rPr lang="en-US" sz="2400" dirty="0"/>
              <a:t>"Greater";</a:t>
            </a:r>
            <a:br>
              <a:rPr lang="en-US" sz="2400" dirty="0"/>
            </a:br>
            <a:r>
              <a:rPr lang="en-US" sz="2400" dirty="0" smtClean="0"/>
              <a:t>    }</a:t>
            </a:r>
            <a:r>
              <a:rPr lang="en-US" sz="2400" dirty="0"/>
              <a:t/>
            </a:r>
            <a:br>
              <a:rPr lang="en-US" sz="2400" dirty="0"/>
            </a:br>
            <a:r>
              <a:rPr lang="en-US" sz="2400" dirty="0" smtClean="0"/>
              <a:t>    else </a:t>
            </a:r>
            <a:r>
              <a:rPr lang="en-US" sz="2400" dirty="0"/>
              <a:t>{</a:t>
            </a:r>
            <a:br>
              <a:rPr lang="en-US" sz="2400" dirty="0"/>
            </a:br>
            <a:r>
              <a:rPr lang="en-US" sz="2400" dirty="0" smtClean="0"/>
              <a:t>        return </a:t>
            </a:r>
            <a:r>
              <a:rPr lang="en-US" sz="2400" dirty="0"/>
              <a:t>new Error("Not Greater");</a:t>
            </a:r>
            <a:br>
              <a:rPr lang="en-US" sz="2400" dirty="0"/>
            </a:br>
            <a:r>
              <a:rPr lang="en-US" sz="2400" dirty="0" smtClean="0"/>
              <a:t>    }</a:t>
            </a:r>
            <a:r>
              <a:rPr lang="en-US" sz="2400" dirty="0"/>
              <a:t/>
            </a:r>
            <a:br>
              <a:rPr lang="en-US" sz="2400" dirty="0"/>
            </a:br>
            <a:r>
              <a:rPr lang="en-US" sz="2400" dirty="0" smtClean="0"/>
              <a:t>}</a:t>
            </a:r>
          </a:p>
          <a:p>
            <a:pPr marL="0" indent="0">
              <a:buNone/>
            </a:pPr>
            <a:endParaRPr lang="en-US" sz="2400" dirty="0" smtClean="0"/>
          </a:p>
          <a:p>
            <a:pPr marL="0" indent="0">
              <a:buNone/>
            </a:pPr>
            <a:r>
              <a:rPr lang="en-US" sz="2400" dirty="0" smtClean="0"/>
              <a:t>hello(14</a:t>
            </a:r>
            <a:r>
              <a:rPr lang="en-US" sz="2400" dirty="0"/>
              <a:t>, 10)</a:t>
            </a:r>
            <a:br>
              <a:rPr lang="en-US" sz="2400" dirty="0"/>
            </a:br>
            <a:r>
              <a:rPr lang="en-US" sz="2400" dirty="0" smtClean="0"/>
              <a:t> .</a:t>
            </a:r>
            <a:r>
              <a:rPr lang="en-US" sz="2400" dirty="0"/>
              <a:t>then(function(x) {</a:t>
            </a:r>
            <a:br>
              <a:rPr lang="en-US" sz="2400" dirty="0"/>
            </a:br>
            <a:r>
              <a:rPr lang="en-US" sz="2400" dirty="0" smtClean="0"/>
              <a:t>    console.log</a:t>
            </a:r>
            <a:r>
              <a:rPr lang="en-US" sz="2400" dirty="0"/>
              <a:t>("Good..! " + x); </a:t>
            </a:r>
            <a:br>
              <a:rPr lang="en-US" sz="2400" dirty="0"/>
            </a:br>
            <a:r>
              <a:rPr lang="en-US" sz="2400" dirty="0"/>
              <a:t>})</a:t>
            </a:r>
            <a:br>
              <a:rPr lang="en-US" sz="2400" dirty="0"/>
            </a:br>
            <a:r>
              <a:rPr lang="en-US" sz="2400" dirty="0" smtClean="0"/>
              <a:t> .</a:t>
            </a:r>
            <a:r>
              <a:rPr lang="en-US" sz="2400" dirty="0"/>
              <a:t>catch(function(x) {</a:t>
            </a:r>
            <a:br>
              <a:rPr lang="en-US" sz="2400" dirty="0"/>
            </a:br>
            <a:r>
              <a:rPr lang="en-US" sz="2400" dirty="0" smtClean="0"/>
              <a:t>    console.log</a:t>
            </a:r>
            <a:r>
              <a:rPr lang="en-US" sz="2400" dirty="0"/>
              <a:t>("Oops..! " + x); </a:t>
            </a:r>
            <a:br>
              <a:rPr lang="en-US" sz="2400" dirty="0"/>
            </a:br>
            <a:r>
              <a:rPr lang="en-US" sz="2400" dirty="0" smtClean="0"/>
              <a:t>})</a:t>
            </a:r>
          </a:p>
          <a:p>
            <a:pPr marL="0" indent="0">
              <a:buNone/>
            </a:pPr>
            <a:endParaRPr lang="en-US" sz="2400" dirty="0"/>
          </a:p>
          <a:p>
            <a:pPr marL="0" indent="0">
              <a:buNone/>
            </a:pPr>
            <a:r>
              <a:rPr lang="en-US" sz="2400" dirty="0" smtClean="0"/>
              <a:t>Output</a:t>
            </a:r>
            <a:r>
              <a:rPr lang="en-US" sz="2400" dirty="0"/>
              <a:t>:</a:t>
            </a:r>
            <a:br>
              <a:rPr lang="en-US" sz="2400" dirty="0"/>
            </a:br>
            <a:r>
              <a:rPr lang="en-US" sz="2400" dirty="0"/>
              <a:t>Oops..! Not Greater. </a:t>
            </a:r>
            <a:endParaRPr lang="en-US" sz="2400" dirty="0" smtClean="0"/>
          </a:p>
          <a:p>
            <a:pPr marL="0" indent="0">
              <a:buNone/>
            </a:pPr>
            <a:endParaRPr lang="en-US" sz="2400" dirty="0"/>
          </a:p>
          <a:p>
            <a:pPr marL="0" indent="0">
              <a:buNone/>
            </a:pPr>
            <a:r>
              <a:rPr lang="en-US" sz="2400" dirty="0" smtClean="0"/>
              <a:t>// </a:t>
            </a:r>
            <a:r>
              <a:rPr lang="en-US" sz="2400" dirty="0"/>
              <a:t>if you call hello(4, 10) you get "Good..! Greater"</a:t>
            </a:r>
          </a:p>
        </p:txBody>
      </p:sp>
      <p:sp>
        <p:nvSpPr>
          <p:cNvPr id="4" name="Slide Number Placeholder 3"/>
          <p:cNvSpPr>
            <a:spLocks noGrp="1"/>
          </p:cNvSpPr>
          <p:nvPr>
            <p:ph type="sldNum" sz="quarter" idx="12"/>
          </p:nvPr>
        </p:nvSpPr>
        <p:spPr/>
        <p:txBody>
          <a:bodyPr/>
          <a:lstStyle/>
          <a:p>
            <a:fld id="{86CB4B4D-7CA3-9044-876B-883B54F8677D}" type="slidenum">
              <a:rPr lang="uk-UA" smtClean="0"/>
              <a:t>21</a:t>
            </a:fld>
            <a:endParaRPr lang="uk-UA"/>
          </a:p>
        </p:txBody>
      </p:sp>
    </p:spTree>
    <p:extLst>
      <p:ext uri="{BB962C8B-B14F-4D97-AF65-F5344CB8AC3E}">
        <p14:creationId xmlns:p14="http://schemas.microsoft.com/office/powerpoint/2010/main" val="149789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a:t>
            </a:r>
            <a:r>
              <a:rPr lang="en-US" dirty="0" err="1" smtClean="0"/>
              <a:t>ví</a:t>
            </a:r>
            <a:r>
              <a:rPr lang="en-US" dirty="0" smtClean="0"/>
              <a:t> </a:t>
            </a:r>
            <a:r>
              <a:rPr lang="en-US" dirty="0" err="1" smtClean="0"/>
              <a:t>dụ</a:t>
            </a:r>
            <a:endParaRPr lang="en-US" dirty="0"/>
          </a:p>
        </p:txBody>
      </p:sp>
      <p:sp>
        <p:nvSpPr>
          <p:cNvPr id="3" name="Text Placeholder 2"/>
          <p:cNvSpPr>
            <a:spLocks noGrp="1"/>
          </p:cNvSpPr>
          <p:nvPr>
            <p:ph idx="1"/>
          </p:nvPr>
        </p:nvSpPr>
        <p:spPr/>
        <p:txBody>
          <a:bodyPr>
            <a:normAutofit lnSpcReduction="10000"/>
          </a:bodyPr>
          <a:lstStyle/>
          <a:p>
            <a:pPr marL="0" indent="0">
              <a:buNone/>
            </a:pPr>
            <a:r>
              <a:rPr lang="en-US" sz="1800" dirty="0" err="1"/>
              <a:t>async</a:t>
            </a:r>
            <a:r>
              <a:rPr lang="en-US" sz="1800" dirty="0"/>
              <a:t> function Max(a, b) {</a:t>
            </a:r>
            <a:br>
              <a:rPr lang="en-US" sz="1800" dirty="0"/>
            </a:br>
            <a:r>
              <a:rPr lang="en-US" sz="1800" dirty="0" smtClean="0"/>
              <a:t>    if </a:t>
            </a:r>
            <a:r>
              <a:rPr lang="en-US" sz="1800" dirty="0"/>
              <a:t>(a &gt; b) {</a:t>
            </a:r>
            <a:br>
              <a:rPr lang="en-US" sz="1800" dirty="0"/>
            </a:br>
            <a:r>
              <a:rPr lang="en-US" sz="1800" dirty="0" smtClean="0"/>
              <a:t>        return </a:t>
            </a:r>
            <a:r>
              <a:rPr lang="en-US" sz="1800" dirty="0" err="1"/>
              <a:t>Promise.resolve</a:t>
            </a:r>
            <a:r>
              <a:rPr lang="en-US" sz="1800" dirty="0"/>
              <a:t>("Success");</a:t>
            </a:r>
            <a:br>
              <a:rPr lang="en-US" sz="1800" dirty="0"/>
            </a:br>
            <a:r>
              <a:rPr lang="en-US" sz="1800" dirty="0" smtClean="0"/>
              <a:t>   }</a:t>
            </a:r>
            <a:r>
              <a:rPr lang="en-US" sz="1800" dirty="0"/>
              <a:t/>
            </a:r>
            <a:br>
              <a:rPr lang="en-US" sz="1800" dirty="0"/>
            </a:br>
            <a:r>
              <a:rPr lang="en-US" sz="1800" dirty="0" smtClean="0"/>
              <a:t>    else </a:t>
            </a:r>
            <a:r>
              <a:rPr lang="en-US" sz="1800" dirty="0"/>
              <a:t>{</a:t>
            </a:r>
            <a:br>
              <a:rPr lang="en-US" sz="1800" dirty="0"/>
            </a:br>
            <a:r>
              <a:rPr lang="en-US" sz="1800" dirty="0" smtClean="0"/>
              <a:t>        return </a:t>
            </a:r>
            <a:r>
              <a:rPr lang="en-US" sz="1800" dirty="0" err="1"/>
              <a:t>Promise.reject</a:t>
            </a:r>
            <a:r>
              <a:rPr lang="en-US" sz="1800" dirty="0"/>
              <a:t>("Error");</a:t>
            </a:r>
            <a:br>
              <a:rPr lang="en-US" sz="1800" dirty="0"/>
            </a:br>
            <a:r>
              <a:rPr lang="en-US" sz="1800" dirty="0" smtClean="0"/>
              <a:t>    }</a:t>
            </a:r>
            <a:r>
              <a:rPr lang="en-US" sz="1800" dirty="0"/>
              <a:t/>
            </a:r>
            <a:br>
              <a:rPr lang="en-US" sz="1800" dirty="0"/>
            </a:br>
            <a:r>
              <a:rPr lang="en-US" sz="1800" dirty="0" smtClean="0"/>
              <a:t>}</a:t>
            </a:r>
          </a:p>
          <a:p>
            <a:pPr marL="0" indent="0">
              <a:buNone/>
            </a:pPr>
            <a:r>
              <a:rPr lang="en-US" sz="1800" dirty="0" smtClean="0"/>
              <a:t>Max(4</a:t>
            </a:r>
            <a:r>
              <a:rPr lang="en-US" sz="1800" dirty="0"/>
              <a:t>, 10)</a:t>
            </a:r>
            <a:br>
              <a:rPr lang="en-US" sz="1800" dirty="0"/>
            </a:br>
            <a:r>
              <a:rPr lang="en-US" sz="1800" dirty="0" smtClean="0"/>
              <a:t> .</a:t>
            </a:r>
            <a:r>
              <a:rPr lang="en-US" sz="1800" dirty="0"/>
              <a:t>then(function(x) {</a:t>
            </a:r>
            <a:br>
              <a:rPr lang="en-US" sz="1800" dirty="0"/>
            </a:br>
            <a:r>
              <a:rPr lang="en-US" sz="1800" dirty="0" smtClean="0"/>
              <a:t>    console.log</a:t>
            </a:r>
            <a:r>
              <a:rPr lang="en-US" sz="1800" dirty="0"/>
              <a:t>("Good " + x); </a:t>
            </a:r>
            <a:br>
              <a:rPr lang="en-US" sz="1800" dirty="0"/>
            </a:br>
            <a:r>
              <a:rPr lang="en-US" sz="1800" dirty="0"/>
              <a:t>})</a:t>
            </a:r>
            <a:br>
              <a:rPr lang="en-US" sz="1800" dirty="0"/>
            </a:br>
            <a:r>
              <a:rPr lang="en-US" sz="1800" dirty="0" smtClean="0"/>
              <a:t> .</a:t>
            </a:r>
            <a:r>
              <a:rPr lang="en-US" sz="1800" dirty="0"/>
              <a:t>catch(function(x) {</a:t>
            </a:r>
            <a:br>
              <a:rPr lang="en-US" sz="1800" dirty="0"/>
            </a:br>
            <a:r>
              <a:rPr lang="en-US" sz="1800" dirty="0" smtClean="0"/>
              <a:t>    console.log</a:t>
            </a:r>
            <a:r>
              <a:rPr lang="en-US" sz="1800" dirty="0"/>
              <a:t>("Oops " + x); </a:t>
            </a:r>
            <a:br>
              <a:rPr lang="en-US" sz="1800" dirty="0"/>
            </a:br>
            <a:r>
              <a:rPr lang="en-US" sz="1800" dirty="0" smtClean="0"/>
              <a:t>});</a:t>
            </a:r>
          </a:p>
          <a:p>
            <a:pPr marL="0" indent="0">
              <a:buNone/>
            </a:pPr>
            <a:endParaRPr lang="en-US" sz="1800" dirty="0"/>
          </a:p>
          <a:p>
            <a:pPr marL="0" indent="0">
              <a:buNone/>
            </a:pPr>
            <a:r>
              <a:rPr lang="en-US" sz="1800" dirty="0" smtClean="0"/>
              <a:t>Output</a:t>
            </a:r>
            <a:r>
              <a:rPr lang="en-US" sz="1800" dirty="0"/>
              <a:t>:</a:t>
            </a:r>
            <a:br>
              <a:rPr lang="en-US" sz="1800" dirty="0"/>
            </a:br>
            <a:r>
              <a:rPr lang="en-US" sz="1800"/>
              <a:t>Oops </a:t>
            </a:r>
            <a:r>
              <a:rPr lang="en-US" sz="1800" smtClean="0"/>
              <a:t>Error</a:t>
            </a:r>
          </a:p>
          <a:p>
            <a:pPr marL="0" indent="0">
              <a:buNone/>
            </a:pPr>
            <a:r>
              <a:rPr lang="en-US" sz="1800" smtClean="0"/>
              <a:t>// </a:t>
            </a:r>
            <a:r>
              <a:rPr lang="en-US" sz="1800" dirty="0"/>
              <a:t>If we pass Max(14, 10) then we should get "Good Success" :)</a:t>
            </a:r>
            <a:endParaRPr lang="en-US" sz="2400" dirty="0"/>
          </a:p>
        </p:txBody>
      </p:sp>
      <p:sp>
        <p:nvSpPr>
          <p:cNvPr id="4" name="Slide Number Placeholder 3"/>
          <p:cNvSpPr>
            <a:spLocks noGrp="1"/>
          </p:cNvSpPr>
          <p:nvPr>
            <p:ph type="sldNum" sz="quarter" idx="12"/>
          </p:nvPr>
        </p:nvSpPr>
        <p:spPr/>
        <p:txBody>
          <a:bodyPr/>
          <a:lstStyle/>
          <a:p>
            <a:fld id="{86CB4B4D-7CA3-9044-876B-883B54F8677D}" type="slidenum">
              <a:rPr lang="uk-UA" smtClean="0"/>
              <a:t>22</a:t>
            </a:fld>
            <a:endParaRPr lang="uk-UA"/>
          </a:p>
        </p:txBody>
      </p:sp>
    </p:spTree>
    <p:extLst>
      <p:ext uri="{BB962C8B-B14F-4D97-AF65-F5344CB8AC3E}">
        <p14:creationId xmlns:p14="http://schemas.microsoft.com/office/powerpoint/2010/main" val="852172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Await</a:t>
            </a:r>
          </a:p>
        </p:txBody>
      </p:sp>
      <p:sp>
        <p:nvSpPr>
          <p:cNvPr id="3" name="Text Placeholder 2"/>
          <p:cNvSpPr>
            <a:spLocks noGrp="1"/>
          </p:cNvSpPr>
          <p:nvPr>
            <p:ph idx="1"/>
          </p:nvPr>
        </p:nvSpPr>
        <p:spPr/>
        <p:txBody>
          <a:bodyPr>
            <a:normAutofit/>
          </a:bodyPr>
          <a:lstStyle/>
          <a:p>
            <a:pPr marL="0" indent="0">
              <a:buNone/>
            </a:pPr>
            <a:r>
              <a:rPr lang="en-US" sz="2400" dirty="0" smtClean="0"/>
              <a:t> - </a:t>
            </a:r>
            <a:r>
              <a:rPr lang="en-US" sz="2400" dirty="0" err="1" smtClean="0"/>
              <a:t>Từ</a:t>
            </a:r>
            <a:r>
              <a:rPr lang="en-US" sz="2400" dirty="0" smtClean="0"/>
              <a:t> </a:t>
            </a:r>
            <a:r>
              <a:rPr lang="en-US" sz="2400" dirty="0" err="1" smtClean="0"/>
              <a:t>khóa</a:t>
            </a:r>
            <a:r>
              <a:rPr lang="en-US" sz="2400" dirty="0"/>
              <a:t> Await </a:t>
            </a:r>
            <a:r>
              <a:rPr lang="en-US" sz="2400" dirty="0" err="1"/>
              <a:t>làm</a:t>
            </a:r>
            <a:r>
              <a:rPr lang="en-US" sz="2400" dirty="0"/>
              <a:t> </a:t>
            </a:r>
            <a:r>
              <a:rPr lang="en-US" sz="2400" dirty="0" err="1" smtClean="0"/>
              <a:t>cho</a:t>
            </a:r>
            <a:r>
              <a:rPr lang="en-US" sz="2400" dirty="0" smtClean="0"/>
              <a:t> </a:t>
            </a:r>
            <a:r>
              <a:rPr lang="en-US" sz="2400" dirty="0" err="1" smtClean="0"/>
              <a:t>javascript</a:t>
            </a:r>
            <a:r>
              <a:rPr lang="en-US" sz="2400" dirty="0" smtClean="0"/>
              <a:t> </a:t>
            </a:r>
            <a:r>
              <a:rPr lang="en-US" sz="2400" dirty="0" err="1" smtClean="0"/>
              <a:t>phải</a:t>
            </a:r>
            <a:r>
              <a:rPr lang="en-US" sz="2400" dirty="0" smtClean="0"/>
              <a:t> </a:t>
            </a:r>
            <a:r>
              <a:rPr lang="en-US" sz="2400" dirty="0" err="1" smtClean="0"/>
              <a:t>đợi</a:t>
            </a:r>
            <a:r>
              <a:rPr lang="en-US" sz="2400" dirty="0" smtClean="0"/>
              <a:t> </a:t>
            </a:r>
            <a:r>
              <a:rPr lang="en-US" sz="2400" dirty="0" err="1" smtClean="0"/>
              <a:t>cho</a:t>
            </a:r>
            <a:r>
              <a:rPr lang="en-US" sz="2400" dirty="0" smtClean="0"/>
              <a:t> </a:t>
            </a:r>
            <a:r>
              <a:rPr lang="en-US" sz="2400" dirty="0" err="1" smtClean="0"/>
              <a:t>đến</a:t>
            </a:r>
            <a:r>
              <a:rPr lang="en-US" sz="2400" dirty="0" smtClean="0"/>
              <a:t> </a:t>
            </a:r>
            <a:r>
              <a:rPr lang="en-US" sz="2400" dirty="0" err="1" smtClean="0"/>
              <a:t>khi</a:t>
            </a:r>
            <a:r>
              <a:rPr lang="en-US" sz="2400" dirty="0" smtClean="0"/>
              <a:t> </a:t>
            </a:r>
            <a:r>
              <a:rPr lang="en-US" sz="2400" dirty="0" err="1" smtClean="0"/>
              <a:t>thao</a:t>
            </a:r>
            <a:r>
              <a:rPr lang="en-US" sz="2400" dirty="0" smtClean="0"/>
              <a:t> </a:t>
            </a:r>
            <a:r>
              <a:rPr lang="en-US" sz="2400" dirty="0" err="1" smtClean="0"/>
              <a:t>tác</a:t>
            </a:r>
            <a:r>
              <a:rPr lang="en-US" sz="2400" dirty="0" smtClean="0"/>
              <a:t> </a:t>
            </a:r>
            <a:r>
              <a:rPr lang="en-US" sz="2400" dirty="0" err="1" smtClean="0"/>
              <a:t>được</a:t>
            </a:r>
            <a:r>
              <a:rPr lang="en-US" sz="2400" dirty="0" smtClean="0"/>
              <a:t> </a:t>
            </a:r>
            <a:r>
              <a:rPr lang="en-US" sz="2400" dirty="0" err="1" smtClean="0"/>
              <a:t>thực</a:t>
            </a:r>
            <a:r>
              <a:rPr lang="en-US" sz="2400" dirty="0" smtClean="0"/>
              <a:t> </a:t>
            </a:r>
            <a:r>
              <a:rPr lang="en-US" sz="2400" dirty="0" err="1" smtClean="0"/>
              <a:t>hiện</a:t>
            </a:r>
            <a:r>
              <a:rPr lang="en-US" sz="2400" dirty="0" smtClean="0"/>
              <a:t>. </a:t>
            </a:r>
            <a:r>
              <a:rPr lang="en-US" sz="2400" dirty="0" err="1" smtClean="0"/>
              <a:t>Bạn</a:t>
            </a:r>
            <a:r>
              <a:rPr lang="en-US" sz="2400" dirty="0" smtClean="0"/>
              <a:t> </a:t>
            </a:r>
            <a:r>
              <a:rPr lang="en-US" sz="2400" dirty="0" err="1" smtClean="0"/>
              <a:t>thực</a:t>
            </a:r>
            <a:r>
              <a:rPr lang="en-US" sz="2400" dirty="0" smtClean="0"/>
              <a:t> </a:t>
            </a:r>
            <a:r>
              <a:rPr lang="en-US" sz="2400" dirty="0" err="1" smtClean="0"/>
              <a:t>hiện</a:t>
            </a:r>
            <a:r>
              <a:rPr lang="en-US" sz="2400" dirty="0" smtClean="0"/>
              <a:t> </a:t>
            </a:r>
            <a:r>
              <a:rPr lang="en-US" sz="2400" dirty="0" err="1" smtClean="0"/>
              <a:t>một</a:t>
            </a:r>
            <a:r>
              <a:rPr lang="en-US" sz="2400" dirty="0" smtClean="0"/>
              <a:t> request </a:t>
            </a:r>
            <a:r>
              <a:rPr lang="en-US" sz="2400" dirty="0" err="1" smtClean="0"/>
              <a:t>đến</a:t>
            </a:r>
            <a:r>
              <a:rPr lang="en-US" sz="2400" dirty="0" smtClean="0"/>
              <a:t> API </a:t>
            </a:r>
            <a:r>
              <a:rPr lang="en-US" sz="2400" dirty="0" err="1" smtClean="0"/>
              <a:t>với</a:t>
            </a:r>
            <a:r>
              <a:rPr lang="en-US" sz="2400" dirty="0" smtClean="0"/>
              <a:t> </a:t>
            </a:r>
            <a:r>
              <a:rPr lang="en-US" sz="2400" dirty="0" err="1" smtClean="0"/>
              <a:t>từ</a:t>
            </a:r>
            <a:r>
              <a:rPr lang="en-US" sz="2400" dirty="0" smtClean="0"/>
              <a:t> </a:t>
            </a:r>
            <a:r>
              <a:rPr lang="en-US" sz="2400" dirty="0" err="1" smtClean="0"/>
              <a:t>khóa</a:t>
            </a:r>
            <a:r>
              <a:rPr lang="en-US" sz="2400" dirty="0" smtClean="0"/>
              <a:t> Await. </a:t>
            </a:r>
            <a:r>
              <a:rPr lang="en-US" sz="2400" dirty="0" err="1" smtClean="0"/>
              <a:t>Nó</a:t>
            </a:r>
            <a:r>
              <a:rPr lang="en-US" sz="2400" dirty="0" smtClean="0"/>
              <a:t> </a:t>
            </a:r>
            <a:r>
              <a:rPr lang="en-US" sz="2400" dirty="0" err="1" smtClean="0"/>
              <a:t>làm</a:t>
            </a:r>
            <a:r>
              <a:rPr lang="en-US" sz="2400" dirty="0" smtClean="0"/>
              <a:t> </a:t>
            </a:r>
            <a:r>
              <a:rPr lang="en-US" sz="2400" dirty="0" err="1" smtClean="0"/>
              <a:t>cho</a:t>
            </a:r>
            <a:r>
              <a:rPr lang="en-US" sz="2400" dirty="0" smtClean="0"/>
              <a:t> </a:t>
            </a:r>
            <a:r>
              <a:rPr lang="en-US" sz="2400" dirty="0" err="1" smtClean="0"/>
              <a:t>javascript</a:t>
            </a:r>
            <a:r>
              <a:rPr lang="en-US" sz="2400" dirty="0" smtClean="0"/>
              <a:t> </a:t>
            </a:r>
            <a:r>
              <a:rPr lang="en-US" sz="2400" dirty="0" err="1" smtClean="0"/>
              <a:t>phải</a:t>
            </a:r>
            <a:r>
              <a:rPr lang="en-US" sz="2400" dirty="0" smtClean="0"/>
              <a:t> </a:t>
            </a:r>
            <a:r>
              <a:rPr lang="en-US" sz="2400" dirty="0" err="1" smtClean="0"/>
              <a:t>đợi</a:t>
            </a:r>
            <a:r>
              <a:rPr lang="en-US" sz="2400" dirty="0" smtClean="0"/>
              <a:t> </a:t>
            </a:r>
            <a:r>
              <a:rPr lang="en-US" sz="2400" dirty="0" err="1" smtClean="0"/>
              <a:t>cho</a:t>
            </a:r>
            <a:r>
              <a:rPr lang="en-US" sz="2400" dirty="0" smtClean="0"/>
              <a:t> </a:t>
            </a:r>
            <a:r>
              <a:rPr lang="en-US" sz="2400" dirty="0" err="1" smtClean="0"/>
              <a:t>đến</a:t>
            </a:r>
            <a:r>
              <a:rPr lang="en-US" sz="2400" dirty="0" smtClean="0"/>
              <a:t> </a:t>
            </a:r>
            <a:r>
              <a:rPr lang="en-US" sz="2400" dirty="0" err="1" smtClean="0"/>
              <a:t>khi</a:t>
            </a:r>
            <a:r>
              <a:rPr lang="en-US" sz="2400" dirty="0" smtClean="0"/>
              <a:t> </a:t>
            </a:r>
            <a:r>
              <a:rPr lang="en-US" sz="2400" dirty="0" err="1" smtClean="0"/>
              <a:t>nhận</a:t>
            </a:r>
            <a:r>
              <a:rPr lang="en-US" sz="2400" dirty="0" smtClean="0"/>
              <a:t> </a:t>
            </a:r>
            <a:r>
              <a:rPr lang="en-US" sz="2400" dirty="0" err="1" smtClean="0"/>
              <a:t>được</a:t>
            </a:r>
            <a:r>
              <a:rPr lang="en-US" sz="2400" dirty="0" smtClean="0"/>
              <a:t> </a:t>
            </a:r>
            <a:r>
              <a:rPr lang="en-US" sz="2400" dirty="0" err="1" smtClean="0"/>
              <a:t>reponse</a:t>
            </a:r>
            <a:r>
              <a:rPr lang="en-US" sz="2400" dirty="0" smtClean="0"/>
              <a:t>. Sau </a:t>
            </a:r>
            <a:r>
              <a:rPr lang="en-US" sz="2400" dirty="0" err="1" smtClean="0"/>
              <a:t>đó</a:t>
            </a:r>
            <a:r>
              <a:rPr lang="en-US" sz="2400" dirty="0" smtClean="0"/>
              <a:t> </a:t>
            </a:r>
            <a:r>
              <a:rPr lang="en-US" sz="2400" dirty="0" err="1" smtClean="0"/>
              <a:t>nó</a:t>
            </a:r>
            <a:r>
              <a:rPr lang="en-US" sz="2400" dirty="0" smtClean="0"/>
              <a:t> </a:t>
            </a:r>
            <a:r>
              <a:rPr lang="en-US" sz="2400" dirty="0" err="1" smtClean="0"/>
              <a:t>tiếp</a:t>
            </a:r>
            <a:r>
              <a:rPr lang="en-US" sz="2400" dirty="0" smtClean="0"/>
              <a:t> </a:t>
            </a:r>
            <a:r>
              <a:rPr lang="en-US" sz="2400" dirty="0" err="1" smtClean="0"/>
              <a:t>tục</a:t>
            </a:r>
            <a:r>
              <a:rPr lang="en-US" sz="2400" dirty="0" smtClean="0"/>
              <a:t> </a:t>
            </a:r>
            <a:r>
              <a:rPr lang="en-US" sz="2400" dirty="0" err="1" smtClean="0"/>
              <a:t>thực</a:t>
            </a:r>
            <a:r>
              <a:rPr lang="en-US" sz="2400" dirty="0" smtClean="0"/>
              <a:t> </a:t>
            </a:r>
            <a:r>
              <a:rPr lang="en-US" sz="2400" dirty="0" err="1" smtClean="0"/>
              <a:t>hiện</a:t>
            </a:r>
            <a:endParaRPr lang="en-US" sz="2400" dirty="0" smtClean="0"/>
          </a:p>
          <a:p>
            <a:pPr marL="0" indent="0">
              <a:buNone/>
            </a:pPr>
            <a:endParaRPr lang="en-US" sz="2400" dirty="0"/>
          </a:p>
          <a:p>
            <a:pPr marL="0" indent="0">
              <a:buNone/>
            </a:pPr>
            <a:r>
              <a:rPr lang="vi-VN" sz="2400" dirty="0"/>
              <a:t>Await chỉ có thể được sử dụng bên trong </a:t>
            </a:r>
            <a:r>
              <a:rPr lang="en-US" sz="2400" dirty="0" smtClean="0"/>
              <a:t>function</a:t>
            </a:r>
            <a:r>
              <a:rPr lang="vi-VN" sz="2400" dirty="0" smtClean="0"/>
              <a:t> </a:t>
            </a:r>
            <a:r>
              <a:rPr lang="vi-VN" sz="2400" dirty="0"/>
              <a:t>async. Nó không hoạt động bên ngoài </a:t>
            </a:r>
            <a:r>
              <a:rPr lang="en-US" sz="2400" dirty="0" smtClean="0"/>
              <a:t>function</a:t>
            </a:r>
            <a:r>
              <a:rPr lang="vi-VN" sz="2400" dirty="0" smtClean="0"/>
              <a:t> </a:t>
            </a:r>
            <a:r>
              <a:rPr lang="vi-VN" sz="2400" dirty="0"/>
              <a:t>async</a:t>
            </a:r>
            <a:endParaRPr lang="en-US" sz="2400" dirty="0" err="1" smtClean="0"/>
          </a:p>
        </p:txBody>
      </p:sp>
      <p:sp>
        <p:nvSpPr>
          <p:cNvPr id="4" name="Slide Number Placeholder 3"/>
          <p:cNvSpPr>
            <a:spLocks noGrp="1"/>
          </p:cNvSpPr>
          <p:nvPr>
            <p:ph type="sldNum" sz="quarter" idx="12"/>
          </p:nvPr>
        </p:nvSpPr>
        <p:spPr/>
        <p:txBody>
          <a:bodyPr/>
          <a:lstStyle/>
          <a:p>
            <a:fld id="{86CB4B4D-7CA3-9044-876B-883B54F8677D}" type="slidenum">
              <a:rPr lang="uk-UA" smtClean="0"/>
              <a:t>23</a:t>
            </a:fld>
            <a:endParaRPr lang="uk-UA"/>
          </a:p>
        </p:txBody>
      </p:sp>
    </p:spTree>
    <p:extLst>
      <p:ext uri="{BB962C8B-B14F-4D97-AF65-F5344CB8AC3E}">
        <p14:creationId xmlns:p14="http://schemas.microsoft.com/office/powerpoint/2010/main" val="7224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Await – </a:t>
            </a:r>
            <a:r>
              <a:rPr lang="en-US" dirty="0" err="1" smtClean="0"/>
              <a:t>ví</a:t>
            </a:r>
            <a:r>
              <a:rPr lang="en-US" dirty="0" smtClean="0"/>
              <a:t> </a:t>
            </a:r>
            <a:r>
              <a:rPr lang="en-US" dirty="0" err="1" smtClean="0"/>
              <a:t>dụ</a:t>
            </a:r>
            <a:endParaRPr lang="en-US" dirty="0"/>
          </a:p>
        </p:txBody>
      </p:sp>
      <p:sp>
        <p:nvSpPr>
          <p:cNvPr id="3" name="Text Placeholder 2"/>
          <p:cNvSpPr>
            <a:spLocks noGrp="1"/>
          </p:cNvSpPr>
          <p:nvPr>
            <p:ph idx="1"/>
          </p:nvPr>
        </p:nvSpPr>
        <p:spPr/>
        <p:txBody>
          <a:bodyPr>
            <a:normAutofit/>
          </a:bodyPr>
          <a:lstStyle/>
          <a:p>
            <a:pPr marL="0" indent="0">
              <a:buNone/>
            </a:pPr>
            <a:r>
              <a:rPr lang="en-US" sz="2400" dirty="0" err="1"/>
              <a:t>async</a:t>
            </a:r>
            <a:r>
              <a:rPr lang="en-US" sz="2400" dirty="0"/>
              <a:t> function hello() {</a:t>
            </a:r>
            <a:br>
              <a:rPr lang="en-US" sz="2400" dirty="0"/>
            </a:br>
            <a:r>
              <a:rPr lang="en-US" sz="2400" dirty="0" smtClean="0"/>
              <a:t>    let </a:t>
            </a:r>
            <a:r>
              <a:rPr lang="en-US" sz="2400" dirty="0"/>
              <a:t>response = await fetch('https://api.github.com/');</a:t>
            </a:r>
            <a:br>
              <a:rPr lang="en-US" sz="2400" dirty="0"/>
            </a:br>
            <a:r>
              <a:rPr lang="en-US" sz="2400" dirty="0" smtClean="0"/>
              <a:t>    </a:t>
            </a:r>
            <a:r>
              <a:rPr lang="en-US" sz="2400" dirty="0"/>
              <a:t/>
            </a:r>
            <a:br>
              <a:rPr lang="en-US" sz="2400" dirty="0"/>
            </a:br>
            <a:r>
              <a:rPr lang="en-US" sz="2400" dirty="0" smtClean="0"/>
              <a:t>    return </a:t>
            </a:r>
            <a:r>
              <a:rPr lang="en-US" sz="2400" dirty="0"/>
              <a:t>response;</a:t>
            </a:r>
            <a:br>
              <a:rPr lang="en-US" sz="2400" dirty="0"/>
            </a:br>
            <a:r>
              <a:rPr lang="en-US" sz="2400" dirty="0" smtClean="0"/>
              <a:t>}</a:t>
            </a:r>
          </a:p>
          <a:p>
            <a:pPr marL="0" indent="0">
              <a:buNone/>
            </a:pPr>
            <a:endParaRPr lang="en-US" sz="2400" dirty="0"/>
          </a:p>
          <a:p>
            <a:pPr marL="0" indent="0">
              <a:buNone/>
            </a:pPr>
            <a:r>
              <a:rPr lang="en-US" sz="2400" dirty="0"/>
              <a:t>hello()</a:t>
            </a:r>
            <a:br>
              <a:rPr lang="en-US" sz="2400" dirty="0"/>
            </a:br>
            <a:r>
              <a:rPr lang="en-US" sz="2400" dirty="0" smtClean="0"/>
              <a:t>   .</a:t>
            </a:r>
            <a:r>
              <a:rPr lang="en-US" sz="2400" dirty="0"/>
              <a:t>then(function(x) {</a:t>
            </a:r>
            <a:br>
              <a:rPr lang="en-US" sz="2400" dirty="0"/>
            </a:br>
            <a:r>
              <a:rPr lang="en-US" sz="2400" dirty="0" smtClean="0"/>
              <a:t>    console.log(x</a:t>
            </a:r>
            <a:r>
              <a:rPr lang="en-US" sz="2400" dirty="0"/>
              <a:t>); </a:t>
            </a:r>
            <a:br>
              <a:rPr lang="en-US" sz="2400" dirty="0"/>
            </a:br>
            <a:r>
              <a:rPr lang="en-US" sz="2400" dirty="0" smtClean="0"/>
              <a:t>});</a:t>
            </a:r>
          </a:p>
          <a:p>
            <a:pPr marL="0" indent="0">
              <a:buNone/>
            </a:pPr>
            <a:endParaRPr lang="en-US" sz="2400" dirty="0"/>
          </a:p>
          <a:p>
            <a:pPr marL="0" indent="0">
              <a:buNone/>
            </a:pPr>
            <a:r>
              <a:rPr lang="en-US" sz="2400" dirty="0"/>
              <a:t>Output:</a:t>
            </a:r>
            <a:br>
              <a:rPr lang="en-US" sz="2400" dirty="0"/>
            </a:br>
            <a:r>
              <a:rPr lang="en-US" sz="2400" dirty="0"/>
              <a:t>Response from the API.</a:t>
            </a:r>
            <a:endParaRPr lang="en-US" sz="2400"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24</a:t>
            </a:fld>
            <a:endParaRPr lang="uk-UA"/>
          </a:p>
        </p:txBody>
      </p:sp>
    </p:spTree>
    <p:extLst>
      <p:ext uri="{BB962C8B-B14F-4D97-AF65-F5344CB8AC3E}">
        <p14:creationId xmlns:p14="http://schemas.microsoft.com/office/powerpoint/2010/main" val="1174338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Await – </a:t>
            </a:r>
            <a:r>
              <a:rPr lang="en-US" dirty="0" err="1" smtClean="0"/>
              <a:t>ví</a:t>
            </a:r>
            <a:r>
              <a:rPr lang="en-US" dirty="0" smtClean="0"/>
              <a:t> </a:t>
            </a:r>
            <a:r>
              <a:rPr lang="en-US" dirty="0" err="1" smtClean="0"/>
              <a:t>dụ</a:t>
            </a:r>
            <a:endParaRPr lang="en-US" dirty="0"/>
          </a:p>
        </p:txBody>
      </p:sp>
      <p:sp>
        <p:nvSpPr>
          <p:cNvPr id="3" name="Text Placeholder 2"/>
          <p:cNvSpPr>
            <a:spLocks noGrp="1"/>
          </p:cNvSpPr>
          <p:nvPr>
            <p:ph idx="1"/>
          </p:nvPr>
        </p:nvSpPr>
        <p:spPr/>
        <p:txBody>
          <a:bodyPr>
            <a:normAutofit/>
          </a:bodyPr>
          <a:lstStyle/>
          <a:p>
            <a:pPr marL="0" indent="0">
              <a:buNone/>
            </a:pPr>
            <a:r>
              <a:rPr lang="en-US" sz="2400" dirty="0" err="1" smtClean="0"/>
              <a:t>Trong</a:t>
            </a:r>
            <a:r>
              <a:rPr lang="en-US" sz="2400" dirty="0" smtClean="0"/>
              <a:t> </a:t>
            </a:r>
            <a:r>
              <a:rPr lang="en-US" sz="2400" dirty="0" err="1" smtClean="0"/>
              <a:t>đoạn</a:t>
            </a:r>
            <a:r>
              <a:rPr lang="en-US" sz="2400" dirty="0" smtClean="0"/>
              <a:t> </a:t>
            </a:r>
            <a:r>
              <a:rPr lang="en-US" sz="2400" dirty="0" err="1" smtClean="0"/>
              <a:t>mã</a:t>
            </a:r>
            <a:r>
              <a:rPr lang="en-US" sz="2400" dirty="0" smtClean="0"/>
              <a:t> ở </a:t>
            </a:r>
            <a:r>
              <a:rPr lang="en-US" sz="2400" dirty="0" err="1" smtClean="0"/>
              <a:t>trên</a:t>
            </a:r>
            <a:r>
              <a:rPr lang="en-US" sz="2400" dirty="0" smtClean="0"/>
              <a:t>, </a:t>
            </a:r>
            <a:r>
              <a:rPr lang="en-US" sz="2400" dirty="0" err="1" smtClean="0"/>
              <a:t>chúng</a:t>
            </a:r>
            <a:r>
              <a:rPr lang="en-US" sz="2400" dirty="0" smtClean="0"/>
              <a:t> ta </a:t>
            </a:r>
            <a:r>
              <a:rPr lang="en-US" sz="2400" dirty="0" err="1" smtClean="0"/>
              <a:t>sử</a:t>
            </a:r>
            <a:r>
              <a:rPr lang="en-US" sz="2400" dirty="0" smtClean="0"/>
              <a:t> </a:t>
            </a:r>
            <a:r>
              <a:rPr lang="en-US" sz="2400" dirty="0" err="1" smtClean="0"/>
              <a:t>dụng</a:t>
            </a:r>
            <a:r>
              <a:rPr lang="en-US" sz="2400" dirty="0" smtClean="0"/>
              <a:t> await </a:t>
            </a:r>
            <a:r>
              <a:rPr lang="en-US" sz="2400" dirty="0" err="1" smtClean="0"/>
              <a:t>khi</a:t>
            </a:r>
            <a:r>
              <a:rPr lang="en-US" sz="2400" dirty="0" smtClean="0"/>
              <a:t> </a:t>
            </a:r>
            <a:r>
              <a:rPr lang="en-US" sz="2400" dirty="0" err="1" smtClean="0"/>
              <a:t>thực</a:t>
            </a:r>
            <a:r>
              <a:rPr lang="en-US" sz="2400" dirty="0" smtClean="0"/>
              <a:t> </a:t>
            </a:r>
            <a:r>
              <a:rPr lang="en-US" sz="2400" dirty="0" err="1" smtClean="0"/>
              <a:t>hiện</a:t>
            </a:r>
            <a:r>
              <a:rPr lang="en-US" sz="2400" dirty="0" smtClean="0"/>
              <a:t> fetch API</a:t>
            </a:r>
          </a:p>
          <a:p>
            <a:pPr marL="0" indent="0">
              <a:buNone/>
            </a:pPr>
            <a:endParaRPr lang="en-US" sz="2400" dirty="0"/>
          </a:p>
          <a:p>
            <a:pPr marL="0" indent="0">
              <a:buNone/>
            </a:pPr>
            <a:r>
              <a:rPr lang="en-US" sz="2400" dirty="0" err="1" smtClean="0"/>
              <a:t>Việc</a:t>
            </a:r>
            <a:r>
              <a:rPr lang="en-US" sz="2400" dirty="0" smtClean="0"/>
              <a:t> fetch </a:t>
            </a:r>
            <a:r>
              <a:rPr lang="en-US" sz="2400" dirty="0" err="1" smtClean="0"/>
              <a:t>có</a:t>
            </a:r>
            <a:r>
              <a:rPr lang="en-US" sz="2400" dirty="0" smtClean="0"/>
              <a:t> </a:t>
            </a:r>
            <a:r>
              <a:rPr lang="en-US" sz="2400" dirty="0" err="1" smtClean="0"/>
              <a:t>thể</a:t>
            </a:r>
            <a:r>
              <a:rPr lang="en-US" sz="2400" dirty="0" smtClean="0"/>
              <a:t> </a:t>
            </a:r>
            <a:r>
              <a:rPr lang="en-US" sz="2400" dirty="0" err="1" smtClean="0"/>
              <a:t>mất</a:t>
            </a:r>
            <a:r>
              <a:rPr lang="en-US" sz="2400" dirty="0" smtClean="0"/>
              <a:t> </a:t>
            </a:r>
            <a:r>
              <a:rPr lang="en-US" sz="2400" dirty="0" err="1" smtClean="0"/>
              <a:t>vài</a:t>
            </a:r>
            <a:r>
              <a:rPr lang="en-US" sz="2400" dirty="0" smtClean="0"/>
              <a:t> </a:t>
            </a:r>
            <a:r>
              <a:rPr lang="en-US" sz="2400" dirty="0" err="1" smtClean="0"/>
              <a:t>giây</a:t>
            </a:r>
            <a:r>
              <a:rPr lang="en-US" sz="2400" dirty="0" smtClean="0"/>
              <a:t>, </a:t>
            </a:r>
            <a:r>
              <a:rPr lang="en-US" sz="2400" dirty="0" err="1" smtClean="0"/>
              <a:t>nó</a:t>
            </a:r>
            <a:r>
              <a:rPr lang="en-US" sz="2400" dirty="0" smtClean="0"/>
              <a:t> </a:t>
            </a:r>
            <a:r>
              <a:rPr lang="en-US" sz="2400" dirty="0" err="1" smtClean="0"/>
              <a:t>sẽ</a:t>
            </a:r>
            <a:r>
              <a:rPr lang="en-US" sz="2400" dirty="0" smtClean="0"/>
              <a:t> </a:t>
            </a:r>
            <a:r>
              <a:rPr lang="en-US" sz="2400" dirty="0" err="1" smtClean="0"/>
              <a:t>bị</a:t>
            </a:r>
            <a:r>
              <a:rPr lang="en-US" sz="2400" dirty="0" smtClean="0"/>
              <a:t> </a:t>
            </a:r>
            <a:r>
              <a:rPr lang="en-US" sz="2400" dirty="0" err="1" smtClean="0"/>
              <a:t>tạm</a:t>
            </a:r>
            <a:r>
              <a:rPr lang="en-US" sz="2400" dirty="0" smtClean="0"/>
              <a:t> </a:t>
            </a:r>
            <a:r>
              <a:rPr lang="en-US" sz="2400" dirty="0" err="1" smtClean="0"/>
              <a:t>dừng</a:t>
            </a:r>
            <a:r>
              <a:rPr lang="en-US" sz="2400" dirty="0" smtClean="0"/>
              <a:t> </a:t>
            </a:r>
            <a:r>
              <a:rPr lang="en-US" sz="2400" dirty="0" err="1" smtClean="0"/>
              <a:t>để</a:t>
            </a:r>
            <a:r>
              <a:rPr lang="en-US" sz="2400" dirty="0" smtClean="0"/>
              <a:t> </a:t>
            </a:r>
            <a:r>
              <a:rPr lang="en-US" sz="2400" dirty="0" err="1" smtClean="0"/>
              <a:t>chờ</a:t>
            </a:r>
            <a:r>
              <a:rPr lang="en-US" sz="2400" dirty="0"/>
              <a:t> </a:t>
            </a:r>
            <a:r>
              <a:rPr lang="en-US" sz="2400" dirty="0" err="1" smtClean="0"/>
              <a:t>reponse</a:t>
            </a:r>
            <a:r>
              <a:rPr lang="en-US" sz="2400" dirty="0" smtClean="0"/>
              <a:t> </a:t>
            </a:r>
            <a:r>
              <a:rPr lang="en-US" sz="2400" dirty="0" err="1" smtClean="0"/>
              <a:t>từ</a:t>
            </a:r>
            <a:r>
              <a:rPr lang="en-US" sz="2400" dirty="0" smtClean="0"/>
              <a:t> API </a:t>
            </a:r>
            <a:r>
              <a:rPr lang="en-US" sz="2400" dirty="0" err="1" smtClean="0"/>
              <a:t>và</a:t>
            </a:r>
            <a:r>
              <a:rPr lang="en-US" sz="2400" dirty="0" smtClean="0"/>
              <a:t> </a:t>
            </a:r>
            <a:r>
              <a:rPr lang="en-US" sz="2400" dirty="0" err="1" smtClean="0"/>
              <a:t>sẽ</a:t>
            </a:r>
            <a:r>
              <a:rPr lang="en-US" sz="2400" dirty="0" smtClean="0"/>
              <a:t> </a:t>
            </a:r>
            <a:r>
              <a:rPr lang="en-US" sz="2400" dirty="0" err="1" smtClean="0"/>
              <a:t>tiếp</a:t>
            </a:r>
            <a:r>
              <a:rPr lang="en-US" sz="2400" dirty="0" smtClean="0"/>
              <a:t> </a:t>
            </a:r>
            <a:r>
              <a:rPr lang="en-US" sz="2400" dirty="0" err="1" smtClean="0"/>
              <a:t>tục</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lại</a:t>
            </a:r>
            <a:r>
              <a:rPr lang="en-US" sz="2400" dirty="0" smtClean="0"/>
              <a:t> </a:t>
            </a:r>
            <a:r>
              <a:rPr lang="en-US" sz="2400" dirty="0" err="1" smtClean="0"/>
              <a:t>ngay</a:t>
            </a:r>
            <a:r>
              <a:rPr lang="en-US" sz="2400" dirty="0" smtClean="0"/>
              <a:t> </a:t>
            </a:r>
            <a:r>
              <a:rPr lang="en-US" sz="2400" dirty="0" err="1" smtClean="0"/>
              <a:t>sau</a:t>
            </a:r>
            <a:r>
              <a:rPr lang="en-US" sz="2400" dirty="0" smtClean="0"/>
              <a:t> </a:t>
            </a:r>
            <a:r>
              <a:rPr lang="en-US" sz="2400" dirty="0" err="1" smtClean="0"/>
              <a:t>khi</a:t>
            </a:r>
            <a:r>
              <a:rPr lang="en-US" sz="2400" dirty="0" smtClean="0"/>
              <a:t> </a:t>
            </a:r>
            <a:r>
              <a:rPr lang="en-US" sz="2400" dirty="0" err="1" smtClean="0"/>
              <a:t>nhận</a:t>
            </a:r>
            <a:r>
              <a:rPr lang="en-US" sz="2400" dirty="0" smtClean="0"/>
              <a:t> </a:t>
            </a:r>
            <a:r>
              <a:rPr lang="en-US" sz="2400" dirty="0" err="1" smtClean="0"/>
              <a:t>được</a:t>
            </a:r>
            <a:r>
              <a:rPr lang="en-US" sz="2400" dirty="0" smtClean="0"/>
              <a:t>.</a:t>
            </a:r>
          </a:p>
          <a:p>
            <a:pPr marL="0" indent="0">
              <a:buNone/>
            </a:pPr>
            <a:endParaRPr lang="en-US" sz="2400" dirty="0"/>
          </a:p>
          <a:p>
            <a:pPr marL="0" indent="0">
              <a:buNone/>
            </a:pPr>
            <a:r>
              <a:rPr lang="en-US" sz="2400" dirty="0" err="1" smtClean="0"/>
              <a:t>Lưu</a:t>
            </a:r>
            <a:r>
              <a:rPr lang="en-US" sz="2400" dirty="0" smtClean="0"/>
              <a:t> ý </a:t>
            </a:r>
            <a:r>
              <a:rPr lang="en-US" sz="2400" dirty="0" err="1" smtClean="0"/>
              <a:t>rằng</a:t>
            </a:r>
            <a:r>
              <a:rPr lang="en-US" sz="2400" dirty="0" smtClean="0"/>
              <a:t> </a:t>
            </a:r>
            <a:r>
              <a:rPr lang="en-US" sz="2400" dirty="0" err="1" smtClean="0"/>
              <a:t>việc</a:t>
            </a:r>
            <a:r>
              <a:rPr lang="en-US" sz="2400" dirty="0" smtClean="0"/>
              <a:t> await </a:t>
            </a:r>
            <a:r>
              <a:rPr lang="en-US" sz="2400" dirty="0" err="1" smtClean="0"/>
              <a:t>chỉ</a:t>
            </a:r>
            <a:r>
              <a:rPr lang="en-US" sz="2400" dirty="0" smtClean="0"/>
              <a:t> </a:t>
            </a:r>
            <a:r>
              <a:rPr lang="en-US" sz="2400" dirty="0" err="1" smtClean="0"/>
              <a:t>dừng</a:t>
            </a:r>
            <a:r>
              <a:rPr lang="en-US" sz="2400" dirty="0" smtClean="0"/>
              <a:t> </a:t>
            </a:r>
            <a:r>
              <a:rPr lang="en-US" sz="2400" dirty="0" err="1" smtClean="0"/>
              <a:t>thực</a:t>
            </a:r>
            <a:r>
              <a:rPr lang="en-US" sz="2400" dirty="0" smtClean="0"/>
              <a:t> </a:t>
            </a:r>
            <a:r>
              <a:rPr lang="en-US" sz="2400" dirty="0" err="1" smtClean="0"/>
              <a:t>thi</a:t>
            </a:r>
            <a:r>
              <a:rPr lang="en-US" sz="2400" dirty="0" smtClean="0"/>
              <a:t> </a:t>
            </a:r>
            <a:r>
              <a:rPr lang="en-US" sz="2400" dirty="0" err="1" smtClean="0"/>
              <a:t>bên</a:t>
            </a:r>
            <a:r>
              <a:rPr lang="en-US" sz="2400" dirty="0" smtClean="0"/>
              <a:t> </a:t>
            </a:r>
            <a:r>
              <a:rPr lang="en-US" sz="2400" dirty="0" err="1" smtClean="0"/>
              <a:t>trong</a:t>
            </a:r>
            <a:r>
              <a:rPr lang="en-US" sz="2400" dirty="0" smtClean="0"/>
              <a:t> function hello. </a:t>
            </a:r>
            <a:r>
              <a:rPr lang="en-US" sz="2400" dirty="0" err="1" smtClean="0"/>
              <a:t>Các</a:t>
            </a:r>
            <a:r>
              <a:rPr lang="en-US" sz="2400" dirty="0" smtClean="0"/>
              <a:t> code </a:t>
            </a:r>
            <a:r>
              <a:rPr lang="en-US" sz="2400" dirty="0" err="1" smtClean="0"/>
              <a:t>còn</a:t>
            </a:r>
            <a:r>
              <a:rPr lang="en-US" sz="2400" dirty="0" smtClean="0"/>
              <a:t> </a:t>
            </a:r>
            <a:r>
              <a:rPr lang="en-US" sz="2400" dirty="0" err="1" smtClean="0"/>
              <a:t>lại</a:t>
            </a:r>
            <a:r>
              <a:rPr lang="en-US" sz="2400" dirty="0" smtClean="0"/>
              <a:t> </a:t>
            </a:r>
            <a:r>
              <a:rPr lang="en-US" sz="2400" dirty="0" err="1" smtClean="0"/>
              <a:t>bên</a:t>
            </a:r>
            <a:r>
              <a:rPr lang="en-US" sz="2400" dirty="0" smtClean="0"/>
              <a:t> </a:t>
            </a:r>
            <a:r>
              <a:rPr lang="en-US" sz="2400" dirty="0" err="1" smtClean="0"/>
              <a:t>ngoài</a:t>
            </a:r>
            <a:r>
              <a:rPr lang="en-US" sz="2400" dirty="0" smtClean="0"/>
              <a:t> function hello </a:t>
            </a:r>
            <a:r>
              <a:rPr lang="en-US" sz="2400" dirty="0" err="1" smtClean="0"/>
              <a:t>sẽ</a:t>
            </a:r>
            <a:r>
              <a:rPr lang="en-US" sz="2400" dirty="0" smtClean="0"/>
              <a:t> </a:t>
            </a:r>
            <a:r>
              <a:rPr lang="en-US" sz="2400" dirty="0" err="1" smtClean="0"/>
              <a:t>không</a:t>
            </a:r>
            <a:r>
              <a:rPr lang="en-US" sz="2400" dirty="0" smtClean="0"/>
              <a:t> </a:t>
            </a:r>
            <a:r>
              <a:rPr lang="en-US" sz="2400" dirty="0" err="1" smtClean="0"/>
              <a:t>bị</a:t>
            </a:r>
            <a:r>
              <a:rPr lang="en-US" sz="2400" dirty="0" smtClean="0"/>
              <a:t> </a:t>
            </a:r>
            <a:r>
              <a:rPr lang="en-US" sz="2400" dirty="0" err="1" smtClean="0"/>
              <a:t>ảnh</a:t>
            </a:r>
            <a:r>
              <a:rPr lang="en-US" sz="2400" dirty="0" smtClean="0"/>
              <a:t> </a:t>
            </a:r>
            <a:r>
              <a:rPr lang="en-US" sz="2400" dirty="0" err="1" smtClean="0"/>
              <a:t>hưởng</a:t>
            </a:r>
            <a:r>
              <a:rPr lang="en-US" sz="2400" dirty="0" smtClean="0"/>
              <a:t>. </a:t>
            </a:r>
            <a:r>
              <a:rPr lang="en-US" sz="2400" dirty="0" err="1" smtClean="0"/>
              <a:t>Nghĩa</a:t>
            </a:r>
            <a:r>
              <a:rPr lang="en-US" sz="2400" dirty="0" smtClean="0"/>
              <a:t> </a:t>
            </a:r>
            <a:r>
              <a:rPr lang="en-US" sz="2400" dirty="0" err="1" smtClean="0"/>
              <a:t>là</a:t>
            </a:r>
            <a:r>
              <a:rPr lang="en-US" sz="2400" dirty="0" smtClean="0"/>
              <a:t> </a:t>
            </a:r>
            <a:r>
              <a:rPr lang="en-US" sz="2400" dirty="0" err="1" smtClean="0"/>
              <a:t>các</a:t>
            </a:r>
            <a:r>
              <a:rPr lang="en-US" sz="2400" dirty="0" smtClean="0"/>
              <a:t> code </a:t>
            </a:r>
            <a:r>
              <a:rPr lang="en-US" sz="2400" dirty="0" err="1" smtClean="0"/>
              <a:t>bên</a:t>
            </a:r>
            <a:r>
              <a:rPr lang="en-US" sz="2400" dirty="0" smtClean="0"/>
              <a:t> </a:t>
            </a:r>
            <a:r>
              <a:rPr lang="en-US" sz="2400" dirty="0" err="1" smtClean="0"/>
              <a:t>ngoài</a:t>
            </a:r>
            <a:r>
              <a:rPr lang="en-US" sz="2400" dirty="0" smtClean="0"/>
              <a:t> </a:t>
            </a:r>
            <a:r>
              <a:rPr lang="en-US" sz="2400" dirty="0" err="1" smtClean="0"/>
              <a:t>vẫn</a:t>
            </a:r>
            <a:r>
              <a:rPr lang="en-US" sz="2400" dirty="0" smtClean="0"/>
              <a:t> </a:t>
            </a:r>
            <a:r>
              <a:rPr lang="en-US" sz="2400" dirty="0" err="1" smtClean="0"/>
              <a:t>được</a:t>
            </a:r>
            <a:r>
              <a:rPr lang="en-US" sz="2400" dirty="0" smtClean="0"/>
              <a:t> </a:t>
            </a:r>
            <a:r>
              <a:rPr lang="en-US" sz="2400" dirty="0" err="1" smtClean="0"/>
              <a:t>thực</a:t>
            </a:r>
            <a:r>
              <a:rPr lang="en-US" sz="2400" dirty="0" smtClean="0"/>
              <a:t> </a:t>
            </a:r>
            <a:r>
              <a:rPr lang="en-US" sz="2400" dirty="0" err="1" smtClean="0"/>
              <a:t>thi</a:t>
            </a:r>
            <a:r>
              <a:rPr lang="en-US" sz="2400" dirty="0" smtClean="0"/>
              <a:t>. </a:t>
            </a:r>
            <a:r>
              <a:rPr lang="en-US" sz="2400" dirty="0" err="1" smtClean="0"/>
              <a:t>Và</a:t>
            </a:r>
            <a:r>
              <a:rPr lang="en-US" sz="2400" dirty="0" smtClean="0"/>
              <a:t> </a:t>
            </a:r>
            <a:r>
              <a:rPr lang="en-US" sz="2400" dirty="0" err="1" smtClean="0"/>
              <a:t>khi</a:t>
            </a:r>
            <a:r>
              <a:rPr lang="en-US" sz="2400" dirty="0" smtClean="0"/>
              <a:t> </a:t>
            </a:r>
            <a:r>
              <a:rPr lang="en-US" sz="2400" dirty="0" err="1" smtClean="0"/>
              <a:t>chúng</a:t>
            </a:r>
            <a:r>
              <a:rPr lang="en-US" sz="2400" dirty="0" smtClean="0"/>
              <a:t> ta </a:t>
            </a:r>
            <a:r>
              <a:rPr lang="en-US" sz="2400" dirty="0" err="1" smtClean="0"/>
              <a:t>nhận</a:t>
            </a:r>
            <a:r>
              <a:rPr lang="en-US" sz="2400" dirty="0" smtClean="0"/>
              <a:t> </a:t>
            </a:r>
            <a:r>
              <a:rPr lang="en-US" sz="2400" dirty="0" err="1" smtClean="0"/>
              <a:t>được</a:t>
            </a:r>
            <a:r>
              <a:rPr lang="en-US" sz="2400" dirty="0" smtClean="0"/>
              <a:t> </a:t>
            </a:r>
            <a:r>
              <a:rPr lang="en-US" sz="2400" dirty="0" err="1" smtClean="0"/>
              <a:t>phản</a:t>
            </a:r>
            <a:r>
              <a:rPr lang="en-US" sz="2400" dirty="0" smtClean="0"/>
              <a:t> </a:t>
            </a:r>
            <a:r>
              <a:rPr lang="en-US" sz="2400" dirty="0" err="1" smtClean="0"/>
              <a:t>hồi</a:t>
            </a:r>
            <a:r>
              <a:rPr lang="en-US" sz="2400" dirty="0" smtClean="0"/>
              <a:t> </a:t>
            </a:r>
            <a:r>
              <a:rPr lang="en-US" sz="2400" dirty="0" err="1" smtClean="0"/>
              <a:t>từ</a:t>
            </a:r>
            <a:r>
              <a:rPr lang="en-US" sz="2400" dirty="0" smtClean="0"/>
              <a:t> </a:t>
            </a:r>
            <a:r>
              <a:rPr lang="en-US" sz="2400" dirty="0" err="1" smtClean="0"/>
              <a:t>phía</a:t>
            </a:r>
            <a:r>
              <a:rPr lang="en-US" sz="2400" dirty="0" smtClean="0"/>
              <a:t> API  function then </a:t>
            </a:r>
            <a:r>
              <a:rPr lang="en-US" sz="2400" dirty="0" err="1" smtClean="0"/>
              <a:t>sẽ</a:t>
            </a:r>
            <a:r>
              <a:rPr lang="en-US" sz="2400" dirty="0" smtClean="0"/>
              <a:t> </a:t>
            </a:r>
            <a:r>
              <a:rPr lang="en-US" sz="2400" dirty="0" err="1" smtClean="0"/>
              <a:t>được</a:t>
            </a:r>
            <a:r>
              <a:rPr lang="en-US" sz="2400" dirty="0" smtClean="0"/>
              <a:t> </a:t>
            </a:r>
            <a:r>
              <a:rPr lang="en-US" sz="2400" dirty="0" err="1" smtClean="0"/>
              <a:t>thực</a:t>
            </a:r>
            <a:r>
              <a:rPr lang="en-US" sz="2400" dirty="0" smtClean="0"/>
              <a:t> </a:t>
            </a:r>
            <a:r>
              <a:rPr lang="en-US" sz="2400" dirty="0" err="1" smtClean="0"/>
              <a:t>thi</a:t>
            </a:r>
            <a:r>
              <a:rPr lang="en-US" sz="2400" dirty="0" smtClean="0"/>
              <a:t>.</a:t>
            </a:r>
          </a:p>
        </p:txBody>
      </p:sp>
      <p:sp>
        <p:nvSpPr>
          <p:cNvPr id="4" name="Slide Number Placeholder 3"/>
          <p:cNvSpPr>
            <a:spLocks noGrp="1"/>
          </p:cNvSpPr>
          <p:nvPr>
            <p:ph type="sldNum" sz="quarter" idx="12"/>
          </p:nvPr>
        </p:nvSpPr>
        <p:spPr/>
        <p:txBody>
          <a:bodyPr/>
          <a:lstStyle/>
          <a:p>
            <a:fld id="{86CB4B4D-7CA3-9044-876B-883B54F8677D}" type="slidenum">
              <a:rPr lang="uk-UA" smtClean="0"/>
              <a:t>25</a:t>
            </a:fld>
            <a:endParaRPr lang="uk-UA"/>
          </a:p>
        </p:txBody>
      </p:sp>
    </p:spTree>
    <p:extLst>
      <p:ext uri="{BB962C8B-B14F-4D97-AF65-F5344CB8AC3E}">
        <p14:creationId xmlns:p14="http://schemas.microsoft.com/office/powerpoint/2010/main" val="2761299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Hướng dẫn</a:t>
            </a:r>
            <a:endParaRPr lang="vi-VN" dirty="0"/>
          </a:p>
        </p:txBody>
      </p:sp>
      <p:sp>
        <p:nvSpPr>
          <p:cNvPr id="5" name="Text Placeholder 4"/>
          <p:cNvSpPr>
            <a:spLocks noGrp="1"/>
          </p:cNvSpPr>
          <p:nvPr>
            <p:ph type="body" idx="1"/>
          </p:nvPr>
        </p:nvSpPr>
        <p:spPr/>
        <p:txBody>
          <a:bodyPr>
            <a:normAutofit/>
          </a:bodyPr>
          <a:lstStyle/>
          <a:p>
            <a:pPr marL="457200" indent="-457200">
              <a:buFontTx/>
              <a:buChar char="-"/>
            </a:pPr>
            <a:r>
              <a:rPr lang="en-US" sz="2800" dirty="0" err="1" smtClean="0"/>
              <a:t>Hướng</a:t>
            </a:r>
            <a:r>
              <a:rPr lang="en-US" sz="2800" dirty="0" smtClean="0"/>
              <a:t> </a:t>
            </a:r>
            <a:r>
              <a:rPr lang="en-US" sz="2800" dirty="0" err="1" smtClean="0"/>
              <a:t>dẫn</a:t>
            </a:r>
            <a:r>
              <a:rPr lang="en-US" sz="2800" dirty="0" smtClean="0"/>
              <a:t> </a:t>
            </a:r>
            <a:r>
              <a:rPr lang="en-US" sz="2800" dirty="0" err="1" smtClean="0"/>
              <a:t>làm</a:t>
            </a:r>
            <a:r>
              <a:rPr lang="en-US" sz="2800" dirty="0" smtClean="0"/>
              <a:t> </a:t>
            </a:r>
            <a:r>
              <a:rPr lang="en-US" sz="2800" dirty="0" err="1" smtClean="0"/>
              <a:t>bài</a:t>
            </a:r>
            <a:r>
              <a:rPr lang="en-US" sz="2800" dirty="0" smtClean="0"/>
              <a:t> </a:t>
            </a:r>
            <a:r>
              <a:rPr lang="en-US" sz="2800" dirty="0" err="1" smtClean="0"/>
              <a:t>thực</a:t>
            </a:r>
            <a:r>
              <a:rPr lang="en-US" sz="2800" dirty="0" smtClean="0"/>
              <a:t> </a:t>
            </a:r>
            <a:r>
              <a:rPr lang="en-US" sz="2800" dirty="0" err="1" smtClean="0"/>
              <a:t>hành</a:t>
            </a:r>
            <a:r>
              <a:rPr lang="en-US" sz="2800" dirty="0" smtClean="0"/>
              <a:t> </a:t>
            </a:r>
            <a:r>
              <a:rPr lang="en-US" sz="2800" dirty="0" err="1" smtClean="0"/>
              <a:t>và</a:t>
            </a:r>
            <a:r>
              <a:rPr lang="en-US" sz="2800" dirty="0" smtClean="0"/>
              <a:t> </a:t>
            </a:r>
            <a:r>
              <a:rPr lang="en-US" sz="2800" dirty="0" err="1" smtClean="0"/>
              <a:t>bài</a:t>
            </a:r>
            <a:r>
              <a:rPr lang="en-US" sz="2800" dirty="0" smtClean="0"/>
              <a:t> </a:t>
            </a:r>
            <a:r>
              <a:rPr lang="en-US" sz="2800" dirty="0" err="1" smtClean="0"/>
              <a:t>tập</a:t>
            </a:r>
            <a:endParaRPr lang="en-US" sz="2800" dirty="0" smtClean="0"/>
          </a:p>
          <a:p>
            <a:pPr marL="457200" indent="-457200">
              <a:buFontTx/>
              <a:buChar char="-"/>
            </a:pPr>
            <a:r>
              <a:rPr lang="en-US" sz="2800" dirty="0" err="1" smtClean="0"/>
              <a:t>Chuẩn</a:t>
            </a:r>
            <a:r>
              <a:rPr lang="en-US" sz="2800" dirty="0" smtClean="0"/>
              <a:t> </a:t>
            </a:r>
            <a:r>
              <a:rPr lang="en-US" sz="2800" dirty="0" err="1" smtClean="0"/>
              <a:t>bị</a:t>
            </a:r>
            <a:r>
              <a:rPr lang="en-US" sz="2800" dirty="0" smtClean="0"/>
              <a:t> b</a:t>
            </a:r>
            <a:r>
              <a:rPr lang="vi-VN" sz="2800" dirty="0" smtClean="0"/>
              <a:t>ài </a:t>
            </a:r>
            <a:r>
              <a:rPr lang="vi-VN" sz="2800" dirty="0"/>
              <a:t>tiếp</a:t>
            </a:r>
            <a:r>
              <a:rPr lang="vi-VN" sz="2800" dirty="0" smtClean="0"/>
              <a:t>: </a:t>
            </a:r>
            <a:r>
              <a:rPr lang="en-US" sz="2800" b="1" i="1" dirty="0" smtClean="0"/>
              <a:t>ES6 – </a:t>
            </a:r>
            <a:r>
              <a:rPr lang="en-US" sz="2800" b="1" i="1" smtClean="0"/>
              <a:t>Part </a:t>
            </a:r>
            <a:r>
              <a:rPr lang="en-US" sz="2800" b="1" i="1" smtClean="0"/>
              <a:t>3</a:t>
            </a:r>
            <a:endParaRPr lang="en-US" sz="2800" i="1" dirty="0" smtClean="0"/>
          </a:p>
        </p:txBody>
      </p:sp>
    </p:spTree>
    <p:extLst>
      <p:ext uri="{BB962C8B-B14F-4D97-AF65-F5344CB8AC3E}">
        <p14:creationId xmlns:p14="http://schemas.microsoft.com/office/powerpoint/2010/main" val="1703720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Promises</a:t>
            </a:r>
          </a:p>
        </p:txBody>
      </p:sp>
      <p:sp>
        <p:nvSpPr>
          <p:cNvPr id="6" name="Text Placeholder 5"/>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3</a:t>
            </a:fld>
            <a:endParaRPr lang="uk-UA"/>
          </a:p>
        </p:txBody>
      </p:sp>
    </p:spTree>
    <p:extLst>
      <p:ext uri="{BB962C8B-B14F-4D97-AF65-F5344CB8AC3E}">
        <p14:creationId xmlns:p14="http://schemas.microsoft.com/office/powerpoint/2010/main" val="1424268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Promises</a:t>
            </a:r>
          </a:p>
        </p:txBody>
      </p:sp>
      <p:sp>
        <p:nvSpPr>
          <p:cNvPr id="3" name="Text Placeholder 2"/>
          <p:cNvSpPr>
            <a:spLocks noGrp="1"/>
          </p:cNvSpPr>
          <p:nvPr>
            <p:ph idx="1"/>
          </p:nvPr>
        </p:nvSpPr>
        <p:spPr/>
        <p:txBody>
          <a:bodyPr/>
          <a:lstStyle/>
          <a:p>
            <a:r>
              <a:rPr lang="en-US" dirty="0"/>
              <a:t>Promises </a:t>
            </a:r>
            <a:r>
              <a:rPr lang="vi-VN" dirty="0" smtClean="0"/>
              <a:t>là </a:t>
            </a:r>
            <a:r>
              <a:rPr lang="vi-VN" dirty="0"/>
              <a:t>một trong những tính năng hữu ích trong ES6. Chúng được sử dụng để thực hiện các hoạt động không đồng bộ như yêu cầu API, xử lý tệp, tải xuống hình ảnh, v.v.</a:t>
            </a:r>
            <a:endParaRPr lang="en-US" dirty="0" smtClean="0"/>
          </a:p>
          <a:p>
            <a:endParaRPr lang="en-US" dirty="0"/>
          </a:p>
          <a:p>
            <a:r>
              <a:rPr lang="vi-VN" dirty="0"/>
              <a:t> </a:t>
            </a:r>
            <a:r>
              <a:rPr lang="vi-VN" dirty="0" smtClean="0"/>
              <a:t>async</a:t>
            </a:r>
            <a:r>
              <a:rPr lang="en-US" dirty="0" smtClean="0"/>
              <a:t> </a:t>
            </a:r>
            <a:r>
              <a:rPr lang="en-US" dirty="0" err="1" smtClean="0"/>
              <a:t>là</a:t>
            </a:r>
            <a:r>
              <a:rPr lang="en-US" dirty="0" smtClean="0"/>
              <a:t> </a:t>
            </a:r>
            <a:r>
              <a:rPr lang="en-US" dirty="0" err="1" smtClean="0"/>
              <a:t>gì</a:t>
            </a:r>
            <a:r>
              <a:rPr lang="en-US" dirty="0" smtClean="0"/>
              <a:t> ?</a:t>
            </a:r>
          </a:p>
          <a:p>
            <a:r>
              <a:rPr lang="vi-VN" dirty="0"/>
              <a:t>Các hoạt động không đồng bộ là các hoạt động cần một chút thời gian để hoàn thành</a:t>
            </a:r>
            <a:r>
              <a:rPr lang="vi-VN" dirty="0" smtClean="0"/>
              <a:t>.</a:t>
            </a:r>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4</a:t>
            </a:fld>
            <a:endParaRPr lang="uk-UA"/>
          </a:p>
        </p:txBody>
      </p:sp>
    </p:spTree>
    <p:extLst>
      <p:ext uri="{BB962C8B-B14F-4D97-AF65-F5344CB8AC3E}">
        <p14:creationId xmlns:p14="http://schemas.microsoft.com/office/powerpoint/2010/main" val="1911759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Promises</a:t>
            </a:r>
          </a:p>
        </p:txBody>
      </p:sp>
      <p:sp>
        <p:nvSpPr>
          <p:cNvPr id="3" name="Text Placeholder 2"/>
          <p:cNvSpPr>
            <a:spLocks noGrp="1"/>
          </p:cNvSpPr>
          <p:nvPr>
            <p:ph idx="1"/>
          </p:nvPr>
        </p:nvSpPr>
        <p:spPr/>
        <p:txBody>
          <a:bodyPr/>
          <a:lstStyle/>
          <a:p>
            <a:pPr marL="0" indent="0">
              <a:buNone/>
            </a:pPr>
            <a:r>
              <a:rPr lang="vi-VN" dirty="0" smtClean="0"/>
              <a:t>Ví </a:t>
            </a:r>
            <a:r>
              <a:rPr lang="vi-VN" dirty="0"/>
              <a:t>dụ: giả sử </a:t>
            </a:r>
            <a:r>
              <a:rPr lang="vi-VN" dirty="0" smtClean="0"/>
              <a:t>đang </a:t>
            </a:r>
            <a:r>
              <a:rPr lang="vi-VN" dirty="0"/>
              <a:t>xác định chức năng thực hiện yêu cầu API đến máy chủ. Chức năng đó không quay trở lại đầu ra ngay lập tức. Phải mất vài giây để </a:t>
            </a:r>
            <a:r>
              <a:rPr lang="vi-VN" dirty="0" smtClean="0"/>
              <a:t>nhận </a:t>
            </a:r>
            <a:r>
              <a:rPr lang="vi-VN" dirty="0"/>
              <a:t>được phản hồi từ máy chủ</a:t>
            </a:r>
            <a:r>
              <a:rPr lang="vi-VN" dirty="0" smtClean="0"/>
              <a:t>.</a:t>
            </a:r>
            <a:endParaRPr lang="en-US" dirty="0" smtClean="0"/>
          </a:p>
          <a:p>
            <a:pPr marL="0" indent="0">
              <a:buNone/>
            </a:pPr>
            <a:endParaRPr lang="en-US" dirty="0"/>
          </a:p>
          <a:p>
            <a:pPr marL="0" indent="0">
              <a:buNone/>
            </a:pPr>
            <a:r>
              <a:rPr lang="vi-VN" dirty="0"/>
              <a:t>Vì vậy, nếu </a:t>
            </a:r>
            <a:r>
              <a:rPr lang="vi-VN" dirty="0" smtClean="0"/>
              <a:t>đang </a:t>
            </a:r>
            <a:r>
              <a:rPr lang="vi-VN" dirty="0"/>
              <a:t>gọi hàm đó và gán đầu ra giá trị của </a:t>
            </a:r>
            <a:r>
              <a:rPr lang="vi-VN" dirty="0" smtClean="0"/>
              <a:t>nó </a:t>
            </a:r>
            <a:r>
              <a:rPr lang="vi-VN" dirty="0"/>
              <a:t>cho một số biến, nó sẽ không được xác định. Bởi vì Javascript không biết rằng hàm đang xử lý một số hoạt động không đồng bộ</a:t>
            </a:r>
            <a:r>
              <a:rPr lang="vi-VN" dirty="0" smtClean="0"/>
              <a:t>.</a:t>
            </a:r>
            <a:endParaRPr lang="en-US" dirty="0" smtClean="0"/>
          </a:p>
          <a:p>
            <a:pPr marL="0" indent="0">
              <a:buNone/>
            </a:pPr>
            <a:endParaRPr lang="en-US" dirty="0"/>
          </a:p>
          <a:p>
            <a:pPr marL="0" indent="0">
              <a:buNone/>
            </a:pPr>
            <a:r>
              <a:rPr lang="vi-VN" dirty="0"/>
              <a:t>Vậy làm thế nào để chúng ta xử lý </a:t>
            </a:r>
            <a:r>
              <a:rPr lang="vi-VN" dirty="0" smtClean="0"/>
              <a:t>nó</a:t>
            </a:r>
            <a:r>
              <a:rPr lang="en-US" dirty="0" smtClean="0"/>
              <a:t> </a:t>
            </a:r>
            <a:r>
              <a:rPr lang="vi-VN" dirty="0" smtClean="0"/>
              <a:t>?</a:t>
            </a:r>
            <a:r>
              <a:rPr lang="en-US" dirty="0" smtClean="0"/>
              <a:t>???</a:t>
            </a: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5</a:t>
            </a:fld>
            <a:endParaRPr lang="uk-UA"/>
          </a:p>
        </p:txBody>
      </p:sp>
    </p:spTree>
    <p:extLst>
      <p:ext uri="{BB962C8B-B14F-4D97-AF65-F5344CB8AC3E}">
        <p14:creationId xmlns:p14="http://schemas.microsoft.com/office/powerpoint/2010/main" val="624318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Promises</a:t>
            </a:r>
          </a:p>
        </p:txBody>
      </p:sp>
      <p:sp>
        <p:nvSpPr>
          <p:cNvPr id="3" name="Text Placeholder 2"/>
          <p:cNvSpPr>
            <a:spLocks noGrp="1"/>
          </p:cNvSpPr>
          <p:nvPr>
            <p:ph idx="1"/>
          </p:nvPr>
        </p:nvSpPr>
        <p:spPr/>
        <p:txBody>
          <a:bodyPr>
            <a:normAutofit fontScale="92500" lnSpcReduction="10000"/>
          </a:bodyPr>
          <a:lstStyle/>
          <a:p>
            <a:pPr marL="0" indent="0">
              <a:buNone/>
            </a:pPr>
            <a:r>
              <a:rPr lang="en-US" dirty="0" err="1" smtClean="0"/>
              <a:t>Trước</a:t>
            </a:r>
            <a:r>
              <a:rPr lang="en-US" dirty="0" smtClean="0"/>
              <a:t> </a:t>
            </a:r>
            <a:r>
              <a:rPr lang="en-US" dirty="0" err="1" smtClean="0"/>
              <a:t>đây</a:t>
            </a:r>
            <a:r>
              <a:rPr lang="en-US" dirty="0" smtClean="0"/>
              <a:t> </a:t>
            </a:r>
          </a:p>
          <a:p>
            <a:pPr marL="0" indent="0">
              <a:buNone/>
            </a:pPr>
            <a:endParaRPr lang="en-US" dirty="0" smtClean="0"/>
          </a:p>
          <a:p>
            <a:pPr marL="0" indent="0">
              <a:buNone/>
            </a:pPr>
            <a:r>
              <a:rPr lang="vi-VN" dirty="0" smtClean="0"/>
              <a:t>Trước </a:t>
            </a:r>
            <a:r>
              <a:rPr lang="vi-VN" dirty="0"/>
              <a:t>những </a:t>
            </a:r>
            <a:r>
              <a:rPr lang="en-US" dirty="0"/>
              <a:t>Promises</a:t>
            </a:r>
            <a:r>
              <a:rPr lang="vi-VN" dirty="0" smtClean="0"/>
              <a:t>, </a:t>
            </a:r>
            <a:r>
              <a:rPr lang="vi-VN" dirty="0"/>
              <a:t>các lập trình viên </a:t>
            </a:r>
            <a:r>
              <a:rPr lang="en-US" dirty="0" smtClean="0"/>
              <a:t>hay </a:t>
            </a:r>
            <a:r>
              <a:rPr lang="en-US" dirty="0" err="1" smtClean="0"/>
              <a:t>sử</a:t>
            </a:r>
            <a:r>
              <a:rPr lang="en-US" dirty="0" smtClean="0"/>
              <a:t> </a:t>
            </a:r>
            <a:r>
              <a:rPr lang="en-US" dirty="0" err="1" smtClean="0"/>
              <a:t>dụng</a:t>
            </a:r>
            <a:r>
              <a:rPr lang="en-US" dirty="0"/>
              <a:t> callbacks</a:t>
            </a:r>
            <a:r>
              <a:rPr lang="vi-VN" dirty="0"/>
              <a:t>. </a:t>
            </a:r>
            <a:r>
              <a:rPr lang="en-US" dirty="0" smtClean="0"/>
              <a:t>Callbacks </a:t>
            </a:r>
            <a:r>
              <a:rPr lang="vi-VN" dirty="0" smtClean="0"/>
              <a:t>chức </a:t>
            </a:r>
            <a:r>
              <a:rPr lang="vi-VN" dirty="0"/>
              <a:t>năng bình thường trong Javascript, thực thi khi hoạt động async hoàn </a:t>
            </a:r>
            <a:r>
              <a:rPr lang="vi-VN" dirty="0" smtClean="0"/>
              <a:t>tất</a:t>
            </a:r>
            <a:endParaRPr lang="en-US" dirty="0" smtClean="0"/>
          </a:p>
          <a:p>
            <a:pPr marL="0" indent="0">
              <a:buNone/>
            </a:pPr>
            <a:endParaRPr lang="en-US" dirty="0"/>
          </a:p>
          <a:p>
            <a:pPr marL="0" indent="0">
              <a:buNone/>
            </a:pPr>
            <a:r>
              <a:rPr lang="vi-VN" dirty="0"/>
              <a:t>Ví dụ: bạn xác định một hàm tạo yêu cầu API đến máy chủ. Và sau đó bạn đề cập đến một chức năng </a:t>
            </a:r>
            <a:r>
              <a:rPr lang="en-US" dirty="0" smtClean="0"/>
              <a:t>callback</a:t>
            </a:r>
            <a:r>
              <a:rPr lang="vi-VN" dirty="0" smtClean="0"/>
              <a:t> </a:t>
            </a:r>
            <a:r>
              <a:rPr lang="vi-VN" dirty="0"/>
              <a:t>sẽ được thực hiện khi </a:t>
            </a:r>
            <a:r>
              <a:rPr lang="vi-VN" dirty="0" smtClean="0"/>
              <a:t>chúng </a:t>
            </a:r>
            <a:r>
              <a:rPr lang="vi-VN" dirty="0"/>
              <a:t>nhận được phản hồi từ </a:t>
            </a:r>
            <a:r>
              <a:rPr lang="en-US" dirty="0" smtClean="0"/>
              <a:t>server</a:t>
            </a:r>
            <a:r>
              <a:rPr lang="vi-VN" dirty="0" smtClean="0"/>
              <a:t>.</a:t>
            </a:r>
            <a:endParaRPr lang="en-US" dirty="0" smtClean="0"/>
          </a:p>
          <a:p>
            <a:pPr marL="0" indent="0">
              <a:buNone/>
            </a:pPr>
            <a:endParaRPr lang="en-US" dirty="0"/>
          </a:p>
          <a:p>
            <a:pPr marL="0" indent="0">
              <a:buNone/>
            </a:pPr>
            <a:r>
              <a:rPr lang="vi-VN" dirty="0"/>
              <a:t>Vì vậy, trong trường hợp trên, Javascript không dừng việc thực thi cho đến khi chúng </a:t>
            </a:r>
            <a:r>
              <a:rPr lang="vi-VN" dirty="0" smtClean="0"/>
              <a:t>nhận </a:t>
            </a:r>
            <a:r>
              <a:rPr lang="vi-VN" dirty="0"/>
              <a:t>được phản hồi từ API. Và chúng </a:t>
            </a:r>
            <a:r>
              <a:rPr lang="vi-VN" dirty="0" smtClean="0"/>
              <a:t>đã </a:t>
            </a:r>
            <a:r>
              <a:rPr lang="vi-VN" dirty="0"/>
              <a:t>xác định một hàm </a:t>
            </a:r>
            <a:r>
              <a:rPr lang="vi-VN" dirty="0" smtClean="0"/>
              <a:t>(</a:t>
            </a:r>
            <a:r>
              <a:rPr lang="en-US" dirty="0" smtClean="0"/>
              <a:t>callback</a:t>
            </a:r>
            <a:r>
              <a:rPr lang="vi-VN" dirty="0" smtClean="0"/>
              <a:t>) </a:t>
            </a:r>
            <a:r>
              <a:rPr lang="vi-VN" dirty="0"/>
              <a:t>sẽ được thực hiện sau khi chúng </a:t>
            </a:r>
            <a:r>
              <a:rPr lang="vi-VN" dirty="0" smtClean="0"/>
              <a:t>nhận </a:t>
            </a:r>
            <a:r>
              <a:rPr lang="vi-VN" dirty="0"/>
              <a:t>được phản hồi. </a:t>
            </a:r>
          </a:p>
        </p:txBody>
      </p:sp>
      <p:sp>
        <p:nvSpPr>
          <p:cNvPr id="4" name="Slide Number Placeholder 3"/>
          <p:cNvSpPr>
            <a:spLocks noGrp="1"/>
          </p:cNvSpPr>
          <p:nvPr>
            <p:ph type="sldNum" sz="quarter" idx="12"/>
          </p:nvPr>
        </p:nvSpPr>
        <p:spPr/>
        <p:txBody>
          <a:bodyPr/>
          <a:lstStyle/>
          <a:p>
            <a:fld id="{86CB4B4D-7CA3-9044-876B-883B54F8677D}" type="slidenum">
              <a:rPr lang="uk-UA" smtClean="0"/>
              <a:t>6</a:t>
            </a:fld>
            <a:endParaRPr lang="uk-UA"/>
          </a:p>
        </p:txBody>
      </p:sp>
    </p:spTree>
    <p:extLst>
      <p:ext uri="{BB962C8B-B14F-4D97-AF65-F5344CB8AC3E}">
        <p14:creationId xmlns:p14="http://schemas.microsoft.com/office/powerpoint/2010/main" val="3986966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Promises</a:t>
            </a:r>
          </a:p>
        </p:txBody>
      </p:sp>
      <p:sp>
        <p:nvSpPr>
          <p:cNvPr id="3" name="Text Placeholder 2"/>
          <p:cNvSpPr>
            <a:spLocks noGrp="1"/>
          </p:cNvSpPr>
          <p:nvPr>
            <p:ph idx="1"/>
          </p:nvPr>
        </p:nvSpPr>
        <p:spPr/>
        <p:txBody>
          <a:bodyPr>
            <a:normAutofit fontScale="92500" lnSpcReduction="10000"/>
          </a:bodyPr>
          <a:lstStyle/>
          <a:p>
            <a:pPr marL="0" indent="0">
              <a:buNone/>
            </a:pPr>
            <a:r>
              <a:rPr lang="en-US" dirty="0" err="1" smtClean="0"/>
              <a:t>Trước</a:t>
            </a:r>
            <a:r>
              <a:rPr lang="en-US" dirty="0" smtClean="0"/>
              <a:t> </a:t>
            </a:r>
            <a:r>
              <a:rPr lang="en-US" dirty="0" err="1" smtClean="0"/>
              <a:t>đây</a:t>
            </a:r>
            <a:r>
              <a:rPr lang="en-US" dirty="0" smtClean="0"/>
              <a:t> </a:t>
            </a:r>
          </a:p>
          <a:p>
            <a:pPr marL="0" indent="0">
              <a:buNone/>
            </a:pPr>
            <a:endParaRPr lang="en-US" dirty="0" smtClean="0"/>
          </a:p>
          <a:p>
            <a:pPr marL="0" indent="0">
              <a:buNone/>
            </a:pPr>
            <a:r>
              <a:rPr lang="vi-VN" dirty="0" smtClean="0"/>
              <a:t>Trước </a:t>
            </a:r>
            <a:r>
              <a:rPr lang="vi-VN" dirty="0"/>
              <a:t>những </a:t>
            </a:r>
            <a:r>
              <a:rPr lang="en-US" dirty="0"/>
              <a:t>Promises</a:t>
            </a:r>
            <a:r>
              <a:rPr lang="vi-VN" dirty="0" smtClean="0"/>
              <a:t>, </a:t>
            </a:r>
            <a:r>
              <a:rPr lang="vi-VN" dirty="0"/>
              <a:t>các lập trình viên </a:t>
            </a:r>
            <a:r>
              <a:rPr lang="en-US" dirty="0" smtClean="0"/>
              <a:t>hay </a:t>
            </a:r>
            <a:r>
              <a:rPr lang="en-US" dirty="0" err="1" smtClean="0"/>
              <a:t>sử</a:t>
            </a:r>
            <a:r>
              <a:rPr lang="en-US" dirty="0" smtClean="0"/>
              <a:t> </a:t>
            </a:r>
            <a:r>
              <a:rPr lang="en-US" dirty="0" err="1" smtClean="0"/>
              <a:t>dụng</a:t>
            </a:r>
            <a:r>
              <a:rPr lang="en-US" dirty="0"/>
              <a:t> callbacks</a:t>
            </a:r>
            <a:r>
              <a:rPr lang="vi-VN" dirty="0"/>
              <a:t>. </a:t>
            </a:r>
            <a:r>
              <a:rPr lang="en-US" dirty="0" smtClean="0"/>
              <a:t>Callbacks </a:t>
            </a:r>
            <a:r>
              <a:rPr lang="vi-VN" dirty="0" smtClean="0"/>
              <a:t>chức </a:t>
            </a:r>
            <a:r>
              <a:rPr lang="vi-VN" dirty="0"/>
              <a:t>năng bình thường trong Javascript, thực thi khi hoạt động async hoàn </a:t>
            </a:r>
            <a:r>
              <a:rPr lang="vi-VN" dirty="0" smtClean="0"/>
              <a:t>tất</a:t>
            </a:r>
            <a:endParaRPr lang="en-US" dirty="0" smtClean="0"/>
          </a:p>
          <a:p>
            <a:pPr marL="0" indent="0">
              <a:buNone/>
            </a:pPr>
            <a:endParaRPr lang="en-US" dirty="0"/>
          </a:p>
          <a:p>
            <a:pPr marL="0" indent="0">
              <a:buNone/>
            </a:pPr>
            <a:r>
              <a:rPr lang="vi-VN" dirty="0"/>
              <a:t>Ví dụ: bạn xác định một hàm tạo yêu cầu API đến máy chủ. Và sau đó bạn đề cập đến một chức năng </a:t>
            </a:r>
            <a:r>
              <a:rPr lang="en-US" dirty="0" smtClean="0"/>
              <a:t>callback</a:t>
            </a:r>
            <a:r>
              <a:rPr lang="vi-VN" dirty="0" smtClean="0"/>
              <a:t> </a:t>
            </a:r>
            <a:r>
              <a:rPr lang="vi-VN" dirty="0"/>
              <a:t>sẽ được thực hiện khi </a:t>
            </a:r>
            <a:r>
              <a:rPr lang="vi-VN" dirty="0" smtClean="0"/>
              <a:t>chúng </a:t>
            </a:r>
            <a:r>
              <a:rPr lang="vi-VN" dirty="0"/>
              <a:t>nhận được phản hồi từ </a:t>
            </a:r>
            <a:r>
              <a:rPr lang="en-US" dirty="0" smtClean="0"/>
              <a:t>server</a:t>
            </a:r>
            <a:r>
              <a:rPr lang="vi-VN" dirty="0" smtClean="0"/>
              <a:t>.</a:t>
            </a:r>
            <a:endParaRPr lang="en-US" dirty="0" smtClean="0"/>
          </a:p>
          <a:p>
            <a:pPr marL="0" indent="0">
              <a:buNone/>
            </a:pPr>
            <a:endParaRPr lang="en-US" dirty="0"/>
          </a:p>
          <a:p>
            <a:pPr marL="0" indent="0">
              <a:buNone/>
            </a:pPr>
            <a:r>
              <a:rPr lang="vi-VN" dirty="0"/>
              <a:t>Vì vậy, trong trường hợp trên, Javascript không dừng việc thực thi cho đến khi chúng </a:t>
            </a:r>
            <a:r>
              <a:rPr lang="vi-VN" dirty="0" smtClean="0"/>
              <a:t>nhận </a:t>
            </a:r>
            <a:r>
              <a:rPr lang="vi-VN" dirty="0"/>
              <a:t>được phản hồi từ API. Và chúng </a:t>
            </a:r>
            <a:r>
              <a:rPr lang="vi-VN" dirty="0" smtClean="0"/>
              <a:t>đã </a:t>
            </a:r>
            <a:r>
              <a:rPr lang="vi-VN" dirty="0"/>
              <a:t>xác định một hàm </a:t>
            </a:r>
            <a:r>
              <a:rPr lang="vi-VN" dirty="0" smtClean="0"/>
              <a:t>(</a:t>
            </a:r>
            <a:r>
              <a:rPr lang="en-US" dirty="0" smtClean="0"/>
              <a:t>callback</a:t>
            </a:r>
            <a:r>
              <a:rPr lang="vi-VN" dirty="0" smtClean="0"/>
              <a:t>) </a:t>
            </a:r>
            <a:r>
              <a:rPr lang="vi-VN" dirty="0"/>
              <a:t>sẽ được thực hiện sau khi chúng </a:t>
            </a:r>
            <a:r>
              <a:rPr lang="vi-VN" dirty="0" smtClean="0"/>
              <a:t>nhận </a:t>
            </a:r>
            <a:r>
              <a:rPr lang="vi-VN" dirty="0"/>
              <a:t>được phản hồi. </a:t>
            </a:r>
          </a:p>
        </p:txBody>
      </p:sp>
      <p:sp>
        <p:nvSpPr>
          <p:cNvPr id="4" name="Slide Number Placeholder 3"/>
          <p:cNvSpPr>
            <a:spLocks noGrp="1"/>
          </p:cNvSpPr>
          <p:nvPr>
            <p:ph type="sldNum" sz="quarter" idx="12"/>
          </p:nvPr>
        </p:nvSpPr>
        <p:spPr/>
        <p:txBody>
          <a:bodyPr/>
          <a:lstStyle/>
          <a:p>
            <a:fld id="{86CB4B4D-7CA3-9044-876B-883B54F8677D}" type="slidenum">
              <a:rPr lang="uk-UA" smtClean="0"/>
              <a:t>7</a:t>
            </a:fld>
            <a:endParaRPr lang="uk-UA"/>
          </a:p>
        </p:txBody>
      </p:sp>
    </p:spTree>
    <p:extLst>
      <p:ext uri="{BB962C8B-B14F-4D97-AF65-F5344CB8AC3E}">
        <p14:creationId xmlns:p14="http://schemas.microsoft.com/office/powerpoint/2010/main" val="416575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Promises</a:t>
            </a:r>
          </a:p>
        </p:txBody>
      </p:sp>
      <p:sp>
        <p:nvSpPr>
          <p:cNvPr id="3" name="Text Placeholder 2"/>
          <p:cNvSpPr>
            <a:spLocks noGrp="1"/>
          </p:cNvSpPr>
          <p:nvPr>
            <p:ph idx="1"/>
          </p:nvPr>
        </p:nvSpPr>
        <p:spPr/>
        <p:txBody>
          <a:bodyPr>
            <a:normAutofit/>
          </a:bodyPr>
          <a:lstStyle/>
          <a:p>
            <a:pPr marL="0" indent="0">
              <a:buNone/>
            </a:pPr>
            <a:r>
              <a:rPr lang="en-US" dirty="0" smtClean="0"/>
              <a:t>Promises ????	</a:t>
            </a:r>
          </a:p>
          <a:p>
            <a:pPr marL="0" indent="0">
              <a:buNone/>
            </a:pPr>
            <a:endParaRPr lang="en-US" dirty="0"/>
          </a:p>
          <a:p>
            <a:pPr marL="0" indent="0">
              <a:buNone/>
            </a:pPr>
            <a:r>
              <a:rPr lang="en-US" dirty="0" smtClean="0"/>
              <a:t>Promises </a:t>
            </a:r>
            <a:r>
              <a:rPr lang="en-US" dirty="0" err="1" smtClean="0"/>
              <a:t>là</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giúp</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không</a:t>
            </a:r>
            <a:r>
              <a:rPr lang="en-US" dirty="0" smtClean="0"/>
              <a:t> </a:t>
            </a:r>
            <a:r>
              <a:rPr lang="en-US" dirty="0" err="1" smtClean="0"/>
              <a:t>đồng</a:t>
            </a:r>
            <a:r>
              <a:rPr lang="en-US" dirty="0" smtClean="0"/>
              <a:t> </a:t>
            </a:r>
            <a:r>
              <a:rPr lang="en-US" dirty="0" err="1" smtClean="0"/>
              <a:t>bộ</a:t>
            </a:r>
            <a:r>
              <a:rPr lang="en-US" dirty="0" smtClean="0"/>
              <a:t>. </a:t>
            </a:r>
          </a:p>
          <a:p>
            <a:pPr marL="0" indent="0">
              <a:buNone/>
            </a:pPr>
            <a:endParaRPr lang="en-US" dirty="0"/>
          </a:p>
          <a:p>
            <a:pPr marL="0" indent="0">
              <a:buNone/>
            </a:pPr>
            <a:r>
              <a:rPr lang="en-US" dirty="0" err="1" smtClean="0"/>
              <a:t>Về</a:t>
            </a:r>
            <a:r>
              <a:rPr lang="en-US" dirty="0" smtClean="0"/>
              <a:t> </a:t>
            </a:r>
            <a:r>
              <a:rPr lang="en-US" dirty="0" err="1" smtClean="0"/>
              <a:t>mặt</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chúng</a:t>
            </a:r>
            <a:r>
              <a:rPr lang="en-US" dirty="0" smtClean="0"/>
              <a:t> </a:t>
            </a:r>
            <a:r>
              <a:rPr lang="en-US" dirty="0" err="1" smtClean="0"/>
              <a:t>là</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sự</a:t>
            </a:r>
            <a:r>
              <a:rPr lang="en-US" dirty="0" smtClean="0"/>
              <a:t> </a:t>
            </a:r>
            <a:r>
              <a:rPr lang="en-US" dirty="0" err="1" smtClean="0"/>
              <a:t>hoàn</a:t>
            </a:r>
            <a:r>
              <a:rPr lang="en-US" dirty="0" smtClean="0"/>
              <a:t> </a:t>
            </a:r>
            <a:r>
              <a:rPr lang="en-US" dirty="0" err="1" smtClean="0"/>
              <a:t>thành</a:t>
            </a:r>
            <a:r>
              <a:rPr lang="en-US" dirty="0" smtClean="0"/>
              <a:t> </a:t>
            </a:r>
            <a:r>
              <a:rPr lang="en-US" dirty="0" err="1" smtClean="0"/>
              <a:t>của</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async</a:t>
            </a:r>
            <a:r>
              <a:rPr lang="en-US" dirty="0" smtClean="0"/>
              <a:t> ( </a:t>
            </a:r>
            <a:r>
              <a:rPr lang="en-US" dirty="0" err="1" smtClean="0"/>
              <a:t>Nếu</a:t>
            </a:r>
            <a:r>
              <a:rPr lang="en-US" dirty="0" smtClean="0"/>
              <a:t> </a:t>
            </a:r>
            <a:r>
              <a:rPr lang="en-US" dirty="0" err="1" smtClean="0"/>
              <a:t>không</a:t>
            </a:r>
            <a:r>
              <a:rPr lang="en-US" dirty="0" smtClean="0"/>
              <a:t> </a:t>
            </a:r>
            <a:r>
              <a:rPr lang="en-US" dirty="0" err="1" smtClean="0"/>
              <a:t>nhận</a:t>
            </a:r>
            <a:r>
              <a:rPr lang="en-US" dirty="0" smtClean="0"/>
              <a:t> </a:t>
            </a:r>
            <a:r>
              <a:rPr lang="en-US" dirty="0" err="1" smtClean="0"/>
              <a:t>được</a:t>
            </a:r>
            <a:r>
              <a:rPr lang="en-US" dirty="0" smtClean="0"/>
              <a:t> </a:t>
            </a:r>
            <a:r>
              <a:rPr lang="en-US" dirty="0" err="1" smtClean="0"/>
              <a:t>hãy</a:t>
            </a:r>
            <a:r>
              <a:rPr lang="en-US" dirty="0" smtClean="0"/>
              <a:t> ở </a:t>
            </a:r>
            <a:r>
              <a:rPr lang="en-US" dirty="0" err="1" smtClean="0"/>
              <a:t>lại</a:t>
            </a:r>
            <a:r>
              <a:rPr lang="en-US" dirty="0" smtClean="0"/>
              <a:t> )</a:t>
            </a:r>
            <a:endParaRPr lang="vi-VN" dirty="0"/>
          </a:p>
        </p:txBody>
      </p:sp>
      <p:sp>
        <p:nvSpPr>
          <p:cNvPr id="4" name="Slide Number Placeholder 3"/>
          <p:cNvSpPr>
            <a:spLocks noGrp="1"/>
          </p:cNvSpPr>
          <p:nvPr>
            <p:ph type="sldNum" sz="quarter" idx="12"/>
          </p:nvPr>
        </p:nvSpPr>
        <p:spPr/>
        <p:txBody>
          <a:bodyPr/>
          <a:lstStyle/>
          <a:p>
            <a:fld id="{86CB4B4D-7CA3-9044-876B-883B54F8677D}" type="slidenum">
              <a:rPr lang="uk-UA" smtClean="0"/>
              <a:t>8</a:t>
            </a:fld>
            <a:endParaRPr lang="uk-UA"/>
          </a:p>
        </p:txBody>
      </p:sp>
    </p:spTree>
    <p:extLst>
      <p:ext uri="{BB962C8B-B14F-4D97-AF65-F5344CB8AC3E}">
        <p14:creationId xmlns:p14="http://schemas.microsoft.com/office/powerpoint/2010/main" val="1547419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Promises</a:t>
            </a:r>
          </a:p>
        </p:txBody>
      </p:sp>
      <p:sp>
        <p:nvSpPr>
          <p:cNvPr id="3" name="Text Placeholder 2"/>
          <p:cNvSpPr>
            <a:spLocks noGrp="1"/>
          </p:cNvSpPr>
          <p:nvPr>
            <p:ph idx="1"/>
          </p:nvPr>
        </p:nvSpPr>
        <p:spPr/>
        <p:txBody>
          <a:bodyPr>
            <a:normAutofit fontScale="77500" lnSpcReduction="20000"/>
          </a:bodyPr>
          <a:lstStyle/>
          <a:p>
            <a:pPr marL="0" indent="0">
              <a:buNone/>
            </a:pPr>
            <a:r>
              <a:rPr lang="en-US" dirty="0" err="1" smtClean="0"/>
              <a:t>Vòng</a:t>
            </a:r>
            <a:r>
              <a:rPr lang="en-US" dirty="0" smtClean="0"/>
              <a:t> </a:t>
            </a:r>
            <a:r>
              <a:rPr lang="en-US" dirty="0" err="1" smtClean="0"/>
              <a:t>đợi</a:t>
            </a:r>
            <a:r>
              <a:rPr lang="en-US" dirty="0" smtClean="0"/>
              <a:t> </a:t>
            </a:r>
            <a:r>
              <a:rPr lang="en-US" dirty="0" err="1" smtClean="0"/>
              <a:t>của</a:t>
            </a:r>
            <a:r>
              <a:rPr lang="en-US" dirty="0" smtClean="0"/>
              <a:t> Promises</a:t>
            </a:r>
          </a:p>
          <a:p>
            <a:pPr marL="0" indent="0">
              <a:buNone/>
            </a:pPr>
            <a:endParaRPr lang="en-US" dirty="0"/>
          </a:p>
          <a:p>
            <a:pPr marL="0" indent="0">
              <a:buNone/>
            </a:pPr>
            <a:r>
              <a:rPr lang="en-US" dirty="0" err="1" smtClean="0"/>
              <a:t>Chúng</a:t>
            </a:r>
            <a:r>
              <a:rPr lang="en-US" dirty="0" smtClean="0"/>
              <a:t> ta </a:t>
            </a:r>
            <a:r>
              <a:rPr lang="en-US" dirty="0" err="1" smtClean="0"/>
              <a:t>có</a:t>
            </a:r>
            <a:r>
              <a:rPr lang="en-US" dirty="0" smtClean="0"/>
              <a:t> 3 </a:t>
            </a:r>
            <a:r>
              <a:rPr lang="en-US" dirty="0" err="1" smtClean="0"/>
              <a:t>trạng</a:t>
            </a:r>
            <a:r>
              <a:rPr lang="en-US" dirty="0" smtClean="0"/>
              <a:t> </a:t>
            </a:r>
            <a:r>
              <a:rPr lang="en-US" dirty="0" err="1" smtClean="0"/>
              <a:t>thái</a:t>
            </a:r>
            <a:r>
              <a:rPr lang="en-US" dirty="0" smtClean="0"/>
              <a:t> </a:t>
            </a:r>
          </a:p>
          <a:p>
            <a:pPr marL="0" indent="0">
              <a:buNone/>
            </a:pPr>
            <a:endParaRPr lang="en-US" dirty="0"/>
          </a:p>
          <a:p>
            <a:pPr marL="0" indent="0">
              <a:buNone/>
            </a:pPr>
            <a:r>
              <a:rPr lang="en-US" dirty="0" smtClean="0"/>
              <a:t>Pending</a:t>
            </a:r>
            <a:r>
              <a:rPr lang="vi-VN" dirty="0" smtClean="0"/>
              <a:t>: </a:t>
            </a:r>
            <a:r>
              <a:rPr lang="vi-VN" dirty="0"/>
              <a:t>Ở trạng thái này, </a:t>
            </a:r>
            <a:r>
              <a:rPr lang="en-US" dirty="0" smtClean="0"/>
              <a:t>promises</a:t>
            </a:r>
            <a:r>
              <a:rPr lang="vi-VN" dirty="0" smtClean="0"/>
              <a:t> </a:t>
            </a:r>
            <a:r>
              <a:rPr lang="vi-VN" dirty="0"/>
              <a:t>chỉ thực hiện thao tác không đồng bộ. </a:t>
            </a:r>
            <a:endParaRPr lang="en-US" dirty="0" smtClean="0"/>
          </a:p>
          <a:p>
            <a:pPr marL="0" indent="0">
              <a:buNone/>
            </a:pPr>
            <a:r>
              <a:rPr lang="vi-VN" dirty="0" smtClean="0"/>
              <a:t>Ví </a:t>
            </a:r>
            <a:r>
              <a:rPr lang="vi-VN" dirty="0"/>
              <a:t>dụ: Nó thực hiện một số yêu cầu API đến </a:t>
            </a:r>
            <a:r>
              <a:rPr lang="en-US" dirty="0" smtClean="0"/>
              <a:t>server</a:t>
            </a:r>
            <a:r>
              <a:rPr lang="vi-VN" dirty="0" smtClean="0"/>
              <a:t> </a:t>
            </a:r>
            <a:r>
              <a:rPr lang="vi-VN" dirty="0"/>
              <a:t>hoặc tải xuống một số hình ảnh từ cdn. Từ trạng thái này, </a:t>
            </a:r>
            <a:r>
              <a:rPr lang="en-US" dirty="0" smtClean="0"/>
              <a:t>promises</a:t>
            </a:r>
            <a:r>
              <a:rPr lang="vi-VN" dirty="0" smtClean="0"/>
              <a:t> </a:t>
            </a:r>
            <a:r>
              <a:rPr lang="vi-VN" dirty="0"/>
              <a:t>có thể chuyển sang Fulfilled</a:t>
            </a:r>
            <a:r>
              <a:rPr lang="vi-VN" dirty="0" smtClean="0"/>
              <a:t> </a:t>
            </a:r>
            <a:r>
              <a:rPr lang="vi-VN" dirty="0"/>
              <a:t>hoặc Rejected</a:t>
            </a:r>
            <a:endParaRPr lang="en-US" dirty="0" smtClean="0"/>
          </a:p>
          <a:p>
            <a:pPr marL="0" indent="0">
              <a:buNone/>
            </a:pPr>
            <a:endParaRPr lang="vi-VN" dirty="0" smtClean="0"/>
          </a:p>
          <a:p>
            <a:pPr marL="0" indent="0">
              <a:buNone/>
            </a:pPr>
            <a:r>
              <a:rPr lang="vi-VN" dirty="0" smtClean="0"/>
              <a:t>Fulfilled</a:t>
            </a:r>
            <a:r>
              <a:rPr lang="vi-VN" dirty="0"/>
              <a:t>: Nếu </a:t>
            </a:r>
            <a:r>
              <a:rPr lang="en-US" dirty="0" smtClean="0"/>
              <a:t>promises</a:t>
            </a:r>
            <a:r>
              <a:rPr lang="vi-VN" dirty="0" smtClean="0"/>
              <a:t> </a:t>
            </a:r>
            <a:r>
              <a:rPr lang="vi-VN" dirty="0"/>
              <a:t>đã đạt đến trạng thái này, thì điều đó có nghĩa là hoạt động không đồng bộ đã hoàn tất và chúng </a:t>
            </a:r>
            <a:r>
              <a:rPr lang="vi-VN" dirty="0" smtClean="0"/>
              <a:t>có </a:t>
            </a:r>
            <a:r>
              <a:rPr lang="vi-VN" dirty="0"/>
              <a:t>đầu ra. </a:t>
            </a:r>
            <a:endParaRPr lang="en-US" dirty="0" smtClean="0"/>
          </a:p>
          <a:p>
            <a:pPr marL="0" indent="0">
              <a:buNone/>
            </a:pPr>
            <a:r>
              <a:rPr lang="vi-VN" dirty="0" smtClean="0"/>
              <a:t>Ví </a:t>
            </a:r>
            <a:r>
              <a:rPr lang="vi-VN" dirty="0"/>
              <a:t>dụ: chúng </a:t>
            </a:r>
            <a:r>
              <a:rPr lang="vi-VN" dirty="0" smtClean="0"/>
              <a:t>có </a:t>
            </a:r>
            <a:r>
              <a:rPr lang="vi-VN" dirty="0"/>
              <a:t>phản hồi từ API</a:t>
            </a:r>
            <a:r>
              <a:rPr lang="vi-VN" dirty="0" smtClean="0"/>
              <a:t>.</a:t>
            </a:r>
            <a:endParaRPr lang="en-US" dirty="0" smtClean="0"/>
          </a:p>
          <a:p>
            <a:pPr marL="0" indent="0">
              <a:buNone/>
            </a:pPr>
            <a:endParaRPr lang="vi-VN" dirty="0"/>
          </a:p>
          <a:p>
            <a:pPr marL="0" indent="0">
              <a:buNone/>
            </a:pPr>
            <a:r>
              <a:rPr lang="vi-VN" dirty="0"/>
              <a:t>Rejected: Nếu </a:t>
            </a:r>
            <a:r>
              <a:rPr lang="en-US" dirty="0" smtClean="0"/>
              <a:t>promises</a:t>
            </a:r>
            <a:r>
              <a:rPr lang="vi-VN" dirty="0" smtClean="0"/>
              <a:t> </a:t>
            </a:r>
            <a:r>
              <a:rPr lang="vi-VN" dirty="0"/>
              <a:t>đã đạt đến trạng thái này, điều đó có nghĩa là thao tác async không thành công và chúng </a:t>
            </a:r>
            <a:r>
              <a:rPr lang="vi-VN" dirty="0" smtClean="0"/>
              <a:t>có </a:t>
            </a:r>
            <a:r>
              <a:rPr lang="vi-VN" dirty="0"/>
              <a:t>lỗi khiến thao tác không thành công.</a:t>
            </a:r>
          </a:p>
        </p:txBody>
      </p:sp>
      <p:sp>
        <p:nvSpPr>
          <p:cNvPr id="4" name="Slide Number Placeholder 3"/>
          <p:cNvSpPr>
            <a:spLocks noGrp="1"/>
          </p:cNvSpPr>
          <p:nvPr>
            <p:ph type="sldNum" sz="quarter" idx="12"/>
          </p:nvPr>
        </p:nvSpPr>
        <p:spPr/>
        <p:txBody>
          <a:bodyPr/>
          <a:lstStyle/>
          <a:p>
            <a:fld id="{86CB4B4D-7CA3-9044-876B-883B54F8677D}" type="slidenum">
              <a:rPr lang="uk-UA" smtClean="0"/>
              <a:t>9</a:t>
            </a:fld>
            <a:endParaRPr lang="uk-UA"/>
          </a:p>
        </p:txBody>
      </p:sp>
    </p:spTree>
    <p:extLst>
      <p:ext uri="{BB962C8B-B14F-4D97-AF65-F5344CB8AC3E}">
        <p14:creationId xmlns:p14="http://schemas.microsoft.com/office/powerpoint/2010/main" val="274970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lideTheme2" id="{921D18D6-D65F-794D-ADD9-75A89E35E7BD}" vid="{1072CA7A-7E18-B04E-9305-FF69DB356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SlideTheme2</Template>
  <TotalTime>1026</TotalTime>
  <Words>2022</Words>
  <Application>Microsoft Office PowerPoint</Application>
  <PresentationFormat>Custom</PresentationFormat>
  <Paragraphs>235</Paragraphs>
  <Slides>26</Slides>
  <Notes>15</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SlideTheme2</vt:lpstr>
      <vt:lpstr>Bài 1 Javascript ES6 Part 2</vt:lpstr>
      <vt:lpstr>Mục tiêu</vt:lpstr>
      <vt:lpstr>Promises</vt:lpstr>
      <vt:lpstr>Promises</vt:lpstr>
      <vt:lpstr>Promises</vt:lpstr>
      <vt:lpstr>Promises</vt:lpstr>
      <vt:lpstr>Promises</vt:lpstr>
      <vt:lpstr>Promises</vt:lpstr>
      <vt:lpstr>Promises</vt:lpstr>
      <vt:lpstr>Promises – cú pháp</vt:lpstr>
      <vt:lpstr>Promises - resolve</vt:lpstr>
      <vt:lpstr>Promises - reject</vt:lpstr>
      <vt:lpstr>Promises example</vt:lpstr>
      <vt:lpstr>Promises example</vt:lpstr>
      <vt:lpstr>Promises example</vt:lpstr>
      <vt:lpstr>Promises example</vt:lpstr>
      <vt:lpstr>Promises example</vt:lpstr>
      <vt:lpstr>Promises tóm tắt</vt:lpstr>
      <vt:lpstr>Async / Await</vt:lpstr>
      <vt:lpstr>Async</vt:lpstr>
      <vt:lpstr>Async ví dụ</vt:lpstr>
      <vt:lpstr>Async ví dụ</vt:lpstr>
      <vt:lpstr>Await</vt:lpstr>
      <vt:lpstr>Await – ví dụ</vt:lpstr>
      <vt:lpstr>Await – ví dụ</vt:lpstr>
      <vt:lpstr>Hướng dẫn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15 Access modifier, static method, static property</dc:title>
  <dc:creator>Nhật Nguyễn Khắc</dc:creator>
  <cp:lastModifiedBy>Windows User</cp:lastModifiedBy>
  <cp:revision>174</cp:revision>
  <dcterms:created xsi:type="dcterms:W3CDTF">2018-02-22T06:48:04Z</dcterms:created>
  <dcterms:modified xsi:type="dcterms:W3CDTF">2019-05-10T04:28:28Z</dcterms:modified>
</cp:coreProperties>
</file>