
<file path=[Content_Types].xml><?xml version="1.0" encoding="utf-8"?>
<Types xmlns="http://schemas.openxmlformats.org/package/2006/content-types">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6" r:id="rId2"/>
    <p:sldId id="257" r:id="rId3"/>
    <p:sldId id="399" r:id="rId4"/>
    <p:sldId id="400" r:id="rId5"/>
    <p:sldId id="401" r:id="rId6"/>
    <p:sldId id="402"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3" r:id="rId27"/>
    <p:sldId id="424" r:id="rId28"/>
    <p:sldId id="425" r:id="rId29"/>
    <p:sldId id="39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69045" autoAdjust="0"/>
  </p:normalViewPr>
  <p:slideViewPr>
    <p:cSldViewPr snapToGrid="0" snapToObjects="1">
      <p:cViewPr>
        <p:scale>
          <a:sx n="75" d="100"/>
          <a:sy n="75" d="100"/>
        </p:scale>
        <p:origin x="-95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637A8-E3CE-8C40-8BCA-1259D26EBD67}" type="datetimeFigureOut">
              <a:rPr lang="en-US" smtClean="0"/>
              <a:t>5/10/2019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F13921-1FD2-EB44-A851-FF9C8A8CC76F}" type="slidenum">
              <a:rPr lang="en-US" smtClean="0"/>
              <a:t>‹#›</a:t>
            </a:fld>
            <a:endParaRPr lang="en-US"/>
          </a:p>
        </p:txBody>
      </p:sp>
    </p:spTree>
    <p:extLst>
      <p:ext uri="{BB962C8B-B14F-4D97-AF65-F5344CB8AC3E}">
        <p14:creationId xmlns:p14="http://schemas.microsoft.com/office/powerpoint/2010/main" val="18432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Giảng viên</a:t>
            </a:r>
            <a:r>
              <a:rPr lang="vi-VN" baseline="0" dirty="0" smtClean="0"/>
              <a:t> (15phút)</a:t>
            </a:r>
            <a:endParaRPr lang="vi-VN" dirty="0" smtClean="0"/>
          </a:p>
          <a:p>
            <a:r>
              <a:rPr lang="vi-VN" dirty="0" smtClean="0"/>
              <a:t>+ Hướng dẫn tổng quan về cách học</a:t>
            </a:r>
            <a:r>
              <a:rPr lang="vi-VN" baseline="0" dirty="0" smtClean="0"/>
              <a:t> cái này, nên được thực hiện trước buổi học đầu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vi-VN" baseline="0" dirty="0" smtClean="0"/>
              <a:t>Vẽ lại bức tranh tổng quan về toàn bộ các kiến thức, các tài liệu, công cụ, đánh giá, yêu cầu trong module</a:t>
            </a:r>
            <a:endParaRPr lang="en-US" dirty="0" smtClean="0"/>
          </a:p>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a:t>
            </a:fld>
            <a:endParaRPr lang="en-US"/>
          </a:p>
        </p:txBody>
      </p:sp>
    </p:spTree>
    <p:extLst>
      <p:ext uri="{BB962C8B-B14F-4D97-AF65-F5344CB8AC3E}">
        <p14:creationId xmlns:p14="http://schemas.microsoft.com/office/powerpoint/2010/main" val="6824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15</a:t>
            </a:fld>
            <a:endParaRPr lang="en-US"/>
          </a:p>
        </p:txBody>
      </p:sp>
    </p:spTree>
    <p:extLst>
      <p:ext uri="{BB962C8B-B14F-4D97-AF65-F5344CB8AC3E}">
        <p14:creationId xmlns:p14="http://schemas.microsoft.com/office/powerpoint/2010/main" val="3093466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ví dụ trên, chúng </a:t>
            </a:r>
            <a:r>
              <a:rPr lang="en-US" dirty="0" smtClean="0"/>
              <a:t>ta</a:t>
            </a:r>
            <a:r>
              <a:rPr lang="vi-VN" dirty="0" smtClean="0"/>
              <a:t> đã xác định hai </a:t>
            </a:r>
            <a:r>
              <a:rPr lang="en-US" dirty="0" err="1" smtClean="0"/>
              <a:t>biên</a:t>
            </a:r>
            <a:r>
              <a:rPr lang="en-US" baseline="0" dirty="0" smtClean="0"/>
              <a:t> </a:t>
            </a:r>
            <a:r>
              <a:rPr lang="en-US" baseline="0" dirty="0" err="1" smtClean="0"/>
              <a:t>là</a:t>
            </a:r>
            <a:r>
              <a:rPr lang="en-US" baseline="0" dirty="0" smtClean="0"/>
              <a:t> name</a:t>
            </a:r>
            <a:r>
              <a:rPr lang="vi-VN" dirty="0" smtClean="0"/>
              <a:t> và </a:t>
            </a:r>
            <a:r>
              <a:rPr lang="en-US" dirty="0" smtClean="0"/>
              <a:t>age</a:t>
            </a:r>
            <a:r>
              <a:rPr lang="vi-VN" dirty="0" smtClean="0"/>
              <a:t> và đã </a:t>
            </a:r>
            <a:r>
              <a:rPr lang="en-US" dirty="0" smtClean="0"/>
              <a:t>export</a:t>
            </a:r>
            <a:r>
              <a:rPr lang="en-US" baseline="0" dirty="0" smtClean="0"/>
              <a:t> </a:t>
            </a:r>
            <a:r>
              <a:rPr lang="en-US" baseline="0" dirty="0" err="1" smtClean="0"/>
              <a:t>nó</a:t>
            </a:r>
            <a:r>
              <a:rPr lang="vi-VN" dirty="0" smtClean="0"/>
              <a:t>.</a:t>
            </a:r>
          </a:p>
          <a:p>
            <a:endParaRPr lang="vi-VN" dirty="0" smtClean="0"/>
          </a:p>
          <a:p>
            <a:r>
              <a:rPr lang="vi-VN" dirty="0" smtClean="0"/>
              <a:t>Trong một </a:t>
            </a:r>
            <a:r>
              <a:rPr lang="en-US" dirty="0" smtClean="0"/>
              <a:t>file</a:t>
            </a:r>
            <a:r>
              <a:rPr lang="vi-VN" dirty="0" smtClean="0"/>
              <a:t> khác, chúng </a:t>
            </a:r>
            <a:r>
              <a:rPr lang="en-US" dirty="0" smtClean="0"/>
              <a:t>ta </a:t>
            </a:r>
            <a:r>
              <a:rPr lang="vi-VN" dirty="0" smtClean="0"/>
              <a:t>đã </a:t>
            </a:r>
            <a:r>
              <a:rPr lang="en-US" dirty="0" smtClean="0"/>
              <a:t>import</a:t>
            </a:r>
            <a:r>
              <a:rPr lang="vi-VN" dirty="0" smtClean="0"/>
              <a:t> các biến và truy cập các giá trị của chúng.</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16</a:t>
            </a:fld>
            <a:endParaRPr lang="en-US"/>
          </a:p>
        </p:txBody>
      </p:sp>
    </p:spTree>
    <p:extLst>
      <p:ext uri="{BB962C8B-B14F-4D97-AF65-F5344CB8AC3E}">
        <p14:creationId xmlns:p14="http://schemas.microsoft.com/office/powerpoint/2010/main" val="30934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đoạn mã trên, chúng </a:t>
            </a:r>
            <a:r>
              <a:rPr lang="en-US" dirty="0" smtClean="0"/>
              <a:t>ta </a:t>
            </a:r>
            <a:r>
              <a:rPr lang="vi-VN" dirty="0" smtClean="0"/>
              <a:t>đã sử dụng một từ khóa </a:t>
            </a:r>
            <a:r>
              <a:rPr lang="en-US" dirty="0" smtClean="0"/>
              <a:t>default</a:t>
            </a:r>
            <a:r>
              <a:rPr lang="vi-VN" dirty="0" smtClean="0"/>
              <a:t> mới. Giá trị </a:t>
            </a:r>
            <a:r>
              <a:rPr lang="en-US" dirty="0" smtClean="0"/>
              <a:t>default</a:t>
            </a:r>
            <a:r>
              <a:rPr lang="vi-VN" dirty="0" smtClean="0"/>
              <a:t> chủ yếu được sử dụng nếu bạn cần xuất một giá trị hoặc hàm hoặc đối tượng từ một mô-đun. Và chỉ có thể có một giá trị mặc định trong một mô-đun.</a:t>
            </a:r>
          </a:p>
          <a:p>
            <a:endParaRPr lang="vi-VN" dirty="0" smtClean="0"/>
          </a:p>
          <a:p>
            <a:r>
              <a:rPr lang="vi-VN" dirty="0" smtClean="0"/>
              <a:t>Một điều nữa về các giá trị </a:t>
            </a:r>
            <a:r>
              <a:rPr lang="en-US" dirty="0" smtClean="0"/>
              <a:t>default</a:t>
            </a:r>
            <a:r>
              <a:rPr lang="vi-VN" dirty="0" smtClean="0"/>
              <a:t>. Vì sẽ chỉ có một giá trị mặc định trong một mô-đun, bạn có thể sử dụng bất kỳ tên nào để tham chiếu nó trong quá trình nhập.</a:t>
            </a:r>
            <a:endParaRPr lang="en-US" dirty="0" smtClean="0"/>
          </a:p>
          <a:p>
            <a:endParaRPr lang="en-US" dirty="0" smtClean="0"/>
          </a:p>
          <a:p>
            <a:r>
              <a:rPr lang="en-US" dirty="0" smtClean="0"/>
              <a:t>import n from './app.js'</a:t>
            </a:r>
            <a:br>
              <a:rPr lang="en-US" dirty="0" smtClean="0"/>
            </a:br>
            <a:r>
              <a:rPr lang="en-US" dirty="0" smtClean="0"/>
              <a:t>console.log(n);</a:t>
            </a:r>
          </a:p>
          <a:p>
            <a:endParaRPr lang="en-US" dirty="0" smtClean="0"/>
          </a:p>
          <a:p>
            <a:r>
              <a:rPr lang="en-US" dirty="0" smtClean="0"/>
              <a:t>Output:</a:t>
            </a:r>
            <a:br>
              <a:rPr lang="en-US" dirty="0" smtClean="0"/>
            </a:br>
            <a:r>
              <a:rPr lang="en-US" dirty="0" smtClean="0"/>
              <a:t>Jon</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17</a:t>
            </a:fld>
            <a:endParaRPr lang="en-US"/>
          </a:p>
        </p:txBody>
      </p:sp>
    </p:spTree>
    <p:extLst>
      <p:ext uri="{BB962C8B-B14F-4D97-AF65-F5344CB8AC3E}">
        <p14:creationId xmlns:p14="http://schemas.microsoft.com/office/powerpoint/2010/main" val="3093466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ví dụ trên bạn có thể thấy chúng ta đã </a:t>
            </a:r>
            <a:r>
              <a:rPr lang="en-US" dirty="0" smtClean="0"/>
              <a:t>export</a:t>
            </a:r>
            <a:r>
              <a:rPr lang="vi-VN" dirty="0" smtClean="0"/>
              <a:t> hai biến và một hàm. Và chúng </a:t>
            </a:r>
            <a:r>
              <a:rPr lang="en-US" dirty="0" smtClean="0"/>
              <a:t>ta </a:t>
            </a:r>
            <a:r>
              <a:rPr lang="vi-VN" dirty="0" smtClean="0"/>
              <a:t>đã </a:t>
            </a:r>
            <a:r>
              <a:rPr lang="en-US" dirty="0" smtClean="0"/>
              <a:t>import</a:t>
            </a:r>
            <a:r>
              <a:rPr lang="vi-VN" dirty="0" smtClean="0"/>
              <a:t> tất cả các biến bằng *.</a:t>
            </a:r>
          </a:p>
          <a:p>
            <a:endParaRPr lang="vi-VN" dirty="0" smtClean="0"/>
          </a:p>
          <a:p>
            <a:r>
              <a:rPr lang="vi-VN" dirty="0" smtClean="0"/>
              <a:t>Có hai điều cần nhớ khi </a:t>
            </a:r>
            <a:r>
              <a:rPr lang="en-US" dirty="0" smtClean="0"/>
              <a:t>importing</a:t>
            </a:r>
            <a:r>
              <a:rPr lang="vi-VN" dirty="0" smtClean="0"/>
              <a:t>.</a:t>
            </a:r>
            <a:endParaRPr lang="en-US" dirty="0" smtClean="0"/>
          </a:p>
          <a:p>
            <a:endParaRPr lang="en-US" dirty="0" smtClean="0"/>
          </a:p>
          <a:p>
            <a:r>
              <a:rPr lang="vi-VN" dirty="0" smtClean="0"/>
              <a:t>Nếu bạn đang sử dụng * để nhập giá trị thì bạn phải sử dụng tên bí danh (tức là) sẽ tham chiếu đến các giá trị được nhập. Trong ví dụ của chúng tôi, chúng tôi đã sử dụng các biến như bí danh.</a:t>
            </a:r>
          </a:p>
          <a:p>
            <a:endParaRPr lang="vi-VN" dirty="0" smtClean="0"/>
          </a:p>
          <a:p>
            <a:r>
              <a:rPr lang="vi-VN" dirty="0" smtClean="0"/>
              <a:t>Sử dụng * để </a:t>
            </a:r>
            <a:r>
              <a:rPr lang="en-US" dirty="0" smtClean="0"/>
              <a:t>import</a:t>
            </a:r>
            <a:r>
              <a:rPr lang="vi-VN" dirty="0" smtClean="0"/>
              <a:t> giá trị không nhập giá trị mặc định. Bạn phải </a:t>
            </a:r>
            <a:r>
              <a:rPr lang="en-US" dirty="0" smtClean="0"/>
              <a:t>import</a:t>
            </a:r>
            <a:r>
              <a:rPr lang="vi-VN" dirty="0" smtClean="0"/>
              <a:t> nó một cách riêng biệt.</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18</a:t>
            </a:fld>
            <a:endParaRPr lang="en-US"/>
          </a:p>
        </p:txBody>
      </p:sp>
    </p:spTree>
    <p:extLst>
      <p:ext uri="{BB962C8B-B14F-4D97-AF65-F5344CB8AC3E}">
        <p14:creationId xmlns:p14="http://schemas.microsoft.com/office/powerpoint/2010/main" val="3093466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19</a:t>
            </a:fld>
            <a:endParaRPr lang="en-US"/>
          </a:p>
        </p:txBody>
      </p:sp>
    </p:spTree>
    <p:extLst>
      <p:ext uri="{BB962C8B-B14F-4D97-AF65-F5344CB8AC3E}">
        <p14:creationId xmlns:p14="http://schemas.microsoft.com/office/powerpoint/2010/main" val="3093466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object person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nhiều</a:t>
            </a:r>
            <a:r>
              <a:rPr lang="en-US" baseline="0" dirty="0" smtClean="0"/>
              <a:t> key</a:t>
            </a:r>
          </a:p>
          <a:p>
            <a:r>
              <a:rPr lang="en-US" baseline="0" dirty="0" err="1" smtClean="0"/>
              <a:t>Chúng</a:t>
            </a:r>
            <a:r>
              <a:rPr lang="en-US" baseline="0" dirty="0" smtClean="0"/>
              <a:t> ta </a:t>
            </a:r>
            <a:r>
              <a:rPr lang="en-US" baseline="0" dirty="0" err="1" smtClean="0"/>
              <a:t>khởi</a:t>
            </a:r>
            <a:r>
              <a:rPr lang="en-US" baseline="0" dirty="0" smtClean="0"/>
              <a:t> </a:t>
            </a:r>
            <a:r>
              <a:rPr lang="en-US" baseline="0" dirty="0" err="1" smtClean="0"/>
              <a:t>tạo</a:t>
            </a:r>
            <a:r>
              <a:rPr lang="en-US" baseline="0" dirty="0" smtClean="0"/>
              <a:t> 3 </a:t>
            </a:r>
            <a:r>
              <a:rPr lang="en-US" baseline="0" dirty="0" err="1" smtClean="0"/>
              <a:t>biến</a:t>
            </a:r>
            <a:r>
              <a:rPr lang="en-US" baseline="0" dirty="0" smtClean="0"/>
              <a:t> </a:t>
            </a:r>
            <a:r>
              <a:rPr lang="en-US" baseline="0" dirty="0" err="1" smtClean="0"/>
              <a:t>là</a:t>
            </a:r>
            <a:r>
              <a:rPr lang="en-US" baseline="0" dirty="0" smtClean="0"/>
              <a:t> </a:t>
            </a:r>
            <a:r>
              <a:rPr lang="en-US" sz="1200" b="0" i="0" kern="1200" dirty="0" err="1" smtClean="0">
                <a:solidFill>
                  <a:schemeClr val="tx1"/>
                </a:solidFill>
                <a:effectLst/>
                <a:latin typeface="+mn-lt"/>
                <a:ea typeface="+mn-ea"/>
                <a:cs typeface="+mn-cs"/>
              </a:rPr>
              <a:t>firstName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age </a:t>
            </a:r>
            <a:r>
              <a:rPr lang="en-US" sz="1200" b="0" i="0" kern="1200" dirty="0" err="1" smtClean="0">
                <a:solidFill>
                  <a:schemeClr val="tx1"/>
                </a:solidFill>
                <a:effectLst/>
                <a:latin typeface="+mn-lt"/>
                <a:ea typeface="+mn-ea"/>
                <a:cs typeface="+mn-cs"/>
              </a:rPr>
              <a:t>giống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3 keys </a:t>
            </a:r>
            <a:r>
              <a:rPr lang="en-US" sz="1200" b="0" i="0" kern="1200" baseline="0" dirty="0" err="1" smtClean="0">
                <a:solidFill>
                  <a:schemeClr val="tx1"/>
                </a:solidFill>
                <a:effectLst/>
                <a:latin typeface="+mn-lt"/>
                <a:ea typeface="+mn-ea"/>
                <a:cs typeface="+mn-cs"/>
              </a:rPr>
              <a:t>của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đối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tượng</a:t>
            </a:r>
            <a:r>
              <a:rPr lang="en-US" sz="1200" b="0" i="0" kern="1200" baseline="0" dirty="0" smtClean="0">
                <a:solidFill>
                  <a:schemeClr val="tx1"/>
                </a:solidFill>
                <a:effectLst/>
                <a:latin typeface="+mn-lt"/>
                <a:ea typeface="+mn-ea"/>
                <a:cs typeface="+mn-cs"/>
              </a:rPr>
              <a:t> object</a:t>
            </a:r>
          </a:p>
          <a:p>
            <a:endParaRPr lang="en-US" sz="1200" b="0" i="0" kern="1200" baseline="0" dirty="0" smtClean="0">
              <a:solidFill>
                <a:schemeClr val="tx1"/>
              </a:solidFill>
              <a:effectLst/>
              <a:latin typeface="+mn-lt"/>
              <a:ea typeface="+mn-ea"/>
              <a:cs typeface="+mn-cs"/>
            </a:endParaRPr>
          </a:p>
          <a:p>
            <a:r>
              <a:rPr lang="en-US" dirty="0" smtClean="0"/>
              <a:t>let person = {</a:t>
            </a:r>
            <a:r>
              <a:rPr lang="en-US" dirty="0" err="1" smtClean="0"/>
              <a:t>firstName</a:t>
            </a:r>
            <a:r>
              <a:rPr lang="en-US" dirty="0" smtClean="0"/>
              <a:t>: "Jon", </a:t>
            </a:r>
            <a:r>
              <a:rPr lang="en-US" dirty="0" err="1" smtClean="0"/>
              <a:t>lastName</a:t>
            </a:r>
            <a:r>
              <a:rPr lang="en-US" dirty="0" smtClean="0"/>
              <a:t>: "Snow", age: 23}</a:t>
            </a:r>
          </a:p>
          <a:p>
            <a:r>
              <a:rPr lang="en-US" dirty="0" err="1" smtClean="0"/>
              <a:t>const</a:t>
            </a:r>
            <a:r>
              <a:rPr lang="en-US" dirty="0" smtClean="0"/>
              <a:t> {</a:t>
            </a:r>
            <a:r>
              <a:rPr lang="en-US" dirty="0" err="1" smtClean="0"/>
              <a:t>firstName</a:t>
            </a:r>
            <a:r>
              <a:rPr lang="en-US" dirty="0" smtClean="0"/>
              <a:t>} = person</a:t>
            </a:r>
            <a:br>
              <a:rPr lang="en-US" dirty="0" smtClean="0"/>
            </a:br>
            <a:r>
              <a:rPr lang="en-US" dirty="0" smtClean="0"/>
              <a:t>console.log(</a:t>
            </a:r>
            <a:r>
              <a:rPr lang="en-US" dirty="0" err="1" smtClean="0"/>
              <a:t>firstName</a:t>
            </a:r>
            <a:r>
              <a:rPr lang="en-US" dirty="0" smtClean="0"/>
              <a:t>);</a:t>
            </a:r>
          </a:p>
          <a:p>
            <a:endParaRPr lang="en-US" dirty="0" smtClean="0"/>
          </a:p>
          <a:p>
            <a:r>
              <a:rPr lang="en-US" dirty="0" smtClean="0"/>
              <a:t>Output:</a:t>
            </a:r>
            <a:br>
              <a:rPr lang="en-US" dirty="0" smtClean="0"/>
            </a:br>
            <a:r>
              <a:rPr lang="en-US" dirty="0" smtClean="0"/>
              <a:t>Jon</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20</a:t>
            </a:fld>
            <a:endParaRPr lang="en-US"/>
          </a:p>
        </p:txBody>
      </p:sp>
    </p:spTree>
    <p:extLst>
      <p:ext uri="{BB962C8B-B14F-4D97-AF65-F5344CB8AC3E}">
        <p14:creationId xmlns:p14="http://schemas.microsoft.com/office/powerpoint/2010/main" val="3093466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Ví</a:t>
            </a:r>
            <a:r>
              <a:rPr lang="en-US" baseline="0" dirty="0" smtClean="0"/>
              <a:t> </a:t>
            </a:r>
            <a:r>
              <a:rPr lang="en-US" baseline="0" dirty="0" err="1" smtClean="0"/>
              <a:t>dú</a:t>
            </a:r>
            <a:r>
              <a:rPr lang="en-US" baseline="0" dirty="0" smtClean="0"/>
              <a:t> </a:t>
            </a:r>
            <a:r>
              <a:rPr lang="en-US" baseline="0" dirty="0" err="1" smtClean="0"/>
              <a:t>trên</a:t>
            </a:r>
            <a:r>
              <a:rPr lang="en-US" baseline="0" dirty="0" smtClean="0"/>
              <a:t> </a:t>
            </a:r>
            <a:r>
              <a:rPr lang="en-US" baseline="0" dirty="0" err="1" smtClean="0"/>
              <a:t>chúng</a:t>
            </a:r>
            <a:r>
              <a:rPr lang="en-US" baseline="0" dirty="0" smtClean="0"/>
              <a:t> ta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biến</a:t>
            </a:r>
            <a:r>
              <a:rPr lang="en-US" baseline="0" dirty="0" smtClean="0"/>
              <a:t> </a:t>
            </a:r>
            <a:r>
              <a:rPr lang="en-US" baseline="0" dirty="0" err="1" smtClean="0"/>
              <a:t>mới</a:t>
            </a:r>
            <a:r>
              <a:rPr lang="en-US" baseline="0" dirty="0" smtClean="0"/>
              <a:t> </a:t>
            </a:r>
            <a:r>
              <a:rPr lang="en-US" baseline="0" dirty="0" err="1" smtClean="0"/>
              <a:t>là</a:t>
            </a:r>
            <a:r>
              <a:rPr lang="en-US" baseline="0" dirty="0" smtClean="0"/>
              <a:t> name </a:t>
            </a:r>
            <a:r>
              <a:rPr lang="en-US" baseline="0" dirty="0" err="1" smtClean="0"/>
              <a:t>và</a:t>
            </a:r>
            <a:r>
              <a:rPr lang="en-US" baseline="0" dirty="0" smtClean="0"/>
              <a:t> </a:t>
            </a:r>
            <a:r>
              <a:rPr lang="en-US" baseline="0" dirty="0" err="1" smtClean="0"/>
              <a:t>nó</a:t>
            </a:r>
            <a:r>
              <a:rPr lang="en-US" baseline="0" dirty="0" smtClean="0"/>
              <a:t> </a:t>
            </a:r>
            <a:r>
              <a:rPr lang="en-US" baseline="0" dirty="0" err="1" smtClean="0"/>
              <a:t>được</a:t>
            </a:r>
            <a:r>
              <a:rPr lang="en-US" baseline="0" dirty="0" smtClean="0"/>
              <a:t> </a:t>
            </a:r>
            <a:r>
              <a:rPr lang="en-US" baseline="0" dirty="0" err="1" smtClean="0"/>
              <a:t>gán</a:t>
            </a:r>
            <a:r>
              <a:rPr lang="en-US" baseline="0" dirty="0" smtClean="0"/>
              <a:t> </a:t>
            </a:r>
            <a:r>
              <a:rPr lang="en-US" baseline="0" dirty="0" err="1" smtClean="0"/>
              <a:t>cho</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firstName</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21</a:t>
            </a:fld>
            <a:endParaRPr lang="en-US"/>
          </a:p>
        </p:txBody>
      </p:sp>
    </p:spTree>
    <p:extLst>
      <p:ext uri="{BB962C8B-B14F-4D97-AF65-F5344CB8AC3E}">
        <p14:creationId xmlns:p14="http://schemas.microsoft.com/office/powerpoint/2010/main" val="3093466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Chúng tôi đang gán từng phần tử của một mảng cho một biến</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22</a:t>
            </a:fld>
            <a:endParaRPr lang="en-US"/>
          </a:p>
        </p:txBody>
      </p:sp>
    </p:spTree>
    <p:extLst>
      <p:ext uri="{BB962C8B-B14F-4D97-AF65-F5344CB8AC3E}">
        <p14:creationId xmlns:p14="http://schemas.microsoft.com/office/powerpoint/2010/main" val="3093466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đoạn mã trên, bạn có thể thấy chúng ta đã bỏ qua phần tử thứ ba của mảng. Khác hơn tất cả mọi thứ giống như ví dụ trước.</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23</a:t>
            </a:fld>
            <a:endParaRPr lang="en-US"/>
          </a:p>
        </p:txBody>
      </p:sp>
    </p:spTree>
    <p:extLst>
      <p:ext uri="{BB962C8B-B14F-4D97-AF65-F5344CB8AC3E}">
        <p14:creationId xmlns:p14="http://schemas.microsoft.com/office/powerpoint/2010/main" val="3093466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Sử</a:t>
            </a:r>
            <a:r>
              <a:rPr lang="en-US" baseline="0" dirty="0" smtClean="0"/>
              <a:t> </a:t>
            </a:r>
            <a:r>
              <a:rPr lang="en-US" baseline="0" dirty="0" err="1" smtClean="0"/>
              <a:t>dụng</a:t>
            </a:r>
            <a:r>
              <a:rPr lang="en-US" baseline="0" dirty="0" smtClean="0"/>
              <a:t> arrow function</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24</a:t>
            </a:fld>
            <a:endParaRPr lang="en-US"/>
          </a:p>
        </p:txBody>
      </p:sp>
    </p:spTree>
    <p:extLst>
      <p:ext uri="{BB962C8B-B14F-4D97-AF65-F5344CB8AC3E}">
        <p14:creationId xmlns:p14="http://schemas.microsoft.com/office/powerpoint/2010/main" val="3093466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Giảng viên (1phút)</a:t>
            </a:r>
          </a:p>
          <a:p>
            <a:r>
              <a:rPr lang="vi-VN" dirty="0" smtClean="0"/>
              <a:t>Trình bày tổng quan các mục chính cần đạt được trong bài:</a:t>
            </a:r>
            <a:endParaRPr lang="en-US" dirty="0" smtClean="0"/>
          </a:p>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a:t>
            </a:fld>
            <a:endParaRPr lang="en-US"/>
          </a:p>
        </p:txBody>
      </p:sp>
    </p:spTree>
    <p:extLst>
      <p:ext uri="{BB962C8B-B14F-4D97-AF65-F5344CB8AC3E}">
        <p14:creationId xmlns:p14="http://schemas.microsoft.com/office/powerpoint/2010/main" val="1252502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Sử</a:t>
            </a:r>
            <a:r>
              <a:rPr lang="en-US" baseline="0" dirty="0" smtClean="0"/>
              <a:t> </a:t>
            </a:r>
            <a:r>
              <a:rPr lang="en-US" baseline="0" dirty="0" err="1" smtClean="0"/>
              <a:t>dụng</a:t>
            </a:r>
            <a:r>
              <a:rPr lang="en-US" baseline="0" dirty="0" smtClean="0"/>
              <a:t> </a:t>
            </a:r>
            <a:r>
              <a:rPr lang="en-US" baseline="0" smtClean="0"/>
              <a:t>arrow function</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25</a:t>
            </a:fld>
            <a:endParaRPr lang="en-US"/>
          </a:p>
        </p:txBody>
      </p:sp>
    </p:spTree>
    <p:extLst>
      <p:ext uri="{BB962C8B-B14F-4D97-AF65-F5344CB8AC3E}">
        <p14:creationId xmlns:p14="http://schemas.microsoft.com/office/powerpoint/2010/main" val="3093466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ta </a:t>
            </a:r>
            <a:r>
              <a:rPr lang="en-US" baseline="0" dirty="0" err="1" smtClean="0"/>
              <a:t>xây</a:t>
            </a:r>
            <a:r>
              <a:rPr lang="en-US" baseline="0" dirty="0" smtClean="0"/>
              <a:t> </a:t>
            </a:r>
            <a:r>
              <a:rPr lang="en-US" baseline="0" dirty="0" err="1" smtClean="0"/>
              <a:t>dựng</a:t>
            </a:r>
            <a:r>
              <a:rPr lang="en-US" baseline="0" dirty="0" smtClean="0"/>
              <a:t> 1 </a:t>
            </a:r>
            <a:r>
              <a:rPr lang="en-US" baseline="0" dirty="0" err="1" smtClean="0"/>
              <a:t>lớp</a:t>
            </a:r>
            <a:r>
              <a:rPr lang="en-US" baseline="0" dirty="0" smtClean="0"/>
              <a:t> Person </a:t>
            </a:r>
            <a:r>
              <a:rPr lang="en-US" baseline="0" dirty="0" err="1" smtClean="0"/>
              <a:t>với</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constuctor</a:t>
            </a:r>
            <a:r>
              <a:rPr lang="en-US" baseline="0" dirty="0" smtClean="0"/>
              <a:t> </a:t>
            </a:r>
            <a:r>
              <a:rPr lang="en-US" baseline="0" dirty="0" err="1" smtClean="0"/>
              <a:t>và</a:t>
            </a:r>
            <a:r>
              <a:rPr lang="en-US" baseline="0" dirty="0" smtClean="0"/>
              <a:t> 1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displayName</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26</a:t>
            </a:fld>
            <a:endParaRPr lang="en-US"/>
          </a:p>
        </p:txBody>
      </p:sp>
    </p:spTree>
    <p:extLst>
      <p:ext uri="{BB962C8B-B14F-4D97-AF65-F5344CB8AC3E}">
        <p14:creationId xmlns:p14="http://schemas.microsoft.com/office/powerpoint/2010/main" val="3093466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ta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lớp</a:t>
            </a:r>
            <a:r>
              <a:rPr lang="en-US" baseline="0" dirty="0" smtClean="0"/>
              <a:t> Employee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từ</a:t>
            </a:r>
            <a:r>
              <a:rPr lang="en-US" baseline="0" dirty="0" smtClean="0"/>
              <a:t> </a:t>
            </a:r>
            <a:r>
              <a:rPr lang="en-US" baseline="0" dirty="0" err="1" smtClean="0"/>
              <a:t>xóa</a:t>
            </a:r>
            <a:r>
              <a:rPr lang="en-US" baseline="0" dirty="0" smtClean="0"/>
              <a:t> extends </a:t>
            </a:r>
            <a:r>
              <a:rPr lang="en-US" baseline="0" dirty="0" err="1" smtClean="0"/>
              <a:t>để</a:t>
            </a:r>
            <a:r>
              <a:rPr lang="en-US" baseline="0" dirty="0" smtClean="0"/>
              <a:t> </a:t>
            </a:r>
            <a:r>
              <a:rPr lang="en-US" baseline="0" dirty="0" err="1" smtClean="0"/>
              <a:t>kế</a:t>
            </a:r>
            <a:r>
              <a:rPr lang="en-US" baseline="0" dirty="0" smtClean="0"/>
              <a:t> </a:t>
            </a:r>
            <a:r>
              <a:rPr lang="en-US" baseline="0" dirty="0" err="1" smtClean="0"/>
              <a:t>thừa</a:t>
            </a:r>
            <a:r>
              <a:rPr lang="en-US" baseline="0" dirty="0" smtClean="0"/>
              <a:t> </a:t>
            </a:r>
            <a:r>
              <a:rPr lang="en-US" baseline="0" dirty="0" err="1" smtClean="0"/>
              <a:t>từ</a:t>
            </a:r>
            <a:r>
              <a:rPr lang="en-US" baseline="0" dirty="0" smtClean="0"/>
              <a:t> </a:t>
            </a:r>
            <a:r>
              <a:rPr lang="en-US" baseline="0" dirty="0" err="1" smtClean="0"/>
              <a:t>lớp</a:t>
            </a:r>
            <a:r>
              <a:rPr lang="en-US" baseline="0" dirty="0" smtClean="0"/>
              <a:t> Person.</a:t>
            </a:r>
          </a:p>
          <a:p>
            <a:endParaRPr lang="en-US" baseline="0" dirty="0" smtClean="0"/>
          </a:p>
          <a:p>
            <a:r>
              <a:rPr lang="en-US" baseline="0" dirty="0" err="1" smtClean="0"/>
              <a:t>Trong</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constuctor</a:t>
            </a:r>
            <a:r>
              <a:rPr lang="en-US" baseline="0" dirty="0" smtClean="0"/>
              <a:t> </a:t>
            </a:r>
            <a:r>
              <a:rPr lang="en-US" baseline="0" dirty="0" err="1" smtClean="0"/>
              <a:t>chúng</a:t>
            </a:r>
            <a:r>
              <a:rPr lang="en-US" baseline="0" dirty="0" smtClean="0"/>
              <a:t> ta </a:t>
            </a:r>
            <a:r>
              <a:rPr lang="en-US" baseline="0" dirty="0" err="1" smtClean="0"/>
              <a:t>sử</a:t>
            </a:r>
            <a:r>
              <a:rPr lang="en-US" baseline="0" dirty="0" smtClean="0"/>
              <a:t> </a:t>
            </a:r>
            <a:r>
              <a:rPr lang="en-US" baseline="0" dirty="0" err="1" smtClean="0"/>
              <a:t>dụng</a:t>
            </a:r>
            <a:r>
              <a:rPr lang="en-US" baseline="0" dirty="0" smtClean="0"/>
              <a:t> keyword super </a:t>
            </a:r>
            <a:r>
              <a:rPr lang="en-US" baseline="0" dirty="0" err="1" smtClean="0"/>
              <a:t>để</a:t>
            </a:r>
            <a:r>
              <a:rPr lang="en-US" baseline="0" dirty="0" smtClean="0"/>
              <a:t> </a:t>
            </a:r>
            <a:r>
              <a:rPr lang="en-US" baseline="0" dirty="0" err="1" smtClean="0"/>
              <a:t>gọi</a:t>
            </a:r>
            <a:r>
              <a:rPr lang="en-US" baseline="0" dirty="0" smtClean="0"/>
              <a:t> </a:t>
            </a:r>
            <a:r>
              <a:rPr lang="en-US" baseline="0" dirty="0" err="1" smtClean="0"/>
              <a:t>tới</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constuctor</a:t>
            </a:r>
            <a:r>
              <a:rPr lang="en-US" baseline="0" dirty="0" smtClean="0"/>
              <a:t> </a:t>
            </a:r>
            <a:r>
              <a:rPr lang="en-US" baseline="0" dirty="0" err="1" smtClean="0"/>
              <a:t>từ</a:t>
            </a:r>
            <a:r>
              <a:rPr lang="en-US" baseline="0" dirty="0" smtClean="0"/>
              <a:t> </a:t>
            </a:r>
            <a:r>
              <a:rPr lang="en-US" baseline="0" dirty="0" err="1" smtClean="0"/>
              <a:t>lớp</a:t>
            </a:r>
            <a:r>
              <a:rPr lang="en-US" baseline="0" dirty="0" smtClean="0"/>
              <a:t> cha</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27</a:t>
            </a:fld>
            <a:endParaRPr lang="en-US"/>
          </a:p>
        </p:txBody>
      </p:sp>
    </p:spTree>
    <p:extLst>
      <p:ext uri="{BB962C8B-B14F-4D97-AF65-F5344CB8AC3E}">
        <p14:creationId xmlns:p14="http://schemas.microsoft.com/office/powerpoint/2010/main" val="3093466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28</a:t>
            </a:fld>
            <a:endParaRPr lang="en-US"/>
          </a:p>
        </p:txBody>
      </p:sp>
    </p:spTree>
    <p:extLst>
      <p:ext uri="{BB962C8B-B14F-4D97-AF65-F5344CB8AC3E}">
        <p14:creationId xmlns:p14="http://schemas.microsoft.com/office/powerpoint/2010/main" val="3093466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29</a:t>
            </a:fld>
            <a:endParaRPr lang="en-US"/>
          </a:p>
        </p:txBody>
      </p:sp>
    </p:spTree>
    <p:extLst>
      <p:ext uri="{BB962C8B-B14F-4D97-AF65-F5344CB8AC3E}">
        <p14:creationId xmlns:p14="http://schemas.microsoft.com/office/powerpoint/2010/main" val="712939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Hàm</a:t>
            </a:r>
            <a:r>
              <a:rPr lang="en-US" baseline="0" dirty="0" smtClean="0"/>
              <a:t> filter </a:t>
            </a:r>
            <a:r>
              <a:rPr lang="en-US" baseline="0" dirty="0" err="1" smtClean="0"/>
              <a:t>có</a:t>
            </a:r>
            <a:r>
              <a:rPr lang="en-US" baseline="0" dirty="0" smtClean="0"/>
              <a:t> 3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nếu</a:t>
            </a:r>
            <a:r>
              <a:rPr lang="en-US" baseline="0" dirty="0" smtClean="0"/>
              <a:t> </a:t>
            </a:r>
            <a:r>
              <a:rPr lang="en-US" baseline="0" dirty="0" err="1" smtClean="0"/>
              <a:t>thỏa</a:t>
            </a:r>
            <a:r>
              <a:rPr lang="en-US" baseline="0" dirty="0" smtClean="0"/>
              <a:t> </a:t>
            </a:r>
            <a:r>
              <a:rPr lang="en-US" baseline="0" dirty="0" err="1" smtClean="0"/>
              <a:t>mãn</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thì</a:t>
            </a:r>
            <a:r>
              <a:rPr lang="en-US" baseline="0" dirty="0" smtClean="0"/>
              <a:t> </a:t>
            </a:r>
            <a:r>
              <a:rPr lang="en-US" baseline="0" dirty="0" err="1" smtClean="0"/>
              <a:t>giữ</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loại</a:t>
            </a:r>
            <a:r>
              <a:rPr lang="en-US" baseline="0" dirty="0" smtClean="0"/>
              <a:t> </a:t>
            </a:r>
            <a:r>
              <a:rPr lang="en-US" baseline="0" dirty="0" err="1" smtClean="0"/>
              <a:t>bỏ</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arrow function</a:t>
            </a:r>
          </a:p>
          <a:p>
            <a:endParaRPr lang="en-US" baseline="0" dirty="0" smtClean="0"/>
          </a:p>
          <a:p>
            <a:r>
              <a:rPr lang="en-US" dirty="0" smtClean="0"/>
              <a:t>let </a:t>
            </a:r>
            <a:r>
              <a:rPr lang="en-US" dirty="0" err="1" smtClean="0"/>
              <a:t>modifiedAarr</a:t>
            </a:r>
            <a:r>
              <a:rPr lang="en-US" dirty="0" smtClean="0"/>
              <a:t> = </a:t>
            </a:r>
            <a:r>
              <a:rPr lang="en-US" dirty="0" err="1" smtClean="0"/>
              <a:t>arr.filter</a:t>
            </a:r>
            <a:r>
              <a:rPr lang="en-US" dirty="0" smtClean="0"/>
              <a:t>((element, index) =&gt; element%2 == 0)</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8</a:t>
            </a:fld>
            <a:endParaRPr lang="en-US"/>
          </a:p>
        </p:txBody>
      </p:sp>
    </p:spTree>
    <p:extLst>
      <p:ext uri="{BB962C8B-B14F-4D97-AF65-F5344CB8AC3E}">
        <p14:creationId xmlns:p14="http://schemas.microsoft.com/office/powerpoint/2010/main" val="3093466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Không</a:t>
            </a:r>
            <a:r>
              <a:rPr lang="en-US" baseline="0" dirty="0" smtClean="0"/>
              <a:t> </a:t>
            </a:r>
            <a:r>
              <a:rPr lang="en-US" baseline="0" dirty="0" err="1" smtClean="0"/>
              <a:t>giống</a:t>
            </a:r>
            <a:r>
              <a:rPr lang="en-US" baseline="0" dirty="0" smtClean="0"/>
              <a:t> map </a:t>
            </a:r>
            <a:r>
              <a:rPr lang="en-US" baseline="0" dirty="0" err="1" smtClean="0"/>
              <a:t>và</a:t>
            </a:r>
            <a:r>
              <a:rPr lang="en-US" baseline="0" dirty="0" smtClean="0"/>
              <a:t> filler, reduce </a:t>
            </a:r>
            <a:r>
              <a:rPr lang="en-US" baseline="0" dirty="0" err="1" smtClean="0"/>
              <a:t>cần</a:t>
            </a:r>
            <a:r>
              <a:rPr lang="en-US" baseline="0" dirty="0" smtClean="0"/>
              <a:t> 4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và</a:t>
            </a:r>
            <a:r>
              <a:rPr lang="en-US" baseline="0" dirty="0" smtClean="0"/>
              <a:t> 1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bổ</a:t>
            </a:r>
            <a:r>
              <a:rPr lang="en-US" baseline="0" dirty="0" smtClean="0"/>
              <a:t> sung.</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9</a:t>
            </a:fld>
            <a:endParaRPr lang="en-US"/>
          </a:p>
        </p:txBody>
      </p:sp>
    </p:spTree>
    <p:extLst>
      <p:ext uri="{BB962C8B-B14F-4D97-AF65-F5344CB8AC3E}">
        <p14:creationId xmlns:p14="http://schemas.microsoft.com/office/powerpoint/2010/main" val="3093466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Không</a:t>
            </a:r>
            <a:r>
              <a:rPr lang="en-US" baseline="0" dirty="0" smtClean="0"/>
              <a:t> </a:t>
            </a:r>
            <a:r>
              <a:rPr lang="en-US" baseline="0" dirty="0" err="1" smtClean="0"/>
              <a:t>giống</a:t>
            </a:r>
            <a:r>
              <a:rPr lang="en-US" baseline="0" dirty="0" smtClean="0"/>
              <a:t> map </a:t>
            </a:r>
            <a:r>
              <a:rPr lang="en-US" baseline="0" dirty="0" err="1" smtClean="0"/>
              <a:t>và</a:t>
            </a:r>
            <a:r>
              <a:rPr lang="en-US" baseline="0" dirty="0" smtClean="0"/>
              <a:t> filler, reduce </a:t>
            </a:r>
            <a:r>
              <a:rPr lang="en-US" baseline="0" dirty="0" err="1" smtClean="0"/>
              <a:t>cần</a:t>
            </a:r>
            <a:r>
              <a:rPr lang="en-US" baseline="0" dirty="0" smtClean="0"/>
              <a:t> 4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và</a:t>
            </a:r>
            <a:r>
              <a:rPr lang="en-US" baseline="0" dirty="0" smtClean="0"/>
              <a:t> 1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bổ</a:t>
            </a:r>
            <a:r>
              <a:rPr lang="en-US" baseline="0" dirty="0" smtClean="0"/>
              <a:t> sung.</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10</a:t>
            </a:fld>
            <a:endParaRPr lang="en-US"/>
          </a:p>
        </p:txBody>
      </p:sp>
    </p:spTree>
    <p:extLst>
      <p:ext uri="{BB962C8B-B14F-4D97-AF65-F5344CB8AC3E}">
        <p14:creationId xmlns:p14="http://schemas.microsoft.com/office/powerpoint/2010/main" val="3093466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Sử</a:t>
            </a:r>
            <a:r>
              <a:rPr lang="en-US" baseline="0" dirty="0" smtClean="0"/>
              <a:t> </a:t>
            </a:r>
            <a:r>
              <a:rPr lang="en-US" baseline="0" dirty="0" err="1" smtClean="0"/>
              <a:t>dụng</a:t>
            </a:r>
            <a:r>
              <a:rPr lang="en-US" baseline="0" dirty="0" smtClean="0"/>
              <a:t> </a:t>
            </a:r>
            <a:r>
              <a:rPr lang="en-US" baseline="0" dirty="0" err="1" smtClean="0"/>
              <a:t>arrrow</a:t>
            </a:r>
            <a:r>
              <a:rPr lang="en-US" baseline="0" dirty="0" smtClean="0"/>
              <a:t> function </a:t>
            </a:r>
            <a:r>
              <a:rPr lang="en-US" dirty="0" smtClean="0"/>
              <a:t>let </a:t>
            </a:r>
            <a:r>
              <a:rPr lang="en-US" dirty="0" err="1" smtClean="0"/>
              <a:t>totalSum</a:t>
            </a:r>
            <a:r>
              <a:rPr lang="en-US" dirty="0" smtClean="0"/>
              <a:t> = </a:t>
            </a:r>
            <a:r>
              <a:rPr lang="en-US" dirty="0" err="1" smtClean="0"/>
              <a:t>arr.reduce</a:t>
            </a:r>
            <a:r>
              <a:rPr lang="en-US" dirty="0" smtClean="0"/>
              <a:t>((sum, element) =&gt; </a:t>
            </a:r>
            <a:r>
              <a:rPr lang="en-US" dirty="0" err="1" smtClean="0"/>
              <a:t>element+sum</a:t>
            </a:r>
            <a:r>
              <a:rPr lang="en-US" dirty="0" smtClean="0"/>
              <a:t>, 0)</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11</a:t>
            </a:fld>
            <a:endParaRPr lang="en-US"/>
          </a:p>
        </p:txBody>
      </p:sp>
    </p:spTree>
    <p:extLst>
      <p:ext uri="{BB962C8B-B14F-4D97-AF65-F5344CB8AC3E}">
        <p14:creationId xmlns:p14="http://schemas.microsoft.com/office/powerpoint/2010/main" val="3093466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Sử</a:t>
            </a:r>
            <a:r>
              <a:rPr lang="en-US" baseline="0" dirty="0" smtClean="0"/>
              <a:t> </a:t>
            </a:r>
            <a:r>
              <a:rPr lang="en-US" baseline="0" dirty="0" err="1" smtClean="0"/>
              <a:t>dụng</a:t>
            </a:r>
            <a:r>
              <a:rPr lang="en-US" baseline="0" dirty="0" smtClean="0"/>
              <a:t> </a:t>
            </a:r>
            <a:r>
              <a:rPr lang="en-US" baseline="0" dirty="0" err="1" smtClean="0"/>
              <a:t>arrrow</a:t>
            </a:r>
            <a:r>
              <a:rPr lang="en-US" baseline="0" dirty="0" smtClean="0"/>
              <a:t> function </a:t>
            </a:r>
            <a:r>
              <a:rPr lang="en-US" dirty="0" smtClean="0"/>
              <a:t>let </a:t>
            </a:r>
            <a:r>
              <a:rPr lang="en-US" dirty="0" err="1" smtClean="0"/>
              <a:t>totalSum</a:t>
            </a:r>
            <a:r>
              <a:rPr lang="en-US" dirty="0" smtClean="0"/>
              <a:t> = </a:t>
            </a:r>
            <a:r>
              <a:rPr lang="en-US" dirty="0" err="1" smtClean="0"/>
              <a:t>arr.reduce</a:t>
            </a:r>
            <a:r>
              <a:rPr lang="en-US" dirty="0" smtClean="0"/>
              <a:t>((sum, element) =&gt; </a:t>
            </a:r>
            <a:r>
              <a:rPr lang="en-US" dirty="0" err="1" smtClean="0"/>
              <a:t>element+sum</a:t>
            </a:r>
            <a:r>
              <a:rPr lang="en-US" dirty="0" smtClean="0"/>
              <a:t>, 0)</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12</a:t>
            </a:fld>
            <a:endParaRPr lang="en-US"/>
          </a:p>
        </p:txBody>
      </p:sp>
    </p:spTree>
    <p:extLst>
      <p:ext uri="{BB962C8B-B14F-4D97-AF65-F5344CB8AC3E}">
        <p14:creationId xmlns:p14="http://schemas.microsoft.com/office/powerpoint/2010/main" val="3093466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Sử</a:t>
            </a:r>
            <a:r>
              <a:rPr lang="en-US" baseline="0" dirty="0" smtClean="0"/>
              <a:t> </a:t>
            </a:r>
            <a:r>
              <a:rPr lang="en-US" baseline="0" dirty="0" err="1" smtClean="0"/>
              <a:t>dụng</a:t>
            </a:r>
            <a:r>
              <a:rPr lang="en-US" baseline="0" dirty="0" smtClean="0"/>
              <a:t> </a:t>
            </a:r>
            <a:r>
              <a:rPr lang="en-US" baseline="0" dirty="0" err="1" smtClean="0"/>
              <a:t>arrrow</a:t>
            </a:r>
            <a:r>
              <a:rPr lang="en-US" baseline="0" dirty="0" smtClean="0"/>
              <a:t> function </a:t>
            </a:r>
            <a:r>
              <a:rPr lang="en-US" dirty="0" smtClean="0"/>
              <a:t>let </a:t>
            </a:r>
            <a:r>
              <a:rPr lang="en-US" dirty="0" err="1" smtClean="0"/>
              <a:t>totalSum</a:t>
            </a:r>
            <a:r>
              <a:rPr lang="en-US" dirty="0" smtClean="0"/>
              <a:t> = </a:t>
            </a:r>
            <a:r>
              <a:rPr lang="en-US" dirty="0" err="1" smtClean="0"/>
              <a:t>arr.reduce</a:t>
            </a:r>
            <a:r>
              <a:rPr lang="en-US" dirty="0" smtClean="0"/>
              <a:t>((sum, element) =&gt; </a:t>
            </a:r>
            <a:r>
              <a:rPr lang="en-US" dirty="0" err="1" smtClean="0"/>
              <a:t>element+sum</a:t>
            </a:r>
            <a:r>
              <a:rPr lang="en-US" dirty="0" smtClean="0"/>
              <a:t>, 0)</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13</a:t>
            </a:fld>
            <a:endParaRPr lang="en-US"/>
          </a:p>
        </p:txBody>
      </p:sp>
    </p:spTree>
    <p:extLst>
      <p:ext uri="{BB962C8B-B14F-4D97-AF65-F5344CB8AC3E}">
        <p14:creationId xmlns:p14="http://schemas.microsoft.com/office/powerpoint/2010/main" val="309346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14</a:t>
            </a:fld>
            <a:endParaRPr lang="en-US"/>
          </a:p>
        </p:txBody>
      </p:sp>
    </p:spTree>
    <p:extLst>
      <p:ext uri="{BB962C8B-B14F-4D97-AF65-F5344CB8AC3E}">
        <p14:creationId xmlns:p14="http://schemas.microsoft.com/office/powerpoint/2010/main" val="3093466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243C5A-03A2-2D40-ADA5-6D241F2C193D}"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243C5A-03A2-2D40-ADA5-6D241F2C193D}"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243C5A-03A2-2D40-ADA5-6D241F2C193D}" type="datetimeFigureOut">
              <a:rPr lang="en-US" smtClean="0"/>
              <a:t>5/10/2019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243C5A-03A2-2D40-ADA5-6D241F2C193D}" type="datetimeFigureOut">
              <a:rPr lang="en-US" smtClean="0"/>
              <a:t>5/10/2019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243C5A-03A2-2D40-ADA5-6D241F2C193D}" type="datetimeFigureOut">
              <a:rPr lang="en-US" smtClean="0"/>
              <a:t>5/10/2019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243C5A-03A2-2D40-ADA5-6D241F2C193D}" type="datetimeFigureOut">
              <a:rPr lang="en-US" smtClean="0"/>
              <a:t>5/10/2019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43C5A-03A2-2D40-ADA5-6D241F2C193D}" type="datetimeFigureOut">
              <a:rPr lang="en-US" smtClean="0"/>
              <a:t>5/10/2019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43C5A-03A2-2D40-ADA5-6D241F2C193D}" type="datetimeFigureOut">
              <a:rPr lang="en-US" smtClean="0"/>
              <a:t>5/10/2019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F2243C5A-03A2-2D40-ADA5-6D241F2C193D}" type="datetimeFigureOut">
              <a:rPr lang="en-US" smtClean="0"/>
              <a:t>5/10/2019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23E1DB7B-B60C-E444-A283-3E14C305ECCE}" type="slidenum">
              <a:rPr lang="en-US" smtClean="0"/>
              <a:t>‹#›</a:t>
            </a:fld>
            <a:endParaRPr lang="en-US"/>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1088201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0793" y="1138988"/>
            <a:ext cx="10590414" cy="2738437"/>
          </a:xfrm>
        </p:spPr>
        <p:txBody>
          <a:bodyPr>
            <a:normAutofit/>
          </a:bodyPr>
          <a:lstStyle/>
          <a:p>
            <a:r>
              <a:rPr lang="vi-VN" dirty="0"/>
              <a:t>Bài </a:t>
            </a:r>
            <a:r>
              <a:rPr lang="vi-VN" dirty="0" smtClean="0"/>
              <a:t>1</a:t>
            </a:r>
            <a:r>
              <a:rPr lang="vi-VN" dirty="0"/>
              <a:t/>
            </a:r>
            <a:br>
              <a:rPr lang="vi-VN" dirty="0"/>
            </a:br>
            <a:r>
              <a:rPr lang="en-US" dirty="0" err="1" smtClean="0"/>
              <a:t>Javascript</a:t>
            </a:r>
            <a:r>
              <a:rPr lang="en-US" dirty="0" smtClean="0"/>
              <a:t> ES6 Part </a:t>
            </a:r>
            <a:r>
              <a:rPr lang="en-US" dirty="0" smtClean="0"/>
              <a:t>3</a:t>
            </a:r>
            <a:endParaRPr lang="en-US" dirty="0"/>
          </a:p>
        </p:txBody>
      </p:sp>
      <p:sp>
        <p:nvSpPr>
          <p:cNvPr id="3" name="Subtitle 2"/>
          <p:cNvSpPr>
            <a:spLocks noGrp="1"/>
          </p:cNvSpPr>
          <p:nvPr>
            <p:ph type="subTitle" idx="1"/>
          </p:nvPr>
        </p:nvSpPr>
        <p:spPr>
          <a:xfrm>
            <a:off x="1524000" y="4160838"/>
            <a:ext cx="9144000" cy="1655762"/>
          </a:xfrm>
        </p:spPr>
        <p:txBody>
          <a:bodyPr/>
          <a:lstStyle/>
          <a:p>
            <a:r>
              <a:rPr lang="vi-VN" dirty="0"/>
              <a:t>Module: BOOTCAMP </a:t>
            </a:r>
            <a:r>
              <a:rPr lang="en-US" dirty="0" smtClean="0"/>
              <a:t>REACT</a:t>
            </a:r>
            <a:r>
              <a:rPr lang="vi-VN" dirty="0" smtClean="0"/>
              <a:t> </a:t>
            </a:r>
            <a:r>
              <a:rPr lang="vi-VN" dirty="0"/>
              <a:t>DEVELOPMENT</a:t>
            </a:r>
          </a:p>
        </p:txBody>
      </p:sp>
    </p:spTree>
    <p:extLst>
      <p:ext uri="{BB962C8B-B14F-4D97-AF65-F5344CB8AC3E}">
        <p14:creationId xmlns:p14="http://schemas.microsoft.com/office/powerpoint/2010/main" val="56991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Reduce</a:t>
            </a:r>
            <a:endParaRPr lang="en-US" dirty="0"/>
          </a:p>
        </p:txBody>
      </p:sp>
      <p:sp>
        <p:nvSpPr>
          <p:cNvPr id="3" name="Text Placeholder 2"/>
          <p:cNvSpPr>
            <a:spLocks noGrp="1"/>
          </p:cNvSpPr>
          <p:nvPr>
            <p:ph idx="1"/>
          </p:nvPr>
        </p:nvSpPr>
        <p:spPr/>
        <p:txBody>
          <a:bodyPr>
            <a:normAutofit/>
          </a:bodyPr>
          <a:lstStyle/>
          <a:p>
            <a:r>
              <a:rPr lang="en-US" dirty="0" err="1"/>
              <a:t>Không</a:t>
            </a:r>
            <a:r>
              <a:rPr lang="en-US" dirty="0"/>
              <a:t> </a:t>
            </a:r>
            <a:r>
              <a:rPr lang="en-US" dirty="0" err="1"/>
              <a:t>giống</a:t>
            </a:r>
            <a:r>
              <a:rPr lang="en-US" dirty="0"/>
              <a:t> map </a:t>
            </a:r>
            <a:r>
              <a:rPr lang="en-US" dirty="0" err="1"/>
              <a:t>và</a:t>
            </a:r>
            <a:r>
              <a:rPr lang="en-US" dirty="0"/>
              <a:t> filler, reduce </a:t>
            </a:r>
            <a:r>
              <a:rPr lang="en-US" dirty="0" err="1"/>
              <a:t>cần</a:t>
            </a:r>
            <a:r>
              <a:rPr lang="en-US" dirty="0"/>
              <a:t> 4 </a:t>
            </a:r>
            <a:r>
              <a:rPr lang="en-US" dirty="0" err="1"/>
              <a:t>tham</a:t>
            </a:r>
            <a:r>
              <a:rPr lang="en-US" dirty="0"/>
              <a:t> </a:t>
            </a:r>
            <a:r>
              <a:rPr lang="en-US" dirty="0" err="1"/>
              <a:t>số</a:t>
            </a:r>
            <a:r>
              <a:rPr lang="en-US" dirty="0"/>
              <a:t> </a:t>
            </a:r>
            <a:r>
              <a:rPr lang="en-US" dirty="0" err="1"/>
              <a:t>và</a:t>
            </a:r>
            <a:r>
              <a:rPr lang="en-US" dirty="0"/>
              <a:t> 1 </a:t>
            </a:r>
            <a:r>
              <a:rPr lang="en-US" dirty="0" err="1"/>
              <a:t>phần</a:t>
            </a:r>
            <a:r>
              <a:rPr lang="en-US" dirty="0"/>
              <a:t> </a:t>
            </a:r>
            <a:r>
              <a:rPr lang="en-US" dirty="0" err="1"/>
              <a:t>tử</a:t>
            </a:r>
            <a:r>
              <a:rPr lang="en-US" dirty="0"/>
              <a:t> </a:t>
            </a:r>
            <a:r>
              <a:rPr lang="en-US" dirty="0" err="1"/>
              <a:t>bổ</a:t>
            </a:r>
            <a:r>
              <a:rPr lang="en-US" dirty="0"/>
              <a:t> sung.</a:t>
            </a:r>
          </a:p>
          <a:p>
            <a:endParaRPr lang="en-US" dirty="0"/>
          </a:p>
          <a:p>
            <a:r>
              <a:rPr lang="en-US" dirty="0" err="1" smtClean="0"/>
              <a:t>Tham</a:t>
            </a:r>
            <a:r>
              <a:rPr lang="en-US" dirty="0" smtClean="0"/>
              <a:t> </a:t>
            </a:r>
            <a:r>
              <a:rPr lang="en-US" dirty="0" err="1" smtClean="0"/>
              <a:t>số</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là</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tổng</a:t>
            </a:r>
            <a:r>
              <a:rPr lang="en-US" dirty="0" smtClean="0"/>
              <a:t> </a:t>
            </a:r>
            <a:r>
              <a:rPr lang="en-US" dirty="0" err="1" smtClean="0"/>
              <a:t>hợp</a:t>
            </a:r>
            <a:r>
              <a:rPr lang="en-US" dirty="0" smtClean="0"/>
              <a:t>, </a:t>
            </a:r>
            <a:r>
              <a:rPr lang="en-US" dirty="0" err="1" smtClean="0"/>
              <a:t>nó</a:t>
            </a:r>
            <a:r>
              <a:rPr lang="en-US" dirty="0" smtClean="0"/>
              <a:t> </a:t>
            </a:r>
            <a:r>
              <a:rPr lang="en-US" dirty="0" err="1" smtClean="0"/>
              <a:t>chính</a:t>
            </a:r>
            <a:r>
              <a:rPr lang="en-US" dirty="0" smtClean="0"/>
              <a:t> </a:t>
            </a:r>
            <a:r>
              <a:rPr lang="en-US" dirty="0" err="1" smtClean="0"/>
              <a:t>là</a:t>
            </a:r>
            <a:r>
              <a:rPr lang="en-US" dirty="0" smtClean="0"/>
              <a:t> </a:t>
            </a:r>
            <a:r>
              <a:rPr lang="en-US" dirty="0" err="1" smtClean="0"/>
              <a:t>tổng</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tại</a:t>
            </a:r>
            <a:r>
              <a:rPr lang="en-US" dirty="0" smtClean="0"/>
              <a:t> </a:t>
            </a:r>
            <a:r>
              <a:rPr lang="en-US" dirty="0" err="1" smtClean="0"/>
              <a:t>bất</a:t>
            </a:r>
            <a:r>
              <a:rPr lang="en-US" dirty="0" smtClean="0"/>
              <a:t> </a:t>
            </a:r>
            <a:r>
              <a:rPr lang="en-US" dirty="0" err="1" smtClean="0"/>
              <a:t>kỳ</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Chúng</a:t>
            </a:r>
            <a:r>
              <a:rPr lang="en-US" dirty="0" smtClean="0"/>
              <a:t> ta </a:t>
            </a:r>
            <a:r>
              <a:rPr lang="en-US" dirty="0" err="1" smtClean="0"/>
              <a:t>bổ</a:t>
            </a:r>
            <a:r>
              <a:rPr lang="en-US" dirty="0" smtClean="0"/>
              <a:t> sung </a:t>
            </a:r>
            <a:r>
              <a:rPr lang="en-US" dirty="0" err="1" smtClean="0"/>
              <a:t>giá</a:t>
            </a:r>
            <a:r>
              <a:rPr lang="en-US" dirty="0" smtClean="0"/>
              <a:t> </a:t>
            </a:r>
            <a:r>
              <a:rPr lang="en-US" dirty="0" err="1" smtClean="0"/>
              <a:t>trị</a:t>
            </a:r>
            <a:r>
              <a:rPr lang="en-US" dirty="0" smtClean="0"/>
              <a:t> ban </a:t>
            </a:r>
            <a:r>
              <a:rPr lang="en-US" dirty="0" err="1" smtClean="0"/>
              <a:t>đầu</a:t>
            </a:r>
            <a:r>
              <a:rPr lang="en-US" dirty="0" smtClean="0"/>
              <a:t>, ở </a:t>
            </a:r>
            <a:r>
              <a:rPr lang="en-US" dirty="0" err="1" smtClean="0"/>
              <a:t>đây</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chúng</a:t>
            </a:r>
            <a:r>
              <a:rPr lang="en-US" dirty="0" smtClean="0"/>
              <a:t> ta </a:t>
            </a:r>
            <a:r>
              <a:rPr lang="en-US" dirty="0" err="1" smtClean="0"/>
              <a:t>sử</a:t>
            </a:r>
            <a:r>
              <a:rPr lang="en-US" dirty="0" smtClean="0"/>
              <a:t> </a:t>
            </a:r>
            <a:r>
              <a:rPr lang="en-US" dirty="0" err="1" smtClean="0"/>
              <a:t>dụng</a:t>
            </a:r>
            <a:r>
              <a:rPr lang="en-US" dirty="0" smtClean="0"/>
              <a:t> </a:t>
            </a:r>
            <a:r>
              <a:rPr lang="en-US" dirty="0" err="1" smtClean="0"/>
              <a:t>là</a:t>
            </a:r>
            <a:r>
              <a:rPr lang="en-US" dirty="0" smtClean="0"/>
              <a:t> 0</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10</a:t>
            </a:fld>
            <a:endParaRPr lang="uk-UA"/>
          </a:p>
        </p:txBody>
      </p:sp>
    </p:spTree>
    <p:extLst>
      <p:ext uri="{BB962C8B-B14F-4D97-AF65-F5344CB8AC3E}">
        <p14:creationId xmlns:p14="http://schemas.microsoft.com/office/powerpoint/2010/main" val="3604435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t>
            </a:r>
            <a:r>
              <a:rPr lang="en-US" dirty="0" smtClean="0"/>
              <a:t>– </a:t>
            </a:r>
            <a:r>
              <a:rPr lang="en-US" dirty="0" err="1" smtClean="0"/>
              <a:t>ví</a:t>
            </a:r>
            <a:r>
              <a:rPr lang="en-US" dirty="0" smtClean="0"/>
              <a:t> </a:t>
            </a:r>
            <a:r>
              <a:rPr lang="en-US" dirty="0" err="1" smtClean="0"/>
              <a:t>dụ</a:t>
            </a:r>
            <a:endParaRPr lang="en-US" dirty="0"/>
          </a:p>
        </p:txBody>
      </p:sp>
      <p:sp>
        <p:nvSpPr>
          <p:cNvPr id="3" name="Text Placeholder 2"/>
          <p:cNvSpPr>
            <a:spLocks noGrp="1"/>
          </p:cNvSpPr>
          <p:nvPr>
            <p:ph idx="1"/>
          </p:nvPr>
        </p:nvSpPr>
        <p:spPr/>
        <p:txBody>
          <a:bodyPr>
            <a:normAutofit fontScale="92500" lnSpcReduction="20000"/>
          </a:bodyPr>
          <a:lstStyle/>
          <a:p>
            <a:pPr marL="0" indent="0">
              <a:buNone/>
            </a:pPr>
            <a:r>
              <a:rPr lang="en-US" dirty="0"/>
              <a:t>let </a:t>
            </a:r>
            <a:r>
              <a:rPr lang="en-US" dirty="0" err="1"/>
              <a:t>arr</a:t>
            </a:r>
            <a:r>
              <a:rPr lang="en-US" dirty="0"/>
              <a:t> = [1,2,3,4,5,6];</a:t>
            </a:r>
            <a:br>
              <a:rPr lang="en-US" dirty="0"/>
            </a:br>
            <a:r>
              <a:rPr lang="en-US" dirty="0"/>
              <a:t>let </a:t>
            </a:r>
            <a:r>
              <a:rPr lang="en-US" dirty="0" err="1"/>
              <a:t>totalSum</a:t>
            </a:r>
            <a:r>
              <a:rPr lang="en-US" dirty="0"/>
              <a:t> = </a:t>
            </a:r>
            <a:r>
              <a:rPr lang="en-US" dirty="0" err="1"/>
              <a:t>arr.reduce</a:t>
            </a:r>
            <a:r>
              <a:rPr lang="en-US" dirty="0"/>
              <a:t>(function(sum, element, index, array) {</a:t>
            </a:r>
            <a:br>
              <a:rPr lang="en-US" dirty="0"/>
            </a:br>
            <a:r>
              <a:rPr lang="en-US" dirty="0" smtClean="0"/>
              <a:t>    console.log(sum + “ + “ + element + “ = “ + sum + element</a:t>
            </a:r>
            <a:r>
              <a:rPr lang="en-US" dirty="0"/>
              <a:t>);</a:t>
            </a:r>
            <a:br>
              <a:rPr lang="en-US" dirty="0"/>
            </a:br>
            <a:r>
              <a:rPr lang="en-US" dirty="0" smtClean="0"/>
              <a:t>    return </a:t>
            </a:r>
            <a:r>
              <a:rPr lang="en-US" dirty="0"/>
              <a:t>sum + element;</a:t>
            </a:r>
            <a:br>
              <a:rPr lang="en-US" dirty="0"/>
            </a:br>
            <a:r>
              <a:rPr lang="en-US" dirty="0"/>
              <a:t>}, 10);</a:t>
            </a:r>
            <a:br>
              <a:rPr lang="en-US" dirty="0"/>
            </a:br>
            <a:r>
              <a:rPr lang="en-US" dirty="0"/>
              <a:t>console.log("Total sum is "+ </a:t>
            </a:r>
            <a:r>
              <a:rPr lang="en-US" dirty="0" err="1"/>
              <a:t>totalSum</a:t>
            </a:r>
            <a:r>
              <a:rPr lang="en-US" dirty="0" smtClean="0"/>
              <a:t>);</a:t>
            </a:r>
          </a:p>
          <a:p>
            <a:pPr marL="0" indent="0">
              <a:buNone/>
            </a:pPr>
            <a:endParaRPr lang="en-US" dirty="0"/>
          </a:p>
          <a:p>
            <a:pPr marL="0" indent="0">
              <a:buNone/>
            </a:pPr>
            <a:r>
              <a:rPr lang="en-US" dirty="0"/>
              <a:t>Output:</a:t>
            </a:r>
            <a:br>
              <a:rPr lang="en-US" dirty="0"/>
            </a:br>
            <a:r>
              <a:rPr lang="en-US" dirty="0"/>
              <a:t>10 + 1 = 11</a:t>
            </a:r>
            <a:br>
              <a:rPr lang="en-US" dirty="0"/>
            </a:br>
            <a:r>
              <a:rPr lang="en-US" dirty="0"/>
              <a:t>11 + 2 = 13</a:t>
            </a:r>
            <a:br>
              <a:rPr lang="en-US" dirty="0"/>
            </a:br>
            <a:r>
              <a:rPr lang="en-US" dirty="0"/>
              <a:t>13 + 3 = 16</a:t>
            </a:r>
            <a:br>
              <a:rPr lang="en-US" dirty="0"/>
            </a:br>
            <a:r>
              <a:rPr lang="en-US" dirty="0"/>
              <a:t>16 + 4 = 20</a:t>
            </a:r>
            <a:br>
              <a:rPr lang="en-US" dirty="0"/>
            </a:br>
            <a:r>
              <a:rPr lang="en-US" dirty="0"/>
              <a:t>20 + 5 = 25</a:t>
            </a:r>
            <a:br>
              <a:rPr lang="en-US" dirty="0"/>
            </a:br>
            <a:r>
              <a:rPr lang="en-US" dirty="0"/>
              <a:t>25 + 6 = 31</a:t>
            </a:r>
            <a:br>
              <a:rPr lang="en-US" dirty="0"/>
            </a:br>
            <a:r>
              <a:rPr lang="en-US" dirty="0"/>
              <a:t>Total sum is 31</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11</a:t>
            </a:fld>
            <a:endParaRPr lang="uk-UA"/>
          </a:p>
        </p:txBody>
      </p:sp>
    </p:spTree>
    <p:extLst>
      <p:ext uri="{BB962C8B-B14F-4D97-AF65-F5344CB8AC3E}">
        <p14:creationId xmlns:p14="http://schemas.microsoft.com/office/powerpoint/2010/main" val="3411313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Literals</a:t>
            </a:r>
            <a:endParaRPr lang="en-US" dirty="0"/>
          </a:p>
        </p:txBody>
      </p:sp>
      <p:sp>
        <p:nvSpPr>
          <p:cNvPr id="3" name="Text Placeholder 2"/>
          <p:cNvSpPr>
            <a:spLocks noGrp="1"/>
          </p:cNvSpPr>
          <p:nvPr>
            <p:ph idx="1"/>
          </p:nvPr>
        </p:nvSpPr>
        <p:spPr/>
        <p:txBody>
          <a:bodyPr>
            <a:normAutofit/>
          </a:bodyPr>
          <a:lstStyle/>
          <a:p>
            <a:pPr marL="0" indent="0">
              <a:buNone/>
            </a:pP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bất</a:t>
            </a:r>
            <a:r>
              <a:rPr lang="en-US" dirty="0" smtClean="0"/>
              <a:t> </a:t>
            </a:r>
            <a:r>
              <a:rPr lang="en-US" dirty="0" err="1" smtClean="0"/>
              <a:t>kỳ</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nào</a:t>
            </a:r>
            <a:endParaRPr lang="en-US" dirty="0" smtClean="0"/>
          </a:p>
          <a:p>
            <a:pPr marL="0" indent="0">
              <a:buNone/>
            </a:pPr>
            <a:endParaRPr lang="en-US" dirty="0"/>
          </a:p>
          <a:p>
            <a:pPr marL="0" indent="0">
              <a:buNone/>
            </a:pPr>
            <a:r>
              <a:rPr lang="en-US" dirty="0"/>
              <a:t>let name = "Jon Snow";</a:t>
            </a:r>
            <a:br>
              <a:rPr lang="en-US" dirty="0"/>
            </a:br>
            <a:r>
              <a:rPr lang="en-US" dirty="0"/>
              <a:t>let </a:t>
            </a:r>
            <a:r>
              <a:rPr lang="en-US" dirty="0" err="1"/>
              <a:t>msg</a:t>
            </a:r>
            <a:r>
              <a:rPr lang="en-US" dirty="0"/>
              <a:t> = `My name is ${name}`;</a:t>
            </a:r>
            <a:br>
              <a:rPr lang="en-US" dirty="0"/>
            </a:br>
            <a:r>
              <a:rPr lang="en-US" dirty="0"/>
              <a:t>console.log(</a:t>
            </a:r>
            <a:r>
              <a:rPr lang="en-US" dirty="0" err="1"/>
              <a:t>msg</a:t>
            </a:r>
            <a:r>
              <a:rPr lang="en-US" dirty="0" smtClean="0"/>
              <a:t>);</a:t>
            </a:r>
          </a:p>
          <a:p>
            <a:pPr marL="0" indent="0">
              <a:buNone/>
            </a:pPr>
            <a:endParaRPr lang="en-US" dirty="0"/>
          </a:p>
          <a:p>
            <a:pPr marL="0" indent="0">
              <a:buNone/>
            </a:pPr>
            <a:r>
              <a:rPr lang="en-US" dirty="0"/>
              <a:t>Output:</a:t>
            </a:r>
            <a:br>
              <a:rPr lang="en-US" dirty="0"/>
            </a:br>
            <a:r>
              <a:rPr lang="en-US" dirty="0"/>
              <a:t>My name is Jon Snow</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12</a:t>
            </a:fld>
            <a:endParaRPr lang="uk-UA"/>
          </a:p>
        </p:txBody>
      </p:sp>
    </p:spTree>
    <p:extLst>
      <p:ext uri="{BB962C8B-B14F-4D97-AF65-F5344CB8AC3E}">
        <p14:creationId xmlns:p14="http://schemas.microsoft.com/office/powerpoint/2010/main" val="619065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Literals</a:t>
            </a:r>
            <a:endParaRPr lang="en-US" dirty="0"/>
          </a:p>
        </p:txBody>
      </p:sp>
      <p:sp>
        <p:nvSpPr>
          <p:cNvPr id="3" name="Text Placeholder 2"/>
          <p:cNvSpPr>
            <a:spLocks noGrp="1"/>
          </p:cNvSpPr>
          <p:nvPr>
            <p:ph idx="1"/>
          </p:nvPr>
        </p:nvSpPr>
        <p:spPr/>
        <p:txBody>
          <a:bodyPr>
            <a:normAutofit/>
          </a:bodyPr>
          <a:lstStyle/>
          <a:p>
            <a:pPr marL="0" indent="0">
              <a:buNone/>
            </a:pPr>
            <a:r>
              <a:rPr lang="en-US" dirty="0" err="1" smtClean="0"/>
              <a:t>Thực</a:t>
            </a:r>
            <a:r>
              <a:rPr lang="en-US" dirty="0" smtClean="0"/>
              <a:t> </a:t>
            </a:r>
            <a:r>
              <a:rPr lang="en-US" dirty="0" err="1" smtClean="0"/>
              <a:t>hiện</a:t>
            </a:r>
            <a:r>
              <a:rPr lang="en-US" dirty="0" smtClean="0"/>
              <a:t> in </a:t>
            </a:r>
            <a:r>
              <a:rPr lang="en-US" dirty="0" err="1" smtClean="0"/>
              <a:t>nhiều</a:t>
            </a:r>
            <a:r>
              <a:rPr lang="en-US" dirty="0" smtClean="0"/>
              <a:t> </a:t>
            </a:r>
            <a:r>
              <a:rPr lang="en-US" dirty="0" err="1" smtClean="0"/>
              <a:t>dòng</a:t>
            </a:r>
            <a:endParaRPr lang="en-US" dirty="0" smtClean="0"/>
          </a:p>
          <a:p>
            <a:pPr marL="0" indent="0">
              <a:buNone/>
            </a:pPr>
            <a:endParaRPr lang="en-US" dirty="0"/>
          </a:p>
          <a:p>
            <a:pPr marL="0" indent="0">
              <a:buNone/>
            </a:pPr>
            <a:r>
              <a:rPr lang="en-US" dirty="0"/>
              <a:t>let </a:t>
            </a:r>
            <a:r>
              <a:rPr lang="en-US" dirty="0" err="1"/>
              <a:t>msg</a:t>
            </a:r>
            <a:r>
              <a:rPr lang="en-US" dirty="0"/>
              <a:t> = `My name</a:t>
            </a:r>
            <a:br>
              <a:rPr lang="en-US" dirty="0"/>
            </a:br>
            <a:r>
              <a:rPr lang="en-US" dirty="0"/>
              <a:t>is ${name</a:t>
            </a:r>
            <a:r>
              <a:rPr lang="en-US" dirty="0" smtClean="0"/>
              <a:t>}`;</a:t>
            </a:r>
          </a:p>
          <a:p>
            <a:pPr marL="0" indent="0">
              <a:buNone/>
            </a:pPr>
            <a:endParaRPr lang="en-US" dirty="0"/>
          </a:p>
          <a:p>
            <a:pPr marL="0" indent="0">
              <a:buNone/>
            </a:pPr>
            <a:r>
              <a:rPr lang="en-US" dirty="0"/>
              <a:t>console.log(</a:t>
            </a:r>
            <a:r>
              <a:rPr lang="en-US" dirty="0" err="1"/>
              <a:t>msg</a:t>
            </a:r>
            <a:r>
              <a:rPr lang="en-US" dirty="0" smtClean="0"/>
              <a:t>);</a:t>
            </a:r>
          </a:p>
          <a:p>
            <a:pPr marL="0" indent="0">
              <a:buNone/>
            </a:pPr>
            <a:endParaRPr lang="en-US" dirty="0"/>
          </a:p>
          <a:p>
            <a:pPr marL="0" indent="0">
              <a:buNone/>
            </a:pPr>
            <a:r>
              <a:rPr lang="en-US" dirty="0"/>
              <a:t>Output:</a:t>
            </a:r>
            <a:br>
              <a:rPr lang="en-US" dirty="0"/>
            </a:br>
            <a:r>
              <a:rPr lang="en-US" dirty="0"/>
              <a:t>My name</a:t>
            </a:r>
            <a:br>
              <a:rPr lang="en-US" dirty="0"/>
            </a:br>
            <a:r>
              <a:rPr lang="en-US" dirty="0"/>
              <a:t>is Jon Snow</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13</a:t>
            </a:fld>
            <a:endParaRPr lang="uk-UA"/>
          </a:p>
        </p:txBody>
      </p:sp>
    </p:spTree>
    <p:extLst>
      <p:ext uri="{BB962C8B-B14F-4D97-AF65-F5344CB8AC3E}">
        <p14:creationId xmlns:p14="http://schemas.microsoft.com/office/powerpoint/2010/main" val="1225686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a:t>
            </a:r>
            <a:r>
              <a:rPr lang="en-US" dirty="0" smtClean="0"/>
              <a:t>Literals – </a:t>
            </a:r>
            <a:r>
              <a:rPr lang="en-US" dirty="0" err="1" smtClean="0"/>
              <a:t>ví</a:t>
            </a:r>
            <a:r>
              <a:rPr lang="en-US" dirty="0" smtClean="0"/>
              <a:t> </a:t>
            </a:r>
            <a:r>
              <a:rPr lang="en-US" dirty="0" err="1" smtClean="0"/>
              <a:t>dụ</a:t>
            </a:r>
            <a:endParaRPr lang="en-US" dirty="0"/>
          </a:p>
        </p:txBody>
      </p:sp>
      <p:sp>
        <p:nvSpPr>
          <p:cNvPr id="3" name="Text Placeholder 2"/>
          <p:cNvSpPr>
            <a:spLocks noGrp="1"/>
          </p:cNvSpPr>
          <p:nvPr>
            <p:ph idx="1"/>
          </p:nvPr>
        </p:nvSpPr>
        <p:spPr/>
        <p:txBody>
          <a:bodyPr>
            <a:normAutofit/>
          </a:bodyPr>
          <a:lstStyle/>
          <a:p>
            <a:pPr marL="0" indent="0">
              <a:buNone/>
            </a:pPr>
            <a:r>
              <a:rPr lang="en-US" dirty="0"/>
              <a:t>let name = "</a:t>
            </a:r>
            <a:r>
              <a:rPr lang="en-US" dirty="0" err="1"/>
              <a:t>Srebalaji</a:t>
            </a:r>
            <a:r>
              <a:rPr lang="en-US" dirty="0"/>
              <a:t>";</a:t>
            </a:r>
            <a:br>
              <a:rPr lang="en-US" dirty="0"/>
            </a:br>
            <a:r>
              <a:rPr lang="en-US" dirty="0"/>
              <a:t>let languages = () =&gt; {return "Ruby, </a:t>
            </a:r>
            <a:r>
              <a:rPr lang="en-US" dirty="0" err="1"/>
              <a:t>Js</a:t>
            </a:r>
            <a:r>
              <a:rPr lang="en-US" dirty="0"/>
              <a:t>, Java, Python</a:t>
            </a:r>
            <a:r>
              <a:rPr lang="en-US" dirty="0" smtClean="0"/>
              <a:t>"}</a:t>
            </a:r>
          </a:p>
          <a:p>
            <a:pPr marL="0" indent="0">
              <a:buNone/>
            </a:pPr>
            <a:endParaRPr lang="en-US" dirty="0"/>
          </a:p>
          <a:p>
            <a:pPr marL="0" indent="0">
              <a:buNone/>
            </a:pPr>
            <a:r>
              <a:rPr lang="en-US" dirty="0"/>
              <a:t>let </a:t>
            </a:r>
            <a:r>
              <a:rPr lang="en-US" dirty="0" err="1"/>
              <a:t>msg</a:t>
            </a:r>
            <a:r>
              <a:rPr lang="en-US" dirty="0"/>
              <a:t> = `My name is ${name}</a:t>
            </a:r>
            <a:br>
              <a:rPr lang="en-US" dirty="0"/>
            </a:br>
            <a:r>
              <a:rPr lang="en-US" dirty="0"/>
              <a:t>My age is ${20+3}</a:t>
            </a:r>
            <a:br>
              <a:rPr lang="en-US" dirty="0"/>
            </a:br>
            <a:r>
              <a:rPr lang="en-US" dirty="0"/>
              <a:t>And I code in ${languages</a:t>
            </a:r>
            <a:r>
              <a:rPr lang="en-US" dirty="0" smtClean="0"/>
              <a:t>()}`</a:t>
            </a:r>
          </a:p>
          <a:p>
            <a:pPr marL="0" indent="0">
              <a:buNone/>
            </a:pPr>
            <a:endParaRPr lang="en-US" dirty="0"/>
          </a:p>
          <a:p>
            <a:pPr marL="0" indent="0">
              <a:buNone/>
            </a:pPr>
            <a:r>
              <a:rPr lang="en-US" dirty="0"/>
              <a:t>Output:</a:t>
            </a:r>
            <a:br>
              <a:rPr lang="en-US" dirty="0"/>
            </a:br>
            <a:r>
              <a:rPr lang="en-US" dirty="0"/>
              <a:t>My name is </a:t>
            </a:r>
            <a:r>
              <a:rPr lang="en-US" dirty="0" err="1"/>
              <a:t>Srebalaji</a:t>
            </a:r>
            <a:r>
              <a:rPr lang="en-US" dirty="0"/>
              <a:t/>
            </a:r>
            <a:br>
              <a:rPr lang="en-US" dirty="0"/>
            </a:br>
            <a:r>
              <a:rPr lang="en-US" dirty="0"/>
              <a:t>My age is 23</a:t>
            </a:r>
            <a:br>
              <a:rPr lang="en-US" dirty="0"/>
            </a:br>
            <a:r>
              <a:rPr lang="en-US" dirty="0"/>
              <a:t>And I code in Ruby, </a:t>
            </a:r>
            <a:r>
              <a:rPr lang="en-US" dirty="0" err="1"/>
              <a:t>Js</a:t>
            </a:r>
            <a:r>
              <a:rPr lang="en-US" dirty="0"/>
              <a:t>, Java, Python</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14</a:t>
            </a:fld>
            <a:endParaRPr lang="uk-UA"/>
          </a:p>
        </p:txBody>
      </p:sp>
    </p:spTree>
    <p:extLst>
      <p:ext uri="{BB962C8B-B14F-4D97-AF65-F5344CB8AC3E}">
        <p14:creationId xmlns:p14="http://schemas.microsoft.com/office/powerpoint/2010/main" val="2973987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Imports and Exports</a:t>
            </a:r>
            <a:endParaRPr lang="en-US" dirty="0"/>
          </a:p>
        </p:txBody>
      </p:sp>
      <p:sp>
        <p:nvSpPr>
          <p:cNvPr id="3" name="Text Placeholder 2"/>
          <p:cNvSpPr>
            <a:spLocks noGrp="1"/>
          </p:cNvSpPr>
          <p:nvPr>
            <p:ph idx="1"/>
          </p:nvPr>
        </p:nvSpPr>
        <p:spPr/>
        <p:txBody>
          <a:bodyPr>
            <a:normAutofit/>
          </a:bodyPr>
          <a:lstStyle/>
          <a:p>
            <a:pPr marL="0" indent="0">
              <a:buNone/>
            </a:pPr>
            <a:r>
              <a:rPr lang="en-US" dirty="0" smtClean="0"/>
              <a:t>Import </a:t>
            </a:r>
            <a:r>
              <a:rPr lang="en-US" dirty="0" err="1" smtClean="0"/>
              <a:t>và</a:t>
            </a:r>
            <a:r>
              <a:rPr lang="en-US" dirty="0" smtClean="0"/>
              <a:t> export </a:t>
            </a:r>
            <a:r>
              <a:rPr lang="en-US" dirty="0" err="1" smtClean="0"/>
              <a:t>là</a:t>
            </a:r>
            <a:r>
              <a:rPr lang="en-US" dirty="0" smtClean="0"/>
              <a:t> </a:t>
            </a:r>
            <a:r>
              <a:rPr lang="en-US" dirty="0" err="1" smtClean="0"/>
              <a:t>một</a:t>
            </a:r>
            <a:r>
              <a:rPr lang="en-US" dirty="0" smtClean="0"/>
              <a:t> </a:t>
            </a:r>
            <a:r>
              <a:rPr lang="en-US" dirty="0" err="1" smtClean="0"/>
              <a:t>trong</a:t>
            </a:r>
            <a:r>
              <a:rPr lang="en-US" dirty="0" smtClean="0"/>
              <a:t> </a:t>
            </a:r>
            <a:r>
              <a:rPr lang="en-US" dirty="0" err="1" smtClean="0"/>
              <a:t>những</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hữu</a:t>
            </a:r>
            <a:r>
              <a:rPr lang="en-US" dirty="0" smtClean="0"/>
              <a:t> </a:t>
            </a:r>
            <a:r>
              <a:rPr lang="en-US" dirty="0" err="1" smtClean="0"/>
              <a:t>ích</a:t>
            </a:r>
            <a:r>
              <a:rPr lang="en-US" dirty="0" smtClean="0"/>
              <a:t> </a:t>
            </a:r>
            <a:r>
              <a:rPr lang="en-US" dirty="0" err="1" smtClean="0"/>
              <a:t>của</a:t>
            </a:r>
            <a:r>
              <a:rPr lang="en-US" dirty="0" smtClean="0"/>
              <a:t> ES6, </a:t>
            </a:r>
            <a:r>
              <a:rPr lang="en-US" dirty="0" err="1" smtClean="0"/>
              <a:t>nó</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thường</a:t>
            </a:r>
            <a:r>
              <a:rPr lang="en-US" dirty="0" smtClean="0"/>
              <a:t> </a:t>
            </a:r>
            <a:r>
              <a:rPr lang="en-US" dirty="0" err="1" smtClean="0"/>
              <a:t>xuyên</a:t>
            </a:r>
            <a:r>
              <a:rPr lang="en-US" dirty="0" smtClean="0"/>
              <a:t> ở </a:t>
            </a:r>
            <a:r>
              <a:rPr lang="en-US" dirty="0" err="1" smtClean="0"/>
              <a:t>những</a:t>
            </a:r>
            <a:r>
              <a:rPr lang="en-US" dirty="0" smtClean="0"/>
              <a:t> </a:t>
            </a:r>
            <a:r>
              <a:rPr lang="en-US" dirty="0" err="1" smtClean="0"/>
              <a:t>thư</a:t>
            </a:r>
            <a:r>
              <a:rPr lang="en-US" dirty="0" smtClean="0"/>
              <a:t> </a:t>
            </a:r>
            <a:r>
              <a:rPr lang="en-US" dirty="0" err="1" smtClean="0"/>
              <a:t>viện</a:t>
            </a:r>
            <a:r>
              <a:rPr lang="en-US" dirty="0" smtClean="0"/>
              <a:t> front-end </a:t>
            </a:r>
            <a:r>
              <a:rPr lang="en-US" dirty="0" err="1" smtClean="0"/>
              <a:t>hiện</a:t>
            </a:r>
            <a:r>
              <a:rPr lang="en-US" dirty="0" smtClean="0"/>
              <a:t> nay.</a:t>
            </a:r>
          </a:p>
          <a:p>
            <a:pPr marL="0" indent="0">
              <a:buNone/>
            </a:pPr>
            <a:endParaRPr lang="en-US" dirty="0"/>
          </a:p>
          <a:p>
            <a:pPr marL="0" indent="0">
              <a:buNone/>
            </a:pPr>
            <a:r>
              <a:rPr lang="en-US" dirty="0" smtClean="0"/>
              <a:t>Exports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các</a:t>
            </a:r>
            <a:r>
              <a:rPr lang="en-US" dirty="0" smtClean="0"/>
              <a:t> modules </a:t>
            </a:r>
            <a:r>
              <a:rPr lang="en-US" dirty="0" err="1" smtClean="0"/>
              <a:t>dùng</a:t>
            </a:r>
            <a:r>
              <a:rPr lang="en-US" dirty="0" smtClean="0"/>
              <a:t> </a:t>
            </a:r>
            <a:r>
              <a:rPr lang="en-US" dirty="0" err="1" smtClean="0"/>
              <a:t>để</a:t>
            </a:r>
            <a:r>
              <a:rPr lang="en-US" dirty="0"/>
              <a:t> </a:t>
            </a:r>
            <a:r>
              <a:rPr lang="en-US" dirty="0" smtClean="0"/>
              <a:t>exporting </a:t>
            </a:r>
            <a:r>
              <a:rPr lang="en-US" dirty="0" err="1" smtClean="0"/>
              <a:t>nhiều</a:t>
            </a:r>
            <a:r>
              <a:rPr lang="en-US" dirty="0" smtClean="0"/>
              <a:t> </a:t>
            </a:r>
            <a:r>
              <a:rPr lang="en-US" dirty="0" err="1" smtClean="0"/>
              <a:t>biến</a:t>
            </a:r>
            <a:r>
              <a:rPr lang="en-US" dirty="0"/>
              <a:t> </a:t>
            </a:r>
            <a:r>
              <a:rPr lang="en-US" dirty="0" err="1" smtClean="0"/>
              <a:t>hoặc</a:t>
            </a:r>
            <a:r>
              <a:rPr lang="en-US" dirty="0" smtClean="0"/>
              <a:t> </a:t>
            </a:r>
            <a:r>
              <a:rPr lang="en-US" dirty="0" err="1" smtClean="0"/>
              <a:t>nhiều</a:t>
            </a:r>
            <a:r>
              <a:rPr lang="en-US" dirty="0" smtClean="0"/>
              <a:t> function </a:t>
            </a:r>
            <a:r>
              <a:rPr lang="en-US" dirty="0" err="1" smtClean="0"/>
              <a:t>hoặc</a:t>
            </a:r>
            <a:r>
              <a:rPr lang="en-US" dirty="0" smtClean="0"/>
              <a:t> </a:t>
            </a:r>
            <a:r>
              <a:rPr lang="en-US" dirty="0" err="1" smtClean="0"/>
              <a:t>nhiều</a:t>
            </a:r>
            <a:r>
              <a:rPr lang="en-US" dirty="0" smtClean="0"/>
              <a:t> class. </a:t>
            </a:r>
            <a:r>
              <a:rPr lang="en-US" dirty="0" err="1" smtClean="0"/>
              <a:t>Nếu</a:t>
            </a:r>
            <a:r>
              <a:rPr lang="en-US" dirty="0" smtClean="0"/>
              <a:t> </a:t>
            </a:r>
            <a:r>
              <a:rPr lang="en-US" dirty="0" err="1" smtClean="0"/>
              <a:t>bạn</a:t>
            </a:r>
            <a:r>
              <a:rPr lang="en-US" dirty="0" smtClean="0"/>
              <a:t> export </a:t>
            </a:r>
            <a:r>
              <a:rPr lang="en-US" dirty="0" err="1" smtClean="0"/>
              <a:t>một</a:t>
            </a:r>
            <a:r>
              <a:rPr lang="en-US" dirty="0" smtClean="0"/>
              <a:t> </a:t>
            </a:r>
            <a:r>
              <a:rPr lang="en-US" dirty="0" err="1" smtClean="0"/>
              <a:t>biến</a:t>
            </a:r>
            <a:r>
              <a:rPr lang="en-US" dirty="0" smtClean="0"/>
              <a:t>, </a:t>
            </a:r>
            <a:r>
              <a:rPr lang="en-US" dirty="0" err="1" smtClean="0"/>
              <a:t>thì</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biến</a:t>
            </a:r>
            <a:r>
              <a:rPr lang="en-US" dirty="0" smtClean="0"/>
              <a:t> </a:t>
            </a:r>
            <a:r>
              <a:rPr lang="en-US" dirty="0" err="1" smtClean="0"/>
              <a:t>này</a:t>
            </a:r>
            <a:r>
              <a:rPr lang="en-US" dirty="0" smtClean="0"/>
              <a:t> ở </a:t>
            </a:r>
            <a:r>
              <a:rPr lang="en-US" dirty="0" err="1" smtClean="0"/>
              <a:t>nhiều</a:t>
            </a:r>
            <a:r>
              <a:rPr lang="en-US" dirty="0" smtClean="0"/>
              <a:t> modules </a:t>
            </a:r>
            <a:r>
              <a:rPr lang="en-US" dirty="0" err="1" smtClean="0"/>
              <a:t>khác</a:t>
            </a:r>
            <a:r>
              <a:rPr lang="en-US" dirty="0" smtClean="0"/>
              <a:t>.</a:t>
            </a:r>
          </a:p>
          <a:p>
            <a:pPr marL="0" indent="0">
              <a:buNone/>
            </a:pPr>
            <a:endParaRPr lang="en-US" dirty="0"/>
          </a:p>
          <a:p>
            <a:pPr marL="0" indent="0">
              <a:buNone/>
            </a:pPr>
            <a:r>
              <a:rPr lang="en-US" dirty="0" smtClean="0"/>
              <a:t>Imports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import </a:t>
            </a:r>
            <a:r>
              <a:rPr lang="en-US" dirty="0" err="1" smtClean="0"/>
              <a:t>biến</a:t>
            </a:r>
            <a:r>
              <a:rPr lang="en-US" dirty="0" smtClean="0"/>
              <a:t>, function, class </a:t>
            </a:r>
            <a:r>
              <a:rPr lang="en-US" dirty="0" err="1" smtClean="0"/>
              <a:t>từ</a:t>
            </a:r>
            <a:r>
              <a:rPr lang="en-US" dirty="0" smtClean="0"/>
              <a:t> module	 </a:t>
            </a:r>
            <a:r>
              <a:rPr lang="en-US" dirty="0" err="1" smtClean="0"/>
              <a:t>khác</a:t>
            </a:r>
            <a:r>
              <a:rPr lang="en-US" dirty="0" smtClean="0"/>
              <a:t>.</a:t>
            </a:r>
          </a:p>
        </p:txBody>
      </p:sp>
      <p:sp>
        <p:nvSpPr>
          <p:cNvPr id="4" name="Slide Number Placeholder 3"/>
          <p:cNvSpPr>
            <a:spLocks noGrp="1"/>
          </p:cNvSpPr>
          <p:nvPr>
            <p:ph type="sldNum" sz="quarter" idx="12"/>
          </p:nvPr>
        </p:nvSpPr>
        <p:spPr/>
        <p:txBody>
          <a:bodyPr/>
          <a:lstStyle/>
          <a:p>
            <a:fld id="{86CB4B4D-7CA3-9044-876B-883B54F8677D}" type="slidenum">
              <a:rPr lang="uk-UA" smtClean="0"/>
              <a:t>15</a:t>
            </a:fld>
            <a:endParaRPr lang="uk-UA"/>
          </a:p>
        </p:txBody>
      </p:sp>
    </p:spTree>
    <p:extLst>
      <p:ext uri="{BB962C8B-B14F-4D97-AF65-F5344CB8AC3E}">
        <p14:creationId xmlns:p14="http://schemas.microsoft.com/office/powerpoint/2010/main" val="2708978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Imports and </a:t>
            </a:r>
            <a:r>
              <a:rPr lang="en-US" dirty="0" smtClean="0"/>
              <a:t>Exports – </a:t>
            </a:r>
            <a:r>
              <a:rPr lang="en-US" dirty="0" err="1" smtClean="0"/>
              <a:t>ví</a:t>
            </a:r>
            <a:r>
              <a:rPr lang="en-US" dirty="0" smtClean="0"/>
              <a:t> </a:t>
            </a:r>
            <a:r>
              <a:rPr lang="en-US" dirty="0" err="1" smtClean="0"/>
              <a:t>dụ</a:t>
            </a:r>
            <a:endParaRPr lang="en-US" dirty="0"/>
          </a:p>
        </p:txBody>
      </p:sp>
      <p:sp>
        <p:nvSpPr>
          <p:cNvPr id="3" name="Text Placeholder 2"/>
          <p:cNvSpPr>
            <a:spLocks noGrp="1"/>
          </p:cNvSpPr>
          <p:nvPr>
            <p:ph idx="1"/>
          </p:nvPr>
        </p:nvSpPr>
        <p:spPr/>
        <p:txBody>
          <a:bodyPr>
            <a:normAutofit fontScale="92500" lnSpcReduction="20000"/>
          </a:bodyPr>
          <a:lstStyle/>
          <a:p>
            <a:pPr marL="0" indent="0">
              <a:buNone/>
            </a:pPr>
            <a:r>
              <a:rPr lang="en-US" b="1" dirty="0"/>
              <a:t>app.js</a:t>
            </a:r>
            <a:r>
              <a:rPr lang="en-US" dirty="0"/>
              <a:t/>
            </a:r>
            <a:br>
              <a:rPr lang="en-US" dirty="0"/>
            </a:br>
            <a:r>
              <a:rPr lang="en-US" dirty="0"/>
              <a:t>export let name = "Jon"</a:t>
            </a:r>
            <a:br>
              <a:rPr lang="en-US" dirty="0"/>
            </a:br>
            <a:r>
              <a:rPr lang="en-US" dirty="0"/>
              <a:t>export let age = </a:t>
            </a:r>
            <a:r>
              <a:rPr lang="en-US" dirty="0" smtClean="0"/>
              <a:t>23</a:t>
            </a:r>
          </a:p>
          <a:p>
            <a:pPr marL="0" indent="0">
              <a:buNone/>
            </a:pPr>
            <a:endParaRPr lang="en-US" dirty="0"/>
          </a:p>
          <a:p>
            <a:pPr marL="0" indent="0">
              <a:buNone/>
            </a:pPr>
            <a:r>
              <a:rPr lang="en-US" b="1" dirty="0"/>
              <a:t>index.js</a:t>
            </a:r>
            <a:r>
              <a:rPr lang="en-US" dirty="0"/>
              <a:t/>
            </a:r>
            <a:br>
              <a:rPr lang="en-US" dirty="0"/>
            </a:br>
            <a:r>
              <a:rPr lang="en-US" dirty="0"/>
              <a:t>import {name, age} from './app'</a:t>
            </a:r>
            <a:br>
              <a:rPr lang="en-US" dirty="0"/>
            </a:br>
            <a:r>
              <a:rPr lang="en-US" dirty="0"/>
              <a:t>console.log(name);</a:t>
            </a:r>
            <a:br>
              <a:rPr lang="en-US" dirty="0"/>
            </a:br>
            <a:r>
              <a:rPr lang="en-US" dirty="0"/>
              <a:t>console.log(age</a:t>
            </a:r>
            <a:r>
              <a:rPr lang="en-US" dirty="0" smtClean="0"/>
              <a:t>);</a:t>
            </a:r>
          </a:p>
          <a:p>
            <a:pPr marL="0" indent="0">
              <a:buNone/>
            </a:pPr>
            <a:endParaRPr lang="en-US" dirty="0"/>
          </a:p>
          <a:p>
            <a:pPr marL="0" indent="0">
              <a:buNone/>
            </a:pPr>
            <a:r>
              <a:rPr lang="en-US" b="1" dirty="0"/>
              <a:t>index.html</a:t>
            </a:r>
            <a:r>
              <a:rPr lang="en-US" dirty="0"/>
              <a:t/>
            </a:r>
            <a:br>
              <a:rPr lang="en-US" dirty="0"/>
            </a:br>
            <a:r>
              <a:rPr lang="en-US" dirty="0"/>
              <a:t>&lt;script </a:t>
            </a:r>
            <a:r>
              <a:rPr lang="en-US" dirty="0" err="1"/>
              <a:t>src</a:t>
            </a:r>
            <a:r>
              <a:rPr lang="en-US" dirty="0"/>
              <a:t>="./index.js"&gt;&lt;/script</a:t>
            </a:r>
            <a:r>
              <a:rPr lang="en-US" dirty="0" smtClean="0"/>
              <a:t>&gt;</a:t>
            </a:r>
          </a:p>
          <a:p>
            <a:pPr marL="0" indent="0">
              <a:buNone/>
            </a:pPr>
            <a:endParaRPr lang="en-US" dirty="0"/>
          </a:p>
          <a:p>
            <a:pPr marL="0" indent="0">
              <a:buNone/>
            </a:pPr>
            <a:r>
              <a:rPr lang="en-US" dirty="0"/>
              <a:t>Output:</a:t>
            </a:r>
            <a:br>
              <a:rPr lang="en-US" dirty="0"/>
            </a:br>
            <a:r>
              <a:rPr lang="en-US" dirty="0"/>
              <a:t>Jon</a:t>
            </a:r>
            <a:br>
              <a:rPr lang="en-US" dirty="0"/>
            </a:br>
            <a:r>
              <a:rPr lang="en-US" dirty="0"/>
              <a:t>23</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16</a:t>
            </a:fld>
            <a:endParaRPr lang="uk-UA"/>
          </a:p>
        </p:txBody>
      </p:sp>
    </p:spTree>
    <p:extLst>
      <p:ext uri="{BB962C8B-B14F-4D97-AF65-F5344CB8AC3E}">
        <p14:creationId xmlns:p14="http://schemas.microsoft.com/office/powerpoint/2010/main" val="1450211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Imports and </a:t>
            </a:r>
            <a:r>
              <a:rPr lang="en-US" dirty="0" smtClean="0"/>
              <a:t>Exports – </a:t>
            </a:r>
            <a:r>
              <a:rPr lang="en-US" dirty="0" err="1" smtClean="0"/>
              <a:t>ví</a:t>
            </a:r>
            <a:r>
              <a:rPr lang="en-US" dirty="0" smtClean="0"/>
              <a:t> </a:t>
            </a:r>
            <a:r>
              <a:rPr lang="en-US" dirty="0" err="1" smtClean="0"/>
              <a:t>dụ</a:t>
            </a:r>
            <a:endParaRPr lang="en-US" dirty="0"/>
          </a:p>
        </p:txBody>
      </p:sp>
      <p:sp>
        <p:nvSpPr>
          <p:cNvPr id="3" name="Text Placeholder 2"/>
          <p:cNvSpPr>
            <a:spLocks noGrp="1"/>
          </p:cNvSpPr>
          <p:nvPr>
            <p:ph idx="1"/>
          </p:nvPr>
        </p:nvSpPr>
        <p:spPr/>
        <p:txBody>
          <a:bodyPr>
            <a:normAutofit/>
          </a:bodyPr>
          <a:lstStyle/>
          <a:p>
            <a:pPr marL="0" indent="0">
              <a:buNone/>
            </a:pPr>
            <a:r>
              <a:rPr lang="en-US" b="1" dirty="0"/>
              <a:t>app.js</a:t>
            </a:r>
            <a:r>
              <a:rPr lang="en-US" dirty="0"/>
              <a:t/>
            </a:r>
            <a:br>
              <a:rPr lang="en-US" dirty="0"/>
            </a:br>
            <a:r>
              <a:rPr lang="en-US" dirty="0"/>
              <a:t>export default </a:t>
            </a:r>
            <a:r>
              <a:rPr lang="en-US" dirty="0" err="1"/>
              <a:t>const</a:t>
            </a:r>
            <a:r>
              <a:rPr lang="en-US" dirty="0"/>
              <a:t> name = "</a:t>
            </a:r>
            <a:r>
              <a:rPr lang="en-US" dirty="0" smtClean="0"/>
              <a:t>Jon“</a:t>
            </a:r>
          </a:p>
          <a:p>
            <a:pPr marL="0" indent="0">
              <a:buNone/>
            </a:pPr>
            <a:endParaRPr lang="en-US" dirty="0"/>
          </a:p>
          <a:p>
            <a:pPr marL="0" indent="0">
              <a:buNone/>
            </a:pPr>
            <a:r>
              <a:rPr lang="en-US" b="1" dirty="0"/>
              <a:t>index.js</a:t>
            </a:r>
            <a:r>
              <a:rPr lang="en-US" dirty="0"/>
              <a:t/>
            </a:r>
            <a:br>
              <a:rPr lang="en-US" dirty="0"/>
            </a:br>
            <a:r>
              <a:rPr lang="en-US" dirty="0"/>
              <a:t>import name from './app.js'</a:t>
            </a:r>
            <a:br>
              <a:rPr lang="en-US" dirty="0"/>
            </a:br>
            <a:r>
              <a:rPr lang="en-US" dirty="0"/>
              <a:t>console.log(name</a:t>
            </a:r>
            <a:r>
              <a:rPr lang="en-US" dirty="0" smtClean="0"/>
              <a:t>);</a:t>
            </a:r>
          </a:p>
          <a:p>
            <a:pPr marL="0" indent="0">
              <a:buNone/>
            </a:pPr>
            <a:endParaRPr lang="en-US" dirty="0"/>
          </a:p>
          <a:p>
            <a:pPr marL="0" indent="0">
              <a:buNone/>
            </a:pPr>
            <a:r>
              <a:rPr lang="en-US" dirty="0"/>
              <a:t>Output:</a:t>
            </a:r>
            <a:br>
              <a:rPr lang="en-US" dirty="0"/>
            </a:br>
            <a:r>
              <a:rPr lang="en-US" dirty="0"/>
              <a:t>Jon</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17</a:t>
            </a:fld>
            <a:endParaRPr lang="uk-UA"/>
          </a:p>
        </p:txBody>
      </p:sp>
    </p:spTree>
    <p:extLst>
      <p:ext uri="{BB962C8B-B14F-4D97-AF65-F5344CB8AC3E}">
        <p14:creationId xmlns:p14="http://schemas.microsoft.com/office/powerpoint/2010/main" val="3229448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Imports and </a:t>
            </a:r>
            <a:r>
              <a:rPr lang="en-US" dirty="0" smtClean="0"/>
              <a:t>Exports – </a:t>
            </a:r>
            <a:r>
              <a:rPr lang="en-US" dirty="0" err="1" smtClean="0"/>
              <a:t>ví</a:t>
            </a:r>
            <a:r>
              <a:rPr lang="en-US" dirty="0" smtClean="0"/>
              <a:t> </a:t>
            </a:r>
            <a:r>
              <a:rPr lang="en-US" dirty="0" err="1" smtClean="0"/>
              <a:t>dụ</a:t>
            </a:r>
            <a:endParaRPr lang="en-US" dirty="0"/>
          </a:p>
        </p:txBody>
      </p:sp>
      <p:sp>
        <p:nvSpPr>
          <p:cNvPr id="3" name="Text Placeholder 2"/>
          <p:cNvSpPr>
            <a:spLocks noGrp="1"/>
          </p:cNvSpPr>
          <p:nvPr>
            <p:ph idx="1"/>
          </p:nvPr>
        </p:nvSpPr>
        <p:spPr/>
        <p:txBody>
          <a:bodyPr>
            <a:normAutofit fontScale="77500" lnSpcReduction="20000"/>
          </a:bodyPr>
          <a:lstStyle/>
          <a:p>
            <a:pPr marL="0" indent="0">
              <a:buNone/>
            </a:pPr>
            <a:r>
              <a:rPr lang="en-US" b="1" dirty="0"/>
              <a:t>app.js</a:t>
            </a:r>
            <a:r>
              <a:rPr lang="en-US" dirty="0"/>
              <a:t/>
            </a:r>
            <a:br>
              <a:rPr lang="en-US" dirty="0"/>
            </a:br>
            <a:r>
              <a:rPr lang="en-US" dirty="0"/>
              <a:t>let a = 10;</a:t>
            </a:r>
            <a:br>
              <a:rPr lang="en-US" dirty="0"/>
            </a:br>
            <a:r>
              <a:rPr lang="en-US" dirty="0"/>
              <a:t>let b = 2;</a:t>
            </a:r>
            <a:br>
              <a:rPr lang="en-US" dirty="0"/>
            </a:br>
            <a:r>
              <a:rPr lang="en-US" dirty="0"/>
              <a:t>let sum = () =&gt; </a:t>
            </a:r>
            <a:r>
              <a:rPr lang="en-US" dirty="0" err="1"/>
              <a:t>a+b</a:t>
            </a:r>
            <a:r>
              <a:rPr lang="en-US" dirty="0"/>
              <a:t>;</a:t>
            </a:r>
            <a:br>
              <a:rPr lang="en-US" dirty="0"/>
            </a:br>
            <a:r>
              <a:rPr lang="en-US" dirty="0"/>
              <a:t>export {</a:t>
            </a:r>
            <a:r>
              <a:rPr lang="en-US" dirty="0" err="1"/>
              <a:t>a,b</a:t>
            </a:r>
            <a:r>
              <a:rPr lang="en-US" dirty="0"/>
              <a:t>}</a:t>
            </a:r>
            <a:br>
              <a:rPr lang="en-US" dirty="0"/>
            </a:br>
            <a:r>
              <a:rPr lang="en-US" dirty="0"/>
              <a:t>export default </a:t>
            </a:r>
            <a:r>
              <a:rPr lang="en-US" dirty="0" smtClean="0"/>
              <a:t>sum</a:t>
            </a:r>
          </a:p>
          <a:p>
            <a:pPr marL="0" indent="0">
              <a:buNone/>
            </a:pPr>
            <a:endParaRPr lang="en-US" dirty="0"/>
          </a:p>
          <a:p>
            <a:pPr marL="0" indent="0">
              <a:buNone/>
            </a:pPr>
            <a:r>
              <a:rPr lang="en-US" b="1" dirty="0"/>
              <a:t>index.js</a:t>
            </a:r>
            <a:r>
              <a:rPr lang="en-US" dirty="0"/>
              <a:t/>
            </a:r>
            <a:br>
              <a:rPr lang="en-US" dirty="0"/>
            </a:br>
            <a:r>
              <a:rPr lang="en-US" dirty="0"/>
              <a:t>import * as variables from './app'</a:t>
            </a:r>
            <a:br>
              <a:rPr lang="en-US" dirty="0"/>
            </a:br>
            <a:r>
              <a:rPr lang="en-US" dirty="0"/>
              <a:t>import addition from './app' // default value</a:t>
            </a:r>
            <a:br>
              <a:rPr lang="en-US" dirty="0"/>
            </a:br>
            <a:r>
              <a:rPr lang="en-US" dirty="0"/>
              <a:t>console.log(</a:t>
            </a:r>
            <a:r>
              <a:rPr lang="en-US" dirty="0" err="1"/>
              <a:t>variables.a</a:t>
            </a:r>
            <a:r>
              <a:rPr lang="en-US" dirty="0"/>
              <a:t>);</a:t>
            </a:r>
            <a:br>
              <a:rPr lang="en-US" dirty="0"/>
            </a:br>
            <a:r>
              <a:rPr lang="en-US" dirty="0"/>
              <a:t>console.log(</a:t>
            </a:r>
            <a:r>
              <a:rPr lang="en-US" dirty="0" err="1"/>
              <a:t>variables.b</a:t>
            </a:r>
            <a:r>
              <a:rPr lang="en-US" dirty="0"/>
              <a:t>);</a:t>
            </a:r>
            <a:br>
              <a:rPr lang="en-US" dirty="0"/>
            </a:br>
            <a:r>
              <a:rPr lang="en-US" dirty="0"/>
              <a:t>console.log(addition</a:t>
            </a:r>
            <a:r>
              <a:rPr lang="en-US" dirty="0" smtClean="0"/>
              <a:t>());</a:t>
            </a:r>
          </a:p>
          <a:p>
            <a:pPr marL="0" indent="0">
              <a:buNone/>
            </a:pPr>
            <a:endParaRPr lang="en-US" dirty="0"/>
          </a:p>
          <a:p>
            <a:pPr marL="0" indent="0">
              <a:buNone/>
            </a:pPr>
            <a:r>
              <a:rPr lang="en-US" dirty="0"/>
              <a:t>Output:</a:t>
            </a:r>
            <a:br>
              <a:rPr lang="en-US" dirty="0"/>
            </a:br>
            <a:r>
              <a:rPr lang="en-US" dirty="0"/>
              <a:t>10</a:t>
            </a:r>
            <a:br>
              <a:rPr lang="en-US" dirty="0"/>
            </a:br>
            <a:r>
              <a:rPr lang="en-US" dirty="0"/>
              <a:t>2</a:t>
            </a:r>
            <a:br>
              <a:rPr lang="en-US" dirty="0"/>
            </a:br>
            <a:r>
              <a:rPr lang="en-US" dirty="0"/>
              <a:t>12</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18</a:t>
            </a:fld>
            <a:endParaRPr lang="uk-UA"/>
          </a:p>
        </p:txBody>
      </p:sp>
    </p:spTree>
    <p:extLst>
      <p:ext uri="{BB962C8B-B14F-4D97-AF65-F5344CB8AC3E}">
        <p14:creationId xmlns:p14="http://schemas.microsoft.com/office/powerpoint/2010/main" val="115461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Imports and </a:t>
            </a:r>
            <a:r>
              <a:rPr lang="en-US" dirty="0" smtClean="0"/>
              <a:t>Exports – </a:t>
            </a:r>
            <a:r>
              <a:rPr lang="en-US" dirty="0" err="1" smtClean="0"/>
              <a:t>ví</a:t>
            </a:r>
            <a:r>
              <a:rPr lang="en-US" dirty="0" smtClean="0"/>
              <a:t> </a:t>
            </a:r>
            <a:r>
              <a:rPr lang="en-US" dirty="0" err="1" smtClean="0"/>
              <a:t>dụ</a:t>
            </a:r>
            <a:endParaRPr lang="en-US" dirty="0"/>
          </a:p>
        </p:txBody>
      </p:sp>
      <p:sp>
        <p:nvSpPr>
          <p:cNvPr id="3" name="Text Placeholder 2"/>
          <p:cNvSpPr>
            <a:spLocks noGrp="1"/>
          </p:cNvSpPr>
          <p:nvPr>
            <p:ph idx="1"/>
          </p:nvPr>
        </p:nvSpPr>
        <p:spPr/>
        <p:txBody>
          <a:bodyPr>
            <a:normAutofit/>
          </a:bodyPr>
          <a:lstStyle/>
          <a:p>
            <a:pPr marL="0" indent="0">
              <a:buNone/>
            </a:pPr>
            <a:r>
              <a:rPr lang="en-US" dirty="0"/>
              <a:t>import addition, * as variables from './</a:t>
            </a:r>
            <a:r>
              <a:rPr lang="en-US" dirty="0" smtClean="0"/>
              <a:t>app‘</a:t>
            </a:r>
          </a:p>
          <a:p>
            <a:pPr marL="0" indent="0">
              <a:buNone/>
            </a:pPr>
            <a:endParaRPr lang="en-US" dirty="0"/>
          </a:p>
          <a:p>
            <a:pPr marL="0" indent="0">
              <a:buNone/>
            </a:pPr>
            <a:endParaRPr lang="en-US" dirty="0" smtClean="0"/>
          </a:p>
          <a:p>
            <a:pPr marL="0" indent="0">
              <a:buNone/>
            </a:pPr>
            <a:r>
              <a:rPr lang="vi-VN" dirty="0"/>
              <a:t>Nếu bạn cần nhập giá trị mặc định và các giá trị khác trong một dòng, bạn có thể sử dụng cú pháp trên.</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19</a:t>
            </a:fld>
            <a:endParaRPr lang="uk-UA"/>
          </a:p>
        </p:txBody>
      </p:sp>
    </p:spTree>
    <p:extLst>
      <p:ext uri="{BB962C8B-B14F-4D97-AF65-F5344CB8AC3E}">
        <p14:creationId xmlns:p14="http://schemas.microsoft.com/office/powerpoint/2010/main" val="2797069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Mục tiêu</a:t>
            </a:r>
            <a:endParaRPr lang="en-US" dirty="0"/>
          </a:p>
        </p:txBody>
      </p:sp>
      <p:sp>
        <p:nvSpPr>
          <p:cNvPr id="3" name="Content Placeholder 2"/>
          <p:cNvSpPr>
            <a:spLocks noGrp="1"/>
          </p:cNvSpPr>
          <p:nvPr>
            <p:ph idx="1"/>
          </p:nvPr>
        </p:nvSpPr>
        <p:spPr>
          <a:xfrm>
            <a:off x="838200" y="1368626"/>
            <a:ext cx="10515600" cy="4447973"/>
          </a:xfrm>
        </p:spPr>
        <p:txBody>
          <a:bodyPr>
            <a:normAutofit/>
          </a:bodyPr>
          <a:lstStyle/>
          <a:p>
            <a:pPr>
              <a:spcBef>
                <a:spcPts val="0"/>
              </a:spcBef>
            </a:pPr>
            <a:r>
              <a:rPr lang="en-US" sz="3200" dirty="0" err="1"/>
              <a:t>Triển</a:t>
            </a:r>
            <a:r>
              <a:rPr lang="en-US" sz="3200" dirty="0"/>
              <a:t> </a:t>
            </a:r>
            <a:r>
              <a:rPr lang="en-US" sz="3200" dirty="0" err="1"/>
              <a:t>khai</a:t>
            </a:r>
            <a:r>
              <a:rPr lang="en-US" sz="3200" dirty="0"/>
              <a:t> </a:t>
            </a:r>
            <a:r>
              <a:rPr lang="en-US" sz="3200" dirty="0" err="1"/>
              <a:t>được</a:t>
            </a:r>
            <a:r>
              <a:rPr lang="en-US" sz="3200" dirty="0"/>
              <a:t> </a:t>
            </a:r>
            <a:r>
              <a:rPr lang="en-US" sz="3200" dirty="0" smtClean="0"/>
              <a:t>Array map</a:t>
            </a:r>
          </a:p>
          <a:p>
            <a:pPr>
              <a:spcBef>
                <a:spcPts val="0"/>
              </a:spcBef>
            </a:pPr>
            <a:r>
              <a:rPr lang="en-US" sz="3200" dirty="0" err="1" smtClean="0"/>
              <a:t>Triển</a:t>
            </a:r>
            <a:r>
              <a:rPr lang="en-US" sz="3200" dirty="0" smtClean="0"/>
              <a:t> </a:t>
            </a:r>
            <a:r>
              <a:rPr lang="en-US" sz="3200" dirty="0" err="1" smtClean="0"/>
              <a:t>khai</a:t>
            </a:r>
            <a:r>
              <a:rPr lang="en-US" sz="3200" dirty="0" smtClean="0"/>
              <a:t> </a:t>
            </a:r>
            <a:r>
              <a:rPr lang="en-US" sz="3200" dirty="0" err="1" smtClean="0"/>
              <a:t>được</a:t>
            </a:r>
            <a:r>
              <a:rPr lang="en-US" sz="3200" dirty="0" smtClean="0"/>
              <a:t> Array filter</a:t>
            </a:r>
          </a:p>
          <a:p>
            <a:pPr>
              <a:spcBef>
                <a:spcPts val="0"/>
              </a:spcBef>
            </a:pPr>
            <a:r>
              <a:rPr lang="en-US" sz="3200" dirty="0" err="1"/>
              <a:t>Triển</a:t>
            </a:r>
            <a:r>
              <a:rPr lang="en-US" sz="3200" dirty="0"/>
              <a:t> </a:t>
            </a:r>
            <a:r>
              <a:rPr lang="en-US" sz="3200" dirty="0" err="1"/>
              <a:t>khai</a:t>
            </a:r>
            <a:r>
              <a:rPr lang="en-US" sz="3200" dirty="0"/>
              <a:t> </a:t>
            </a:r>
            <a:r>
              <a:rPr lang="en-US" sz="3200" dirty="0" err="1"/>
              <a:t>được</a:t>
            </a:r>
            <a:r>
              <a:rPr lang="en-US" sz="3200" dirty="0"/>
              <a:t> Array </a:t>
            </a:r>
            <a:r>
              <a:rPr lang="en-US" sz="3200" dirty="0" smtClean="0"/>
              <a:t>reduce</a:t>
            </a:r>
            <a:endParaRPr lang="en-US" sz="3200" dirty="0" smtClean="0"/>
          </a:p>
          <a:p>
            <a:pPr>
              <a:spcBef>
                <a:spcPts val="0"/>
              </a:spcBef>
            </a:pPr>
            <a:r>
              <a:rPr lang="en-US" sz="3200" dirty="0" err="1" smtClean="0"/>
              <a:t>Hiểu</a:t>
            </a:r>
            <a:r>
              <a:rPr lang="en-US" sz="3200" dirty="0" smtClean="0"/>
              <a:t> </a:t>
            </a:r>
            <a:r>
              <a:rPr lang="en-US" sz="3200" dirty="0" err="1" smtClean="0"/>
              <a:t>được</a:t>
            </a:r>
            <a:r>
              <a:rPr lang="en-US" sz="3200" dirty="0" smtClean="0"/>
              <a:t> </a:t>
            </a:r>
            <a:r>
              <a:rPr lang="en-US" sz="3200" dirty="0" smtClean="0"/>
              <a:t>Template literals</a:t>
            </a:r>
            <a:endParaRPr lang="vi-VN" sz="3200" dirty="0" smtClean="0"/>
          </a:p>
          <a:p>
            <a:pPr>
              <a:spcBef>
                <a:spcPts val="0"/>
              </a:spcBef>
            </a:pPr>
            <a:r>
              <a:rPr lang="en-US" sz="3200" dirty="0" err="1" smtClean="0"/>
              <a:t>Hiểu</a:t>
            </a:r>
            <a:r>
              <a:rPr lang="en-US" sz="3200" dirty="0" smtClean="0"/>
              <a:t> </a:t>
            </a:r>
            <a:r>
              <a:rPr lang="en-US" sz="3200" dirty="0" err="1" smtClean="0"/>
              <a:t>được</a:t>
            </a:r>
            <a:r>
              <a:rPr lang="en-US" sz="3200" dirty="0" smtClean="0"/>
              <a:t> </a:t>
            </a:r>
            <a:r>
              <a:rPr lang="en-US" sz="3200" dirty="0"/>
              <a:t>i</a:t>
            </a:r>
            <a:r>
              <a:rPr lang="en-US" sz="3200" dirty="0" smtClean="0"/>
              <a:t>mports </a:t>
            </a:r>
            <a:r>
              <a:rPr lang="en-US" sz="3200" dirty="0" err="1" smtClean="0"/>
              <a:t>và</a:t>
            </a:r>
            <a:r>
              <a:rPr lang="en-US" sz="3200" dirty="0" smtClean="0"/>
              <a:t> exports</a:t>
            </a:r>
            <a:endParaRPr lang="vi-VN" sz="3200" dirty="0" smtClean="0"/>
          </a:p>
          <a:p>
            <a:pPr>
              <a:spcBef>
                <a:spcPts val="0"/>
              </a:spcBef>
            </a:pPr>
            <a:r>
              <a:rPr lang="en-US" sz="3200" dirty="0" err="1" smtClean="0"/>
              <a:t>Hiểu</a:t>
            </a:r>
            <a:r>
              <a:rPr lang="en-US" sz="3200" dirty="0" smtClean="0"/>
              <a:t> </a:t>
            </a:r>
            <a:r>
              <a:rPr lang="en-US" sz="3200" dirty="0" err="1" smtClean="0"/>
              <a:t>được</a:t>
            </a:r>
            <a:r>
              <a:rPr lang="en-US" sz="3200" dirty="0" smtClean="0"/>
              <a:t> </a:t>
            </a:r>
            <a:r>
              <a:rPr lang="en-US" sz="3200" dirty="0" err="1" smtClean="0"/>
              <a:t>destructuring</a:t>
            </a:r>
            <a:r>
              <a:rPr lang="en-US" sz="3200" dirty="0" smtClean="0"/>
              <a:t> object </a:t>
            </a:r>
            <a:r>
              <a:rPr lang="en-US" sz="3200" dirty="0" err="1" smtClean="0"/>
              <a:t>và</a:t>
            </a:r>
            <a:r>
              <a:rPr lang="en-US" sz="3200" dirty="0" smtClean="0"/>
              <a:t> arrays</a:t>
            </a:r>
          </a:p>
          <a:p>
            <a:pPr>
              <a:spcBef>
                <a:spcPts val="0"/>
              </a:spcBef>
            </a:pPr>
            <a:r>
              <a:rPr lang="en-US" sz="3200" dirty="0" err="1" smtClean="0"/>
              <a:t>Hiểu</a:t>
            </a:r>
            <a:r>
              <a:rPr lang="en-US" sz="3200" dirty="0" smtClean="0"/>
              <a:t> </a:t>
            </a:r>
            <a:r>
              <a:rPr lang="en-US" sz="3200" dirty="0" err="1" smtClean="0"/>
              <a:t>được</a:t>
            </a:r>
            <a:r>
              <a:rPr lang="en-US" sz="3200" dirty="0" smtClean="0"/>
              <a:t> </a:t>
            </a:r>
            <a:r>
              <a:rPr lang="en-US" sz="3200" dirty="0" err="1" smtClean="0"/>
              <a:t>từ</a:t>
            </a:r>
            <a:r>
              <a:rPr lang="en-US" sz="3200" dirty="0" smtClean="0"/>
              <a:t> </a:t>
            </a:r>
            <a:r>
              <a:rPr lang="en-US" sz="3200" dirty="0" err="1" smtClean="0"/>
              <a:t>khóa</a:t>
            </a:r>
            <a:r>
              <a:rPr lang="en-US" sz="3200" dirty="0" smtClean="0"/>
              <a:t> extend </a:t>
            </a:r>
            <a:r>
              <a:rPr lang="en-US" sz="3200" dirty="0" err="1" smtClean="0"/>
              <a:t>và</a:t>
            </a:r>
            <a:r>
              <a:rPr lang="en-US" sz="3200" dirty="0" smtClean="0"/>
              <a:t> super</a:t>
            </a:r>
            <a:endParaRPr lang="vi-VN" sz="3200" dirty="0"/>
          </a:p>
        </p:txBody>
      </p:sp>
    </p:spTree>
    <p:extLst>
      <p:ext uri="{BB962C8B-B14F-4D97-AF65-F5344CB8AC3E}">
        <p14:creationId xmlns:p14="http://schemas.microsoft.com/office/powerpoint/2010/main" val="1035313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Destructuring</a:t>
            </a:r>
            <a:r>
              <a:rPr lang="en-US" dirty="0"/>
              <a:t> objects and arrays</a:t>
            </a:r>
            <a:endParaRPr lang="en-US" dirty="0"/>
          </a:p>
        </p:txBody>
      </p:sp>
      <p:sp>
        <p:nvSpPr>
          <p:cNvPr id="3" name="Text Placeholder 2"/>
          <p:cNvSpPr>
            <a:spLocks noGrp="1"/>
          </p:cNvSpPr>
          <p:nvPr>
            <p:ph idx="1"/>
          </p:nvPr>
        </p:nvSpPr>
        <p:spPr/>
        <p:txBody>
          <a:bodyPr>
            <a:normAutofit fontScale="85000" lnSpcReduction="20000"/>
          </a:bodyPr>
          <a:lstStyle/>
          <a:p>
            <a:pPr marL="0" indent="0">
              <a:buNone/>
            </a:pPr>
            <a:r>
              <a:rPr lang="en-US" dirty="0" err="1"/>
              <a:t>Destructuring</a:t>
            </a:r>
            <a:r>
              <a:rPr lang="en-US" dirty="0"/>
              <a:t> </a:t>
            </a:r>
            <a:r>
              <a:rPr lang="en-US" dirty="0" err="1" smtClean="0"/>
              <a:t>là</a:t>
            </a:r>
            <a:r>
              <a:rPr lang="en-US" dirty="0" smtClean="0"/>
              <a:t> </a:t>
            </a:r>
            <a:r>
              <a:rPr lang="en-US" dirty="0" err="1" smtClean="0"/>
              <a:t>một</a:t>
            </a:r>
            <a:r>
              <a:rPr lang="en-US" dirty="0" smtClean="0"/>
              <a:t> </a:t>
            </a:r>
            <a:r>
              <a:rPr lang="en-US" dirty="0" err="1" smtClean="0"/>
              <a:t>trong</a:t>
            </a:r>
            <a:r>
              <a:rPr lang="en-US" dirty="0" smtClean="0"/>
              <a:t> </a:t>
            </a:r>
            <a:r>
              <a:rPr lang="en-US" dirty="0" err="1" smtClean="0"/>
              <a:t>những</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hữu</a:t>
            </a:r>
            <a:r>
              <a:rPr lang="en-US" dirty="0" smtClean="0"/>
              <a:t> </a:t>
            </a:r>
            <a:r>
              <a:rPr lang="en-US" dirty="0" err="1" smtClean="0"/>
              <a:t>ích</a:t>
            </a:r>
            <a:r>
              <a:rPr lang="en-US" dirty="0" smtClean="0"/>
              <a:t> </a:t>
            </a:r>
            <a:r>
              <a:rPr lang="en-US" dirty="0" err="1" smtClean="0"/>
              <a:t>của</a:t>
            </a:r>
            <a:r>
              <a:rPr lang="en-US" dirty="0" smtClean="0"/>
              <a:t> ES6, </a:t>
            </a:r>
            <a:r>
              <a:rPr lang="en-US" dirty="0" err="1" smtClean="0"/>
              <a:t>nó</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và</a:t>
            </a:r>
            <a:r>
              <a:rPr lang="en-US" dirty="0" smtClean="0"/>
              <a:t> </a:t>
            </a:r>
            <a:r>
              <a:rPr lang="en-US" dirty="0" err="1" smtClean="0"/>
              <a:t>dễ</a:t>
            </a:r>
            <a:r>
              <a:rPr lang="en-US" dirty="0" smtClean="0"/>
              <a:t> </a:t>
            </a:r>
            <a:r>
              <a:rPr lang="en-US" dirty="0" err="1" smtClean="0"/>
              <a:t>sử</a:t>
            </a:r>
            <a:r>
              <a:rPr lang="en-US" dirty="0" smtClean="0"/>
              <a:t> </a:t>
            </a:r>
            <a:r>
              <a:rPr lang="en-US" dirty="0" err="1" smtClean="0"/>
              <a:t>dụng</a:t>
            </a:r>
            <a:r>
              <a:rPr lang="en-US" dirty="0" smtClean="0"/>
              <a:t>.</a:t>
            </a:r>
          </a:p>
          <a:p>
            <a:pPr marL="0" indent="0">
              <a:buNone/>
            </a:pPr>
            <a:endParaRPr lang="en-US" dirty="0"/>
          </a:p>
          <a:p>
            <a:pPr marL="0" indent="0">
              <a:buNone/>
            </a:pPr>
            <a:r>
              <a:rPr lang="en-US" dirty="0"/>
              <a:t>let person = {</a:t>
            </a:r>
            <a:r>
              <a:rPr lang="en-US" dirty="0" err="1"/>
              <a:t>firstName</a:t>
            </a:r>
            <a:r>
              <a:rPr lang="en-US" dirty="0"/>
              <a:t>: "Jon", </a:t>
            </a:r>
            <a:r>
              <a:rPr lang="en-US" dirty="0" err="1"/>
              <a:t>lastName</a:t>
            </a:r>
            <a:r>
              <a:rPr lang="en-US" dirty="0"/>
              <a:t>: "Snow", age: 23</a:t>
            </a:r>
            <a:r>
              <a:rPr lang="en-US" dirty="0" smtClean="0"/>
              <a:t>}</a:t>
            </a:r>
          </a:p>
          <a:p>
            <a:pPr marL="0" indent="0">
              <a:buNone/>
            </a:pPr>
            <a:endParaRPr lang="en-US" dirty="0"/>
          </a:p>
          <a:p>
            <a:pPr marL="0" indent="0">
              <a:buNone/>
            </a:pPr>
            <a:r>
              <a:rPr lang="en-US" dirty="0" err="1"/>
              <a:t>const</a:t>
            </a:r>
            <a:r>
              <a:rPr lang="en-US" dirty="0"/>
              <a:t> {</a:t>
            </a:r>
            <a:r>
              <a:rPr lang="en-US" dirty="0" err="1"/>
              <a:t>firstName</a:t>
            </a:r>
            <a:r>
              <a:rPr lang="en-US" dirty="0"/>
              <a:t>, </a:t>
            </a:r>
            <a:r>
              <a:rPr lang="en-US" dirty="0" err="1"/>
              <a:t>lastName</a:t>
            </a:r>
            <a:r>
              <a:rPr lang="en-US" dirty="0"/>
              <a:t>, age} = </a:t>
            </a:r>
            <a:r>
              <a:rPr lang="en-US" dirty="0" smtClean="0"/>
              <a:t>person</a:t>
            </a:r>
          </a:p>
          <a:p>
            <a:pPr marL="0" indent="0">
              <a:buNone/>
            </a:pPr>
            <a:endParaRPr lang="en-US" dirty="0"/>
          </a:p>
          <a:p>
            <a:pPr marL="0" indent="0">
              <a:buNone/>
            </a:pPr>
            <a:r>
              <a:rPr lang="en-US" dirty="0"/>
              <a:t>console.log(</a:t>
            </a:r>
            <a:r>
              <a:rPr lang="en-US" dirty="0" err="1"/>
              <a:t>firstName</a:t>
            </a:r>
            <a:r>
              <a:rPr lang="en-US" dirty="0"/>
              <a:t>);</a:t>
            </a:r>
            <a:br>
              <a:rPr lang="en-US" dirty="0"/>
            </a:br>
            <a:r>
              <a:rPr lang="en-US" dirty="0"/>
              <a:t>console.log(</a:t>
            </a:r>
            <a:r>
              <a:rPr lang="en-US" dirty="0" err="1"/>
              <a:t>lastName</a:t>
            </a:r>
            <a:r>
              <a:rPr lang="en-US" dirty="0"/>
              <a:t>);</a:t>
            </a:r>
            <a:br>
              <a:rPr lang="en-US" dirty="0"/>
            </a:br>
            <a:r>
              <a:rPr lang="en-US" dirty="0"/>
              <a:t>console.log(age</a:t>
            </a:r>
            <a:r>
              <a:rPr lang="en-US" dirty="0" smtClean="0"/>
              <a:t>);</a:t>
            </a:r>
          </a:p>
          <a:p>
            <a:pPr marL="0" indent="0">
              <a:buNone/>
            </a:pPr>
            <a:endParaRPr lang="en-US" dirty="0"/>
          </a:p>
          <a:p>
            <a:pPr marL="0" indent="0">
              <a:buNone/>
            </a:pPr>
            <a:r>
              <a:rPr lang="en-US" dirty="0"/>
              <a:t>Output:</a:t>
            </a:r>
            <a:br>
              <a:rPr lang="en-US" dirty="0"/>
            </a:br>
            <a:r>
              <a:rPr lang="en-US" dirty="0"/>
              <a:t>Jon</a:t>
            </a:r>
            <a:br>
              <a:rPr lang="en-US" dirty="0"/>
            </a:br>
            <a:r>
              <a:rPr lang="en-US" dirty="0"/>
              <a:t>Snow</a:t>
            </a:r>
            <a:br>
              <a:rPr lang="en-US" dirty="0"/>
            </a:br>
            <a:r>
              <a:rPr lang="en-US" dirty="0"/>
              <a:t>23</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20</a:t>
            </a:fld>
            <a:endParaRPr lang="uk-UA"/>
          </a:p>
        </p:txBody>
      </p:sp>
    </p:spTree>
    <p:extLst>
      <p:ext uri="{BB962C8B-B14F-4D97-AF65-F5344CB8AC3E}">
        <p14:creationId xmlns:p14="http://schemas.microsoft.com/office/powerpoint/2010/main" val="2351025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Destructuring</a:t>
            </a:r>
            <a:r>
              <a:rPr lang="en-US" dirty="0"/>
              <a:t> objects and arrays</a:t>
            </a:r>
            <a:endParaRPr lang="en-US" dirty="0"/>
          </a:p>
        </p:txBody>
      </p:sp>
      <p:sp>
        <p:nvSpPr>
          <p:cNvPr id="3" name="Text Placeholder 2"/>
          <p:cNvSpPr>
            <a:spLocks noGrp="1"/>
          </p:cNvSpPr>
          <p:nvPr>
            <p:ph idx="1"/>
          </p:nvPr>
        </p:nvSpPr>
        <p:spPr/>
        <p:txBody>
          <a:bodyPr>
            <a:normAutofit/>
          </a:bodyPr>
          <a:lstStyle/>
          <a:p>
            <a:pPr marL="0" indent="0">
              <a:buNone/>
            </a:pPr>
            <a:r>
              <a:rPr lang="en-US" dirty="0"/>
              <a:t>let person = {</a:t>
            </a:r>
            <a:r>
              <a:rPr lang="en-US" dirty="0" err="1"/>
              <a:t>firstName</a:t>
            </a:r>
            <a:r>
              <a:rPr lang="en-US" dirty="0"/>
              <a:t>: "Jon", </a:t>
            </a:r>
            <a:r>
              <a:rPr lang="en-US" dirty="0" err="1"/>
              <a:t>lastName</a:t>
            </a:r>
            <a:r>
              <a:rPr lang="en-US" dirty="0"/>
              <a:t>: "Snow", age: 23</a:t>
            </a:r>
            <a:r>
              <a:rPr lang="en-US" dirty="0" smtClean="0"/>
              <a:t>}</a:t>
            </a:r>
          </a:p>
          <a:p>
            <a:pPr marL="0" indent="0">
              <a:buNone/>
            </a:pPr>
            <a:endParaRPr lang="en-US" dirty="0"/>
          </a:p>
          <a:p>
            <a:pPr marL="0" indent="0">
              <a:buNone/>
            </a:pPr>
            <a:r>
              <a:rPr lang="en-US" dirty="0" err="1" smtClean="0"/>
              <a:t>const</a:t>
            </a:r>
            <a:r>
              <a:rPr lang="en-US" dirty="0" smtClean="0"/>
              <a:t> </a:t>
            </a:r>
            <a:r>
              <a:rPr lang="en-US" dirty="0"/>
              <a:t>{</a:t>
            </a:r>
            <a:r>
              <a:rPr lang="en-US" dirty="0" err="1"/>
              <a:t>firstName</a:t>
            </a:r>
            <a:r>
              <a:rPr lang="en-US" dirty="0"/>
              <a:t>: name, age} = person</a:t>
            </a:r>
            <a:br>
              <a:rPr lang="en-US" dirty="0"/>
            </a:br>
            <a:r>
              <a:rPr lang="en-US" dirty="0"/>
              <a:t>console.log(name);</a:t>
            </a:r>
            <a:br>
              <a:rPr lang="en-US" dirty="0"/>
            </a:br>
            <a:r>
              <a:rPr lang="en-US" dirty="0"/>
              <a:t>console.log(age</a:t>
            </a:r>
            <a:r>
              <a:rPr lang="en-US" dirty="0" smtClean="0"/>
              <a:t>);</a:t>
            </a:r>
          </a:p>
          <a:p>
            <a:pPr marL="0" indent="0">
              <a:buNone/>
            </a:pPr>
            <a:endParaRPr lang="en-US" dirty="0"/>
          </a:p>
          <a:p>
            <a:pPr marL="0" indent="0">
              <a:buNone/>
            </a:pPr>
            <a:r>
              <a:rPr lang="en-US" dirty="0" smtClean="0"/>
              <a:t>Output</a:t>
            </a:r>
            <a:r>
              <a:rPr lang="en-US" dirty="0"/>
              <a:t>:</a:t>
            </a:r>
            <a:br>
              <a:rPr lang="en-US" dirty="0"/>
            </a:br>
            <a:r>
              <a:rPr lang="en-US" dirty="0"/>
              <a:t>Jon</a:t>
            </a:r>
            <a:br>
              <a:rPr lang="en-US" dirty="0"/>
            </a:br>
            <a:r>
              <a:rPr lang="en-US" dirty="0"/>
              <a:t>23</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21</a:t>
            </a:fld>
            <a:endParaRPr lang="uk-UA"/>
          </a:p>
        </p:txBody>
      </p:sp>
    </p:spTree>
    <p:extLst>
      <p:ext uri="{BB962C8B-B14F-4D97-AF65-F5344CB8AC3E}">
        <p14:creationId xmlns:p14="http://schemas.microsoft.com/office/powerpoint/2010/main" val="9947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Destructuring</a:t>
            </a:r>
            <a:r>
              <a:rPr lang="en-US" dirty="0"/>
              <a:t> objects and arrays</a:t>
            </a:r>
            <a:endParaRPr lang="en-US" dirty="0"/>
          </a:p>
        </p:txBody>
      </p:sp>
      <p:sp>
        <p:nvSpPr>
          <p:cNvPr id="3" name="Text Placeholder 2"/>
          <p:cNvSpPr>
            <a:spLocks noGrp="1"/>
          </p:cNvSpPr>
          <p:nvPr>
            <p:ph idx="1"/>
          </p:nvPr>
        </p:nvSpPr>
        <p:spPr/>
        <p:txBody>
          <a:bodyPr>
            <a:normAutofit fontScale="92500" lnSpcReduction="20000"/>
          </a:bodyPr>
          <a:lstStyle/>
          <a:p>
            <a:pPr marL="0" indent="0">
              <a:buNone/>
            </a:pPr>
            <a:r>
              <a:rPr lang="da-DK" dirty="0"/>
              <a:t>let arr [1, 2, 3, 4</a:t>
            </a:r>
            <a:r>
              <a:rPr lang="da-DK" dirty="0" smtClean="0"/>
              <a:t>];</a:t>
            </a:r>
          </a:p>
          <a:p>
            <a:pPr marL="0" indent="0">
              <a:buNone/>
            </a:pPr>
            <a:endParaRPr lang="da-DK" dirty="0"/>
          </a:p>
          <a:p>
            <a:pPr marL="0" indent="0">
              <a:buNone/>
            </a:pPr>
            <a:r>
              <a:rPr lang="en-US" dirty="0" err="1"/>
              <a:t>const</a:t>
            </a:r>
            <a:r>
              <a:rPr lang="en-US" dirty="0"/>
              <a:t> [a, b, c, d] = </a:t>
            </a:r>
            <a:r>
              <a:rPr lang="en-US" dirty="0" err="1"/>
              <a:t>arr</a:t>
            </a:r>
            <a:r>
              <a:rPr lang="en-US" dirty="0" smtClean="0"/>
              <a:t>;</a:t>
            </a:r>
          </a:p>
          <a:p>
            <a:pPr marL="0" indent="0">
              <a:buNone/>
            </a:pPr>
            <a:endParaRPr lang="en-US" dirty="0"/>
          </a:p>
          <a:p>
            <a:pPr marL="0" indent="0">
              <a:buNone/>
            </a:pPr>
            <a:r>
              <a:rPr lang="en-US" dirty="0"/>
              <a:t>console.log(a);</a:t>
            </a:r>
            <a:br>
              <a:rPr lang="en-US" dirty="0"/>
            </a:br>
            <a:r>
              <a:rPr lang="en-US" dirty="0"/>
              <a:t>console.log(b);</a:t>
            </a:r>
            <a:br>
              <a:rPr lang="en-US" dirty="0"/>
            </a:br>
            <a:r>
              <a:rPr lang="en-US" dirty="0"/>
              <a:t>console.log(d);</a:t>
            </a:r>
            <a:br>
              <a:rPr lang="en-US" dirty="0"/>
            </a:br>
            <a:r>
              <a:rPr lang="en-US" dirty="0"/>
              <a:t>console.log(e</a:t>
            </a:r>
            <a:r>
              <a:rPr lang="en-US" dirty="0" smtClean="0"/>
              <a:t>);</a:t>
            </a:r>
          </a:p>
          <a:p>
            <a:pPr marL="0" indent="0">
              <a:buNone/>
            </a:pPr>
            <a:endParaRPr lang="en-US" dirty="0"/>
          </a:p>
          <a:p>
            <a:pPr marL="0" indent="0">
              <a:buNone/>
            </a:pPr>
            <a:r>
              <a:rPr lang="en-US" dirty="0"/>
              <a:t>Output:</a:t>
            </a:r>
            <a:br>
              <a:rPr lang="en-US" dirty="0"/>
            </a:br>
            <a:r>
              <a:rPr lang="en-US" dirty="0"/>
              <a:t>1</a:t>
            </a:r>
            <a:br>
              <a:rPr lang="en-US" dirty="0"/>
            </a:br>
            <a:r>
              <a:rPr lang="en-US" dirty="0"/>
              <a:t>2</a:t>
            </a:r>
            <a:br>
              <a:rPr lang="en-US" dirty="0"/>
            </a:br>
            <a:r>
              <a:rPr lang="en-US" dirty="0"/>
              <a:t>3</a:t>
            </a:r>
            <a:br>
              <a:rPr lang="en-US" dirty="0"/>
            </a:br>
            <a:r>
              <a:rPr lang="en-US" dirty="0"/>
              <a:t>4</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22</a:t>
            </a:fld>
            <a:endParaRPr lang="uk-UA"/>
          </a:p>
        </p:txBody>
      </p:sp>
    </p:spTree>
    <p:extLst>
      <p:ext uri="{BB962C8B-B14F-4D97-AF65-F5344CB8AC3E}">
        <p14:creationId xmlns:p14="http://schemas.microsoft.com/office/powerpoint/2010/main" val="612076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Destructuring</a:t>
            </a:r>
            <a:r>
              <a:rPr lang="en-US" dirty="0"/>
              <a:t> objects and arrays</a:t>
            </a:r>
            <a:endParaRPr lang="en-US" dirty="0"/>
          </a:p>
        </p:txBody>
      </p:sp>
      <p:sp>
        <p:nvSpPr>
          <p:cNvPr id="3" name="Text Placeholder 2"/>
          <p:cNvSpPr>
            <a:spLocks noGrp="1"/>
          </p:cNvSpPr>
          <p:nvPr>
            <p:ph idx="1"/>
          </p:nvPr>
        </p:nvSpPr>
        <p:spPr/>
        <p:txBody>
          <a:bodyPr>
            <a:normAutofit fontScale="92500" lnSpcReduction="20000"/>
          </a:bodyPr>
          <a:lstStyle/>
          <a:p>
            <a:pPr marL="0" indent="0">
              <a:buNone/>
            </a:pPr>
            <a:r>
              <a:rPr lang="da-DK" dirty="0"/>
              <a:t>let arr [1, 2, 3, 4</a:t>
            </a:r>
            <a:r>
              <a:rPr lang="da-DK" dirty="0" smtClean="0"/>
              <a:t>];</a:t>
            </a:r>
          </a:p>
          <a:p>
            <a:pPr marL="0" indent="0">
              <a:buNone/>
            </a:pPr>
            <a:endParaRPr lang="da-DK" dirty="0"/>
          </a:p>
          <a:p>
            <a:pPr marL="0" indent="0">
              <a:buNone/>
            </a:pPr>
            <a:r>
              <a:rPr lang="en-US" dirty="0"/>
              <a:t>let [a,b,,</a:t>
            </a:r>
            <a:r>
              <a:rPr lang="en-US" dirty="0" err="1"/>
              <a:t>d,e</a:t>
            </a:r>
            <a:r>
              <a:rPr lang="en-US" dirty="0"/>
              <a:t>] = </a:t>
            </a:r>
            <a:r>
              <a:rPr lang="en-US" dirty="0" err="1" smtClean="0"/>
              <a:t>arr</a:t>
            </a:r>
            <a:r>
              <a:rPr lang="en-US" dirty="0" smtClean="0"/>
              <a:t>;</a:t>
            </a:r>
          </a:p>
          <a:p>
            <a:pPr marL="0" indent="0">
              <a:buNone/>
            </a:pPr>
            <a:endParaRPr lang="en-US" dirty="0" smtClean="0"/>
          </a:p>
          <a:p>
            <a:pPr marL="0" indent="0">
              <a:buNone/>
            </a:pPr>
            <a:r>
              <a:rPr lang="en-US" dirty="0" smtClean="0"/>
              <a:t>console.log(a</a:t>
            </a:r>
            <a:r>
              <a:rPr lang="en-US" dirty="0"/>
              <a:t>);</a:t>
            </a:r>
            <a:br>
              <a:rPr lang="en-US" dirty="0"/>
            </a:br>
            <a:r>
              <a:rPr lang="en-US" dirty="0"/>
              <a:t>console.log(b);</a:t>
            </a:r>
            <a:br>
              <a:rPr lang="en-US" dirty="0"/>
            </a:br>
            <a:r>
              <a:rPr lang="en-US" dirty="0"/>
              <a:t>console.log(d);</a:t>
            </a:r>
            <a:br>
              <a:rPr lang="en-US" dirty="0"/>
            </a:br>
            <a:r>
              <a:rPr lang="en-US" dirty="0"/>
              <a:t>console.log(e</a:t>
            </a:r>
            <a:r>
              <a:rPr lang="en-US" dirty="0" smtClean="0"/>
              <a:t>);</a:t>
            </a:r>
          </a:p>
          <a:p>
            <a:pPr marL="0" indent="0">
              <a:buNone/>
            </a:pPr>
            <a:endParaRPr lang="en-US" dirty="0"/>
          </a:p>
          <a:p>
            <a:pPr marL="0" indent="0">
              <a:buNone/>
            </a:pPr>
            <a:r>
              <a:rPr lang="en-US" dirty="0"/>
              <a:t>Output:</a:t>
            </a:r>
            <a:br>
              <a:rPr lang="en-US" dirty="0"/>
            </a:br>
            <a:r>
              <a:rPr lang="en-US" dirty="0"/>
              <a:t>1</a:t>
            </a:r>
            <a:br>
              <a:rPr lang="en-US" dirty="0"/>
            </a:br>
            <a:r>
              <a:rPr lang="en-US" dirty="0"/>
              <a:t>2</a:t>
            </a:r>
            <a:br>
              <a:rPr lang="en-US" dirty="0"/>
            </a:br>
            <a:r>
              <a:rPr lang="en-US" dirty="0"/>
              <a:t>4</a:t>
            </a:r>
            <a:br>
              <a:rPr lang="en-US" dirty="0"/>
            </a:br>
            <a:r>
              <a:rPr lang="en-US" dirty="0"/>
              <a:t>5</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23</a:t>
            </a:fld>
            <a:endParaRPr lang="uk-UA"/>
          </a:p>
        </p:txBody>
      </p:sp>
    </p:spTree>
    <p:extLst>
      <p:ext uri="{BB962C8B-B14F-4D97-AF65-F5344CB8AC3E}">
        <p14:creationId xmlns:p14="http://schemas.microsoft.com/office/powerpoint/2010/main" val="2211097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Destructuring</a:t>
            </a:r>
            <a:r>
              <a:rPr lang="en-US" dirty="0"/>
              <a:t> objects and </a:t>
            </a:r>
            <a:r>
              <a:rPr lang="en-US" dirty="0" smtClean="0"/>
              <a:t>arrays – </a:t>
            </a:r>
            <a:r>
              <a:rPr lang="en-US" dirty="0" err="1" smtClean="0"/>
              <a:t>ví</a:t>
            </a:r>
            <a:r>
              <a:rPr lang="en-US" dirty="0" smtClean="0"/>
              <a:t> </a:t>
            </a:r>
            <a:r>
              <a:rPr lang="en-US" dirty="0" err="1" smtClean="0"/>
              <a:t>dụ</a:t>
            </a:r>
            <a:endParaRPr lang="en-US" dirty="0"/>
          </a:p>
        </p:txBody>
      </p:sp>
      <p:sp>
        <p:nvSpPr>
          <p:cNvPr id="3" name="Text Placeholder 2"/>
          <p:cNvSpPr>
            <a:spLocks noGrp="1"/>
          </p:cNvSpPr>
          <p:nvPr>
            <p:ph idx="1"/>
          </p:nvPr>
        </p:nvSpPr>
        <p:spPr/>
        <p:txBody>
          <a:bodyPr>
            <a:normAutofit/>
          </a:bodyPr>
          <a:lstStyle/>
          <a:p>
            <a:pPr marL="0" indent="0">
              <a:buNone/>
            </a:pPr>
            <a:r>
              <a:rPr lang="en-US" dirty="0"/>
              <a:t>let person = {</a:t>
            </a:r>
            <a:r>
              <a:rPr lang="en-US" dirty="0" err="1"/>
              <a:t>firstName</a:t>
            </a:r>
            <a:r>
              <a:rPr lang="en-US" dirty="0"/>
              <a:t>: "Jon", </a:t>
            </a:r>
            <a:r>
              <a:rPr lang="en-US" dirty="0" err="1"/>
              <a:t>lastName</a:t>
            </a:r>
            <a:r>
              <a:rPr lang="en-US" dirty="0"/>
              <a:t>: "Snow", age: 23}</a:t>
            </a:r>
            <a:br>
              <a:rPr lang="en-US" dirty="0"/>
            </a:br>
            <a:endParaRPr lang="en-US" dirty="0" smtClean="0"/>
          </a:p>
          <a:p>
            <a:pPr marL="0" indent="0">
              <a:buNone/>
            </a:pPr>
            <a:r>
              <a:rPr lang="en-US" dirty="0"/>
              <a:t>let </a:t>
            </a:r>
            <a:r>
              <a:rPr lang="en-US" dirty="0" err="1"/>
              <a:t>displayName</a:t>
            </a:r>
            <a:r>
              <a:rPr lang="en-US" dirty="0"/>
              <a:t> = ({</a:t>
            </a:r>
            <a:r>
              <a:rPr lang="en-US" dirty="0" err="1"/>
              <a:t>firstName</a:t>
            </a:r>
            <a:r>
              <a:rPr lang="en-US" dirty="0"/>
              <a:t>, </a:t>
            </a:r>
            <a:r>
              <a:rPr lang="en-US" dirty="0" err="1"/>
              <a:t>lastName:last</a:t>
            </a:r>
            <a:r>
              <a:rPr lang="en-US" dirty="0"/>
              <a:t>}) =&gt; {</a:t>
            </a:r>
            <a:br>
              <a:rPr lang="en-US" dirty="0"/>
            </a:br>
            <a:r>
              <a:rPr lang="en-US" dirty="0" smtClean="0"/>
              <a:t>    console.log</a:t>
            </a:r>
            <a:r>
              <a:rPr lang="en-US" dirty="0"/>
              <a:t>(`${</a:t>
            </a:r>
            <a:r>
              <a:rPr lang="en-US" dirty="0" err="1"/>
              <a:t>firstName</a:t>
            </a:r>
            <a:r>
              <a:rPr lang="en-US" dirty="0"/>
              <a:t>} - ${last}`);</a:t>
            </a:r>
            <a:br>
              <a:rPr lang="en-US" dirty="0"/>
            </a:br>
            <a:r>
              <a:rPr lang="en-US" dirty="0" smtClean="0"/>
              <a:t>}</a:t>
            </a:r>
          </a:p>
          <a:p>
            <a:pPr marL="0" indent="0">
              <a:buNone/>
            </a:pPr>
            <a:endParaRPr lang="en-US" dirty="0"/>
          </a:p>
          <a:p>
            <a:pPr marL="0" indent="0">
              <a:buNone/>
            </a:pPr>
            <a:r>
              <a:rPr lang="en-US" dirty="0" err="1"/>
              <a:t>displayName</a:t>
            </a:r>
            <a:r>
              <a:rPr lang="en-US" dirty="0"/>
              <a:t>(person);</a:t>
            </a:r>
            <a:br>
              <a:rPr lang="en-US" dirty="0"/>
            </a:br>
            <a:endParaRPr lang="en-US" dirty="0" smtClean="0"/>
          </a:p>
          <a:p>
            <a:pPr marL="0" indent="0">
              <a:buNone/>
            </a:pPr>
            <a:r>
              <a:rPr lang="en-US" dirty="0"/>
              <a:t>Output:</a:t>
            </a:r>
            <a:br>
              <a:rPr lang="en-US" dirty="0"/>
            </a:br>
            <a:r>
              <a:rPr lang="en-US" dirty="0"/>
              <a:t>Jon - Snow</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24</a:t>
            </a:fld>
            <a:endParaRPr lang="uk-UA"/>
          </a:p>
        </p:txBody>
      </p:sp>
    </p:spTree>
    <p:extLst>
      <p:ext uri="{BB962C8B-B14F-4D97-AF65-F5344CB8AC3E}">
        <p14:creationId xmlns:p14="http://schemas.microsoft.com/office/powerpoint/2010/main" val="144474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 and Super</a:t>
            </a:r>
            <a:endParaRPr lang="en-US" dirty="0"/>
          </a:p>
        </p:txBody>
      </p:sp>
      <p:sp>
        <p:nvSpPr>
          <p:cNvPr id="3" name="Text Placeholder 2"/>
          <p:cNvSpPr>
            <a:spLocks noGrp="1"/>
          </p:cNvSpPr>
          <p:nvPr>
            <p:ph idx="1"/>
          </p:nvPr>
        </p:nvSpPr>
        <p:spPr/>
        <p:txBody>
          <a:bodyPr>
            <a:normAutofit/>
          </a:bodyPr>
          <a:lstStyle/>
          <a:p>
            <a:pPr marL="0" indent="0">
              <a:buNone/>
            </a:pPr>
            <a:r>
              <a:rPr lang="en-US" dirty="0" smtClean="0"/>
              <a:t>Extend </a:t>
            </a:r>
            <a:r>
              <a:rPr lang="en-US" dirty="0" err="1" smtClean="0"/>
              <a:t>là</a:t>
            </a:r>
            <a:r>
              <a:rPr lang="en-US" dirty="0" smtClean="0"/>
              <a:t> </a:t>
            </a:r>
            <a:r>
              <a:rPr lang="en-US" dirty="0" err="1" smtClean="0"/>
              <a:t>từ</a:t>
            </a:r>
            <a:r>
              <a:rPr lang="en-US" dirty="0" smtClean="0"/>
              <a:t> </a:t>
            </a:r>
            <a:r>
              <a:rPr lang="en-US" dirty="0" err="1" smtClean="0"/>
              <a:t>khóa</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lớp</a:t>
            </a:r>
            <a:r>
              <a:rPr lang="en-US" dirty="0" smtClean="0"/>
              <a:t> con </a:t>
            </a:r>
            <a:r>
              <a:rPr lang="en-US" dirty="0" err="1" smtClean="0"/>
              <a:t>từ</a:t>
            </a:r>
            <a:r>
              <a:rPr lang="en-US" dirty="0" smtClean="0"/>
              <a:t> </a:t>
            </a:r>
            <a:r>
              <a:rPr lang="en-US" dirty="0" err="1" smtClean="0"/>
              <a:t>lớp</a:t>
            </a:r>
            <a:r>
              <a:rPr lang="en-US" dirty="0" smtClean="0"/>
              <a:t> cha. </a:t>
            </a:r>
            <a:r>
              <a:rPr lang="en-US" dirty="0" err="1" smtClean="0"/>
              <a:t>Lớp</a:t>
            </a:r>
            <a:r>
              <a:rPr lang="en-US" dirty="0" smtClean="0"/>
              <a:t> con </a:t>
            </a:r>
            <a:r>
              <a:rPr lang="en-US" dirty="0" err="1" smtClean="0"/>
              <a:t>kế</a:t>
            </a:r>
            <a:r>
              <a:rPr lang="en-US" dirty="0" smtClean="0"/>
              <a:t> </a:t>
            </a:r>
            <a:r>
              <a:rPr lang="en-US" dirty="0" err="1" smtClean="0"/>
              <a:t>thừa</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và</a:t>
            </a:r>
            <a:r>
              <a:rPr lang="en-US" dirty="0" smtClean="0"/>
              <a:t> </a:t>
            </a:r>
            <a:r>
              <a:rPr lang="en-US" dirty="0" err="1" smtClean="0"/>
              <a:t>phương</a:t>
            </a:r>
            <a:r>
              <a:rPr lang="en-US" dirty="0" smtClean="0"/>
              <a:t> </a:t>
            </a:r>
            <a:r>
              <a:rPr lang="en-US" dirty="0" err="1" smtClean="0"/>
              <a:t>thức</a:t>
            </a:r>
            <a:r>
              <a:rPr lang="en-US" dirty="0"/>
              <a:t> </a:t>
            </a:r>
            <a:r>
              <a:rPr lang="en-US" dirty="0" err="1" smtClean="0"/>
              <a:t>của</a:t>
            </a:r>
            <a:r>
              <a:rPr lang="en-US" dirty="0" smtClean="0"/>
              <a:t> </a:t>
            </a:r>
            <a:r>
              <a:rPr lang="en-US" dirty="0" err="1" smtClean="0"/>
              <a:t>lớp</a:t>
            </a:r>
            <a:r>
              <a:rPr lang="en-US" dirty="0" smtClean="0"/>
              <a:t> cha. </a:t>
            </a:r>
            <a:r>
              <a:rPr lang="en-US" dirty="0" err="1" smtClean="0"/>
              <a:t>Ngoài</a:t>
            </a:r>
            <a:r>
              <a:rPr lang="en-US" dirty="0" smtClean="0"/>
              <a:t> </a:t>
            </a:r>
            <a:r>
              <a:rPr lang="en-US" dirty="0" err="1" smtClean="0"/>
              <a:t>ra</a:t>
            </a:r>
            <a:r>
              <a:rPr lang="en-US" dirty="0" smtClean="0"/>
              <a:t> </a:t>
            </a:r>
            <a:r>
              <a:rPr lang="en-US" dirty="0" err="1" smtClean="0"/>
              <a:t>nó</a:t>
            </a:r>
            <a:r>
              <a:rPr lang="en-US" dirty="0" smtClean="0"/>
              <a:t> </a:t>
            </a:r>
            <a:r>
              <a:rPr lang="en-US" dirty="0" err="1" smtClean="0"/>
              <a:t>còn</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chỉnh</a:t>
            </a:r>
            <a:r>
              <a:rPr lang="en-US" dirty="0" smtClean="0"/>
              <a:t> </a:t>
            </a:r>
            <a:r>
              <a:rPr lang="en-US" dirty="0" err="1" smtClean="0"/>
              <a:t>sửa</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và</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đó</a:t>
            </a:r>
            <a:r>
              <a:rPr lang="en-US" dirty="0" smtClean="0"/>
              <a:t>.</a:t>
            </a:r>
          </a:p>
        </p:txBody>
      </p:sp>
      <p:sp>
        <p:nvSpPr>
          <p:cNvPr id="4" name="Slide Number Placeholder 3"/>
          <p:cNvSpPr>
            <a:spLocks noGrp="1"/>
          </p:cNvSpPr>
          <p:nvPr>
            <p:ph type="sldNum" sz="quarter" idx="12"/>
          </p:nvPr>
        </p:nvSpPr>
        <p:spPr/>
        <p:txBody>
          <a:bodyPr/>
          <a:lstStyle/>
          <a:p>
            <a:fld id="{86CB4B4D-7CA3-9044-876B-883B54F8677D}" type="slidenum">
              <a:rPr lang="uk-UA" smtClean="0"/>
              <a:t>25</a:t>
            </a:fld>
            <a:endParaRPr lang="uk-UA"/>
          </a:p>
        </p:txBody>
      </p:sp>
    </p:spTree>
    <p:extLst>
      <p:ext uri="{BB962C8B-B14F-4D97-AF65-F5344CB8AC3E}">
        <p14:creationId xmlns:p14="http://schemas.microsoft.com/office/powerpoint/2010/main" val="842748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 and Super</a:t>
            </a:r>
            <a:endParaRPr lang="en-US" dirty="0"/>
          </a:p>
        </p:txBody>
      </p:sp>
      <p:sp>
        <p:nvSpPr>
          <p:cNvPr id="3" name="Text Placeholder 2"/>
          <p:cNvSpPr>
            <a:spLocks noGrp="1"/>
          </p:cNvSpPr>
          <p:nvPr>
            <p:ph idx="1"/>
          </p:nvPr>
        </p:nvSpPr>
        <p:spPr/>
        <p:txBody>
          <a:bodyPr>
            <a:normAutofit/>
          </a:bodyPr>
          <a:lstStyle/>
          <a:p>
            <a:pPr marL="0" indent="0">
              <a:buNone/>
            </a:pPr>
            <a:r>
              <a:rPr lang="en-US" dirty="0"/>
              <a:t>class Person{</a:t>
            </a:r>
            <a:br>
              <a:rPr lang="en-US" dirty="0"/>
            </a:br>
            <a:r>
              <a:rPr lang="en-US" dirty="0" smtClean="0"/>
              <a:t>    constructor(</a:t>
            </a:r>
            <a:r>
              <a:rPr lang="en-US" dirty="0" err="1" smtClean="0"/>
              <a:t>firstName</a:t>
            </a:r>
            <a:r>
              <a:rPr lang="en-US" dirty="0"/>
              <a:t>, </a:t>
            </a:r>
            <a:r>
              <a:rPr lang="en-US" dirty="0" err="1"/>
              <a:t>lastName</a:t>
            </a:r>
            <a:r>
              <a:rPr lang="en-US" dirty="0"/>
              <a:t>, age) {</a:t>
            </a:r>
            <a:br>
              <a:rPr lang="en-US" dirty="0"/>
            </a:br>
            <a:r>
              <a:rPr lang="en-US" dirty="0" smtClean="0"/>
              <a:t>        </a:t>
            </a:r>
            <a:r>
              <a:rPr lang="en-US" dirty="0" err="1" smtClean="0"/>
              <a:t>this.firstName</a:t>
            </a:r>
            <a:r>
              <a:rPr lang="en-US" dirty="0" smtClean="0"/>
              <a:t> </a:t>
            </a:r>
            <a:r>
              <a:rPr lang="en-US" dirty="0"/>
              <a:t>= </a:t>
            </a:r>
            <a:r>
              <a:rPr lang="en-US" dirty="0" err="1"/>
              <a:t>firstName</a:t>
            </a:r>
            <a:r>
              <a:rPr lang="en-US" dirty="0"/>
              <a:t>;</a:t>
            </a:r>
            <a:br>
              <a:rPr lang="en-US" dirty="0"/>
            </a:br>
            <a:r>
              <a:rPr lang="en-US" dirty="0" smtClean="0"/>
              <a:t>        </a:t>
            </a:r>
            <a:r>
              <a:rPr lang="en-US" dirty="0" err="1" smtClean="0"/>
              <a:t>this.lastName</a:t>
            </a:r>
            <a:r>
              <a:rPr lang="en-US" dirty="0" smtClean="0"/>
              <a:t> </a:t>
            </a:r>
            <a:r>
              <a:rPr lang="en-US" dirty="0"/>
              <a:t>= </a:t>
            </a:r>
            <a:r>
              <a:rPr lang="en-US" dirty="0" err="1"/>
              <a:t>lastName</a:t>
            </a:r>
            <a:r>
              <a:rPr lang="en-US" dirty="0"/>
              <a:t>;</a:t>
            </a:r>
            <a:br>
              <a:rPr lang="en-US" dirty="0"/>
            </a:br>
            <a:r>
              <a:rPr lang="en-US" dirty="0" smtClean="0"/>
              <a:t>        </a:t>
            </a:r>
            <a:r>
              <a:rPr lang="en-US" dirty="0" err="1" smtClean="0"/>
              <a:t>this.age</a:t>
            </a:r>
            <a:r>
              <a:rPr lang="en-US" dirty="0" smtClean="0"/>
              <a:t> </a:t>
            </a:r>
            <a:r>
              <a:rPr lang="en-US" dirty="0"/>
              <a:t>= age;</a:t>
            </a:r>
            <a:br>
              <a:rPr lang="en-US" dirty="0"/>
            </a:br>
            <a:r>
              <a:rPr lang="en-US" dirty="0" smtClean="0"/>
              <a:t>    }</a:t>
            </a:r>
          </a:p>
          <a:p>
            <a:pPr marL="0" indent="0">
              <a:buNone/>
            </a:pPr>
            <a:r>
              <a:rPr lang="en-US" dirty="0"/>
              <a:t/>
            </a:r>
            <a:br>
              <a:rPr lang="en-US" dirty="0"/>
            </a:br>
            <a:r>
              <a:rPr lang="en-US" dirty="0" smtClean="0"/>
              <a:t>    </a:t>
            </a:r>
            <a:r>
              <a:rPr lang="en-US" dirty="0" err="1" smtClean="0"/>
              <a:t>displayName</a:t>
            </a:r>
            <a:r>
              <a:rPr lang="en-US" dirty="0"/>
              <a:t>() {</a:t>
            </a:r>
            <a:br>
              <a:rPr lang="en-US" dirty="0"/>
            </a:br>
            <a:r>
              <a:rPr lang="en-US" dirty="0" smtClean="0"/>
              <a:t>        return </a:t>
            </a:r>
            <a:r>
              <a:rPr lang="en-US" dirty="0"/>
              <a:t>`${</a:t>
            </a:r>
            <a:r>
              <a:rPr lang="en-US" dirty="0" err="1"/>
              <a:t>this.firstName</a:t>
            </a:r>
            <a:r>
              <a:rPr lang="en-US" dirty="0"/>
              <a:t>} - ${</a:t>
            </a:r>
            <a:r>
              <a:rPr lang="en-US" dirty="0" err="1"/>
              <a:t>this.lastName</a:t>
            </a:r>
            <a:r>
              <a:rPr lang="en-US" dirty="0"/>
              <a:t>}`;</a:t>
            </a:r>
            <a:br>
              <a:rPr lang="en-US" dirty="0"/>
            </a:br>
            <a:r>
              <a:rPr lang="en-US" dirty="0" smtClean="0"/>
              <a:t>    }</a:t>
            </a:r>
            <a:r>
              <a:rPr lang="en-US" dirty="0"/>
              <a:t/>
            </a:r>
            <a:br>
              <a:rPr lang="en-US" dirty="0"/>
            </a:br>
            <a:r>
              <a:rPr lang="en-US" dirty="0"/>
              <a:t>}</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26</a:t>
            </a:fld>
            <a:endParaRPr lang="uk-UA"/>
          </a:p>
        </p:txBody>
      </p:sp>
    </p:spTree>
    <p:extLst>
      <p:ext uri="{BB962C8B-B14F-4D97-AF65-F5344CB8AC3E}">
        <p14:creationId xmlns:p14="http://schemas.microsoft.com/office/powerpoint/2010/main" val="3607395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 and Super</a:t>
            </a:r>
            <a:endParaRPr lang="en-US" dirty="0"/>
          </a:p>
        </p:txBody>
      </p:sp>
      <p:sp>
        <p:nvSpPr>
          <p:cNvPr id="3" name="Text Placeholder 2"/>
          <p:cNvSpPr>
            <a:spLocks noGrp="1"/>
          </p:cNvSpPr>
          <p:nvPr>
            <p:ph idx="1"/>
          </p:nvPr>
        </p:nvSpPr>
        <p:spPr/>
        <p:txBody>
          <a:bodyPr>
            <a:normAutofit fontScale="77500" lnSpcReduction="20000"/>
          </a:bodyPr>
          <a:lstStyle/>
          <a:p>
            <a:pPr marL="0" indent="0">
              <a:buNone/>
            </a:pPr>
            <a:r>
              <a:rPr lang="en-US" dirty="0"/>
              <a:t>class Employee extends Person {</a:t>
            </a:r>
            <a:br>
              <a:rPr lang="en-US" dirty="0"/>
            </a:br>
            <a:r>
              <a:rPr lang="en-US" dirty="0" smtClean="0"/>
              <a:t>    constructor(</a:t>
            </a:r>
            <a:r>
              <a:rPr lang="en-US" dirty="0" err="1" smtClean="0"/>
              <a:t>firstName</a:t>
            </a:r>
            <a:r>
              <a:rPr lang="en-US" dirty="0"/>
              <a:t>, </a:t>
            </a:r>
            <a:r>
              <a:rPr lang="en-US" dirty="0" err="1"/>
              <a:t>lastName</a:t>
            </a:r>
            <a:r>
              <a:rPr lang="en-US" dirty="0"/>
              <a:t>, age, salary) {</a:t>
            </a:r>
            <a:br>
              <a:rPr lang="en-US" dirty="0"/>
            </a:br>
            <a:r>
              <a:rPr lang="en-US" dirty="0" smtClean="0"/>
              <a:t>        super(</a:t>
            </a:r>
            <a:r>
              <a:rPr lang="en-US" dirty="0" err="1" smtClean="0"/>
              <a:t>firstName</a:t>
            </a:r>
            <a:r>
              <a:rPr lang="en-US" dirty="0"/>
              <a:t>, </a:t>
            </a:r>
            <a:r>
              <a:rPr lang="en-US" dirty="0" err="1"/>
              <a:t>lastName</a:t>
            </a:r>
            <a:r>
              <a:rPr lang="en-US" dirty="0"/>
              <a:t>, age);</a:t>
            </a:r>
            <a:br>
              <a:rPr lang="en-US" dirty="0"/>
            </a:br>
            <a:r>
              <a:rPr lang="en-US" dirty="0" smtClean="0"/>
              <a:t>        </a:t>
            </a:r>
            <a:r>
              <a:rPr lang="en-US" dirty="0" err="1" smtClean="0"/>
              <a:t>this.salary</a:t>
            </a:r>
            <a:r>
              <a:rPr lang="en-US" dirty="0" smtClean="0"/>
              <a:t> </a:t>
            </a:r>
            <a:r>
              <a:rPr lang="en-US" dirty="0"/>
              <a:t>= salary;</a:t>
            </a:r>
            <a:br>
              <a:rPr lang="en-US" dirty="0"/>
            </a:br>
            <a:r>
              <a:rPr lang="en-US" dirty="0" smtClean="0"/>
              <a:t>    }</a:t>
            </a:r>
          </a:p>
          <a:p>
            <a:pPr marL="0" indent="0">
              <a:buNone/>
            </a:pPr>
            <a:r>
              <a:rPr lang="en-US" dirty="0"/>
              <a:t/>
            </a:r>
            <a:br>
              <a:rPr lang="en-US" dirty="0"/>
            </a:br>
            <a:r>
              <a:rPr lang="en-US" dirty="0" smtClean="0"/>
              <a:t>    </a:t>
            </a:r>
            <a:r>
              <a:rPr lang="en-US" dirty="0" err="1" smtClean="0"/>
              <a:t>displaySalary</a:t>
            </a:r>
            <a:r>
              <a:rPr lang="en-US" dirty="0"/>
              <a:t>() {</a:t>
            </a:r>
            <a:br>
              <a:rPr lang="en-US" dirty="0"/>
            </a:br>
            <a:r>
              <a:rPr lang="en-US" dirty="0" smtClean="0"/>
              <a:t>        return </a:t>
            </a:r>
            <a:r>
              <a:rPr lang="en-US" dirty="0"/>
              <a:t>`${</a:t>
            </a:r>
            <a:r>
              <a:rPr lang="en-US" dirty="0" err="1"/>
              <a:t>this.salary</a:t>
            </a:r>
            <a:r>
              <a:rPr lang="en-US" dirty="0"/>
              <a:t>}`;</a:t>
            </a:r>
            <a:br>
              <a:rPr lang="en-US" dirty="0"/>
            </a:br>
            <a:r>
              <a:rPr lang="en-US" dirty="0" smtClean="0"/>
              <a:t>    }</a:t>
            </a:r>
          </a:p>
          <a:p>
            <a:pPr marL="0" indent="0">
              <a:buNone/>
            </a:pPr>
            <a:r>
              <a:rPr lang="en-US" dirty="0"/>
              <a:t/>
            </a:r>
            <a:br>
              <a:rPr lang="en-US" dirty="0"/>
            </a:br>
            <a:r>
              <a:rPr lang="en-US" dirty="0" smtClean="0"/>
              <a:t>    </a:t>
            </a:r>
            <a:r>
              <a:rPr lang="en-US" dirty="0" err="1" smtClean="0"/>
              <a:t>displayName</a:t>
            </a:r>
            <a:r>
              <a:rPr lang="en-US" dirty="0"/>
              <a:t>() {</a:t>
            </a:r>
            <a:br>
              <a:rPr lang="en-US" dirty="0"/>
            </a:br>
            <a:r>
              <a:rPr lang="en-US" dirty="0" smtClean="0"/>
              <a:t>        return </a:t>
            </a:r>
            <a:r>
              <a:rPr lang="en-US" dirty="0" err="1"/>
              <a:t>super.displayName</a:t>
            </a:r>
            <a:r>
              <a:rPr lang="en-US" dirty="0"/>
              <a:t>();</a:t>
            </a:r>
            <a:br>
              <a:rPr lang="en-US" dirty="0"/>
            </a:br>
            <a:r>
              <a:rPr lang="en-US" dirty="0" smtClean="0"/>
              <a:t>    }</a:t>
            </a:r>
          </a:p>
          <a:p>
            <a:pPr marL="0" indent="0">
              <a:buNone/>
            </a:pPr>
            <a:r>
              <a:rPr lang="en-US" dirty="0"/>
              <a:t/>
            </a:r>
            <a:br>
              <a:rPr lang="en-US" dirty="0"/>
            </a:br>
            <a:r>
              <a:rPr lang="en-US" dirty="0" smtClean="0"/>
              <a:t>    </a:t>
            </a:r>
            <a:r>
              <a:rPr lang="en-US" dirty="0" err="1" smtClean="0"/>
              <a:t>displayAge</a:t>
            </a:r>
            <a:r>
              <a:rPr lang="en-US" dirty="0"/>
              <a:t>() {</a:t>
            </a:r>
            <a:br>
              <a:rPr lang="en-US" dirty="0"/>
            </a:br>
            <a:r>
              <a:rPr lang="en-US" dirty="0" smtClean="0"/>
              <a:t>        return </a:t>
            </a:r>
            <a:r>
              <a:rPr lang="en-US" dirty="0" err="1"/>
              <a:t>this.age</a:t>
            </a:r>
            <a:r>
              <a:rPr lang="en-US" dirty="0"/>
              <a:t>;</a:t>
            </a:r>
            <a:br>
              <a:rPr lang="en-US" dirty="0"/>
            </a:br>
            <a:r>
              <a:rPr lang="en-US" dirty="0" smtClean="0"/>
              <a:t>    }</a:t>
            </a:r>
          </a:p>
          <a:p>
            <a:pPr marL="0" indent="0">
              <a:buNone/>
            </a:pPr>
            <a:r>
              <a:rPr lang="en-US" dirty="0" smtClean="0"/>
              <a:t>}</a:t>
            </a:r>
          </a:p>
        </p:txBody>
      </p:sp>
      <p:sp>
        <p:nvSpPr>
          <p:cNvPr id="4" name="Slide Number Placeholder 3"/>
          <p:cNvSpPr>
            <a:spLocks noGrp="1"/>
          </p:cNvSpPr>
          <p:nvPr>
            <p:ph type="sldNum" sz="quarter" idx="12"/>
          </p:nvPr>
        </p:nvSpPr>
        <p:spPr/>
        <p:txBody>
          <a:bodyPr/>
          <a:lstStyle/>
          <a:p>
            <a:fld id="{86CB4B4D-7CA3-9044-876B-883B54F8677D}" type="slidenum">
              <a:rPr lang="uk-UA" smtClean="0"/>
              <a:t>27</a:t>
            </a:fld>
            <a:endParaRPr lang="uk-UA"/>
          </a:p>
        </p:txBody>
      </p:sp>
    </p:spTree>
    <p:extLst>
      <p:ext uri="{BB962C8B-B14F-4D97-AF65-F5344CB8AC3E}">
        <p14:creationId xmlns:p14="http://schemas.microsoft.com/office/powerpoint/2010/main" val="903795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 and Super</a:t>
            </a:r>
            <a:endParaRPr lang="en-US" dirty="0"/>
          </a:p>
        </p:txBody>
      </p:sp>
      <p:sp>
        <p:nvSpPr>
          <p:cNvPr id="3" name="Text Placeholder 2"/>
          <p:cNvSpPr>
            <a:spLocks noGrp="1"/>
          </p:cNvSpPr>
          <p:nvPr>
            <p:ph idx="1"/>
          </p:nvPr>
        </p:nvSpPr>
        <p:spPr/>
        <p:txBody>
          <a:bodyPr>
            <a:normAutofit/>
          </a:bodyPr>
          <a:lstStyle/>
          <a:p>
            <a:pPr marL="0" indent="0">
              <a:buNone/>
            </a:pPr>
            <a:r>
              <a:rPr lang="en-US" dirty="0"/>
              <a:t>let manager = new Employee("Jon", "Snow", 23, 100);</a:t>
            </a:r>
            <a:br>
              <a:rPr lang="en-US" dirty="0"/>
            </a:br>
            <a:r>
              <a:rPr lang="en-US" dirty="0"/>
              <a:t>console.log(</a:t>
            </a:r>
            <a:r>
              <a:rPr lang="en-US" dirty="0" err="1"/>
              <a:t>manager.displaySalary</a:t>
            </a:r>
            <a:r>
              <a:rPr lang="en-US" dirty="0"/>
              <a:t>());</a:t>
            </a:r>
            <a:br>
              <a:rPr lang="en-US" dirty="0"/>
            </a:br>
            <a:r>
              <a:rPr lang="en-US" dirty="0"/>
              <a:t>console.log(</a:t>
            </a:r>
            <a:r>
              <a:rPr lang="en-US" dirty="0" err="1"/>
              <a:t>manager.displayName</a:t>
            </a:r>
            <a:r>
              <a:rPr lang="en-US" dirty="0"/>
              <a:t>());</a:t>
            </a:r>
            <a:br>
              <a:rPr lang="en-US" dirty="0"/>
            </a:br>
            <a:r>
              <a:rPr lang="en-US" dirty="0"/>
              <a:t>console.log(</a:t>
            </a:r>
            <a:r>
              <a:rPr lang="en-US" dirty="0" err="1"/>
              <a:t>manager.displayAge</a:t>
            </a:r>
            <a:r>
              <a:rPr lang="en-US" dirty="0" smtClean="0"/>
              <a:t>());</a:t>
            </a:r>
          </a:p>
          <a:p>
            <a:pPr marL="0" indent="0">
              <a:buNone/>
            </a:pPr>
            <a:endParaRPr lang="en-US" dirty="0"/>
          </a:p>
          <a:p>
            <a:pPr marL="0" indent="0">
              <a:buNone/>
            </a:pPr>
            <a:endParaRPr lang="en-US" dirty="0" smtClean="0"/>
          </a:p>
          <a:p>
            <a:pPr marL="0" indent="0">
              <a:buNone/>
            </a:pPr>
            <a:r>
              <a:rPr lang="fi-FI" dirty="0"/>
              <a:t>Output:</a:t>
            </a:r>
            <a:br>
              <a:rPr lang="fi-FI" dirty="0"/>
            </a:br>
            <a:r>
              <a:rPr lang="fi-FI" dirty="0"/>
              <a:t>100</a:t>
            </a:r>
            <a:br>
              <a:rPr lang="fi-FI" dirty="0"/>
            </a:br>
            <a:r>
              <a:rPr lang="fi-FI" dirty="0"/>
              <a:t>Jon Snow</a:t>
            </a:r>
            <a:br>
              <a:rPr lang="fi-FI" dirty="0"/>
            </a:br>
            <a:r>
              <a:rPr lang="fi-FI" dirty="0"/>
              <a:t>23</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28</a:t>
            </a:fld>
            <a:endParaRPr lang="uk-UA"/>
          </a:p>
        </p:txBody>
      </p:sp>
    </p:spTree>
    <p:extLst>
      <p:ext uri="{BB962C8B-B14F-4D97-AF65-F5344CB8AC3E}">
        <p14:creationId xmlns:p14="http://schemas.microsoft.com/office/powerpoint/2010/main" val="3417401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Hướng dẫn</a:t>
            </a:r>
            <a:endParaRPr lang="vi-VN" dirty="0"/>
          </a:p>
        </p:txBody>
      </p:sp>
      <p:sp>
        <p:nvSpPr>
          <p:cNvPr id="5" name="Text Placeholder 4"/>
          <p:cNvSpPr>
            <a:spLocks noGrp="1"/>
          </p:cNvSpPr>
          <p:nvPr>
            <p:ph type="body" idx="1"/>
          </p:nvPr>
        </p:nvSpPr>
        <p:spPr/>
        <p:txBody>
          <a:bodyPr>
            <a:normAutofit/>
          </a:bodyPr>
          <a:lstStyle/>
          <a:p>
            <a:pPr marL="457200" indent="-457200">
              <a:buFontTx/>
              <a:buChar char="-"/>
            </a:pPr>
            <a:r>
              <a:rPr lang="en-US" sz="2800" dirty="0" err="1" smtClean="0"/>
              <a:t>Hướng</a:t>
            </a:r>
            <a:r>
              <a:rPr lang="en-US" sz="2800" dirty="0" smtClean="0"/>
              <a:t> </a:t>
            </a:r>
            <a:r>
              <a:rPr lang="en-US" sz="2800" dirty="0" err="1" smtClean="0"/>
              <a:t>dẫn</a:t>
            </a:r>
            <a:r>
              <a:rPr lang="en-US" sz="2800" dirty="0" smtClean="0"/>
              <a:t> </a:t>
            </a:r>
            <a:r>
              <a:rPr lang="en-US" sz="2800" dirty="0" err="1" smtClean="0"/>
              <a:t>làm</a:t>
            </a:r>
            <a:r>
              <a:rPr lang="en-US" sz="2800" dirty="0" smtClean="0"/>
              <a:t> </a:t>
            </a:r>
            <a:r>
              <a:rPr lang="en-US" sz="2800" dirty="0" err="1" smtClean="0"/>
              <a:t>bài</a:t>
            </a:r>
            <a:r>
              <a:rPr lang="en-US" sz="2800" dirty="0" smtClean="0"/>
              <a:t> </a:t>
            </a:r>
            <a:r>
              <a:rPr lang="en-US" sz="2800" dirty="0" err="1" smtClean="0"/>
              <a:t>thực</a:t>
            </a:r>
            <a:r>
              <a:rPr lang="en-US" sz="2800" dirty="0" smtClean="0"/>
              <a:t> </a:t>
            </a:r>
            <a:r>
              <a:rPr lang="en-US" sz="2800" dirty="0" err="1" smtClean="0"/>
              <a:t>hành</a:t>
            </a:r>
            <a:r>
              <a:rPr lang="en-US" sz="2800" dirty="0" smtClean="0"/>
              <a:t> </a:t>
            </a:r>
            <a:r>
              <a:rPr lang="en-US" sz="2800" dirty="0" err="1" smtClean="0"/>
              <a:t>và</a:t>
            </a:r>
            <a:r>
              <a:rPr lang="en-US" sz="2800" dirty="0" smtClean="0"/>
              <a:t> </a:t>
            </a:r>
            <a:r>
              <a:rPr lang="en-US" sz="2800" dirty="0" err="1" smtClean="0"/>
              <a:t>bài</a:t>
            </a:r>
            <a:r>
              <a:rPr lang="en-US" sz="2800" dirty="0" smtClean="0"/>
              <a:t> </a:t>
            </a:r>
            <a:r>
              <a:rPr lang="en-US" sz="2800" dirty="0" err="1" smtClean="0"/>
              <a:t>tập</a:t>
            </a:r>
            <a:endParaRPr lang="en-US" sz="2800" dirty="0" smtClean="0"/>
          </a:p>
          <a:p>
            <a:pPr marL="457200" indent="-457200">
              <a:buFontTx/>
              <a:buChar char="-"/>
            </a:pPr>
            <a:r>
              <a:rPr lang="en-US" sz="2800" dirty="0" err="1" smtClean="0"/>
              <a:t>Chuẩn</a:t>
            </a:r>
            <a:r>
              <a:rPr lang="en-US" sz="2800" dirty="0" smtClean="0"/>
              <a:t> </a:t>
            </a:r>
            <a:r>
              <a:rPr lang="en-US" sz="2800" dirty="0" err="1" smtClean="0"/>
              <a:t>bị</a:t>
            </a:r>
            <a:r>
              <a:rPr lang="en-US" sz="2800" dirty="0" smtClean="0"/>
              <a:t> b</a:t>
            </a:r>
            <a:r>
              <a:rPr lang="vi-VN" sz="2800" dirty="0" smtClean="0"/>
              <a:t>ài </a:t>
            </a:r>
            <a:r>
              <a:rPr lang="vi-VN" sz="2800" dirty="0"/>
              <a:t>tiếp</a:t>
            </a:r>
            <a:r>
              <a:rPr lang="vi-VN" sz="2800" dirty="0" smtClean="0"/>
              <a:t>: </a:t>
            </a:r>
            <a:r>
              <a:rPr lang="en-US" sz="2800" b="1" i="1" dirty="0" smtClean="0"/>
              <a:t>Basic </a:t>
            </a:r>
            <a:r>
              <a:rPr lang="en-US" sz="2800" b="1" i="1" smtClean="0"/>
              <a:t>npm</a:t>
            </a:r>
            <a:endParaRPr lang="en-US" sz="2800" i="1" dirty="0" smtClean="0"/>
          </a:p>
        </p:txBody>
      </p:sp>
    </p:spTree>
    <p:extLst>
      <p:ext uri="{BB962C8B-B14F-4D97-AF65-F5344CB8AC3E}">
        <p14:creationId xmlns:p14="http://schemas.microsoft.com/office/powerpoint/2010/main" val="1703720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a:t>Array</a:t>
            </a:r>
            <a:endParaRPr lang="en-US" dirty="0"/>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3</a:t>
            </a:fld>
            <a:endParaRPr lang="uk-UA"/>
          </a:p>
        </p:txBody>
      </p:sp>
    </p:spTree>
    <p:extLst>
      <p:ext uri="{BB962C8B-B14F-4D97-AF65-F5344CB8AC3E}">
        <p14:creationId xmlns:p14="http://schemas.microsoft.com/office/powerpoint/2010/main" val="1424268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Map</a:t>
            </a:r>
            <a:endParaRPr lang="en-US" dirty="0"/>
          </a:p>
        </p:txBody>
      </p:sp>
      <p:sp>
        <p:nvSpPr>
          <p:cNvPr id="3" name="Text Placeholder 2"/>
          <p:cNvSpPr>
            <a:spLocks noGrp="1"/>
          </p:cNvSpPr>
          <p:nvPr>
            <p:ph idx="1"/>
          </p:nvPr>
        </p:nvSpPr>
        <p:spPr/>
        <p:txBody>
          <a:bodyPr>
            <a:normAutofit fontScale="92500" lnSpcReduction="20000"/>
          </a:bodyPr>
          <a:lstStyle/>
          <a:p>
            <a:r>
              <a:rPr lang="en-US" dirty="0" err="1" smtClean="0"/>
              <a:t>Toán</a:t>
            </a:r>
            <a:r>
              <a:rPr lang="en-US" dirty="0" smtClean="0"/>
              <a:t> </a:t>
            </a:r>
            <a:r>
              <a:rPr lang="en-US" dirty="0" err="1" smtClean="0"/>
              <a:t>tử</a:t>
            </a:r>
            <a:r>
              <a:rPr lang="en-US" dirty="0" smtClean="0"/>
              <a:t> Map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một</a:t>
            </a:r>
            <a:r>
              <a:rPr lang="en-US" dirty="0" smtClean="0"/>
              <a:t> </a:t>
            </a:r>
            <a:r>
              <a:rPr lang="en-US" dirty="0" err="1" smtClean="0"/>
              <a:t>thao</a:t>
            </a:r>
            <a:r>
              <a:rPr lang="en-US" dirty="0" smtClean="0"/>
              <a:t> </a:t>
            </a:r>
            <a:r>
              <a:rPr lang="en-US" dirty="0" err="1" smtClean="0"/>
              <a:t>tác</a:t>
            </a:r>
            <a:r>
              <a:rPr lang="en-US" dirty="0" smtClean="0"/>
              <a:t> </a:t>
            </a:r>
            <a:r>
              <a:rPr lang="en-US" dirty="0" err="1" smtClean="0"/>
              <a:t>cụ</a:t>
            </a:r>
            <a:r>
              <a:rPr lang="en-US" dirty="0" smtClean="0"/>
              <a:t> </a:t>
            </a:r>
            <a:r>
              <a:rPr lang="en-US" dirty="0" err="1" smtClean="0"/>
              <a:t>thể</a:t>
            </a:r>
            <a:r>
              <a:rPr lang="en-US" dirty="0" smtClean="0"/>
              <a:t> </a:t>
            </a:r>
            <a:r>
              <a:rPr lang="en-US" dirty="0" err="1" smtClean="0"/>
              <a:t>trên</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mảng</a:t>
            </a:r>
            <a:r>
              <a:rPr lang="en-US" dirty="0" smtClean="0"/>
              <a:t> </a:t>
            </a:r>
            <a:r>
              <a:rPr lang="en-US" dirty="0" err="1" smtClean="0"/>
              <a:t>và</a:t>
            </a:r>
            <a:r>
              <a:rPr lang="en-US" dirty="0" smtClean="0"/>
              <a:t> </a:t>
            </a:r>
            <a:r>
              <a:rPr lang="en-US" dirty="0" err="1" smtClean="0"/>
              <a:t>nó</a:t>
            </a:r>
            <a:r>
              <a:rPr lang="en-US" dirty="0" smtClean="0"/>
              <a:t> </a:t>
            </a:r>
            <a:r>
              <a:rPr lang="en-US" dirty="0" err="1" smtClean="0"/>
              <a:t>trả</a:t>
            </a:r>
            <a:r>
              <a:rPr lang="en-US" dirty="0" smtClean="0"/>
              <a:t> </a:t>
            </a:r>
            <a:r>
              <a:rPr lang="en-US" dirty="0" err="1" smtClean="0"/>
              <a:t>về</a:t>
            </a:r>
            <a:r>
              <a:rPr lang="en-US" dirty="0" smtClean="0"/>
              <a:t> </a:t>
            </a:r>
            <a:r>
              <a:rPr lang="en-US" dirty="0" err="1" smtClean="0"/>
              <a:t>một</a:t>
            </a:r>
            <a:r>
              <a:rPr lang="en-US" dirty="0" smtClean="0"/>
              <a:t> </a:t>
            </a:r>
            <a:r>
              <a:rPr lang="en-US" dirty="0" err="1" smtClean="0"/>
              <a:t>mảng</a:t>
            </a:r>
            <a:r>
              <a:rPr lang="en-US" dirty="0" smtClean="0"/>
              <a:t> </a:t>
            </a:r>
            <a:r>
              <a:rPr lang="en-US" dirty="0" err="1" smtClean="0"/>
              <a:t>với</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sửa</a:t>
            </a:r>
            <a:r>
              <a:rPr lang="en-US" dirty="0" smtClean="0"/>
              <a:t> </a:t>
            </a:r>
            <a:r>
              <a:rPr lang="en-US" dirty="0" err="1" smtClean="0"/>
              <a:t>đổi</a:t>
            </a:r>
            <a:r>
              <a:rPr lang="en-US" dirty="0" smtClean="0"/>
              <a:t>.</a:t>
            </a:r>
            <a:endParaRPr lang="en-US" dirty="0" smtClean="0"/>
          </a:p>
          <a:p>
            <a:endParaRPr lang="en-US" dirty="0"/>
          </a:p>
          <a:p>
            <a:r>
              <a:rPr lang="vi-VN" dirty="0"/>
              <a:t> </a:t>
            </a:r>
            <a:r>
              <a:rPr lang="en-US" dirty="0" err="1" smtClean="0"/>
              <a:t>Ví</a:t>
            </a:r>
            <a:r>
              <a:rPr lang="en-US" dirty="0" smtClean="0"/>
              <a:t> </a:t>
            </a:r>
            <a:r>
              <a:rPr lang="en-US" dirty="0" err="1" smtClean="0"/>
              <a:t>dụ</a:t>
            </a:r>
            <a:endParaRPr lang="en-US" dirty="0" smtClean="0"/>
          </a:p>
          <a:p>
            <a:pPr marL="0" indent="0">
              <a:buNone/>
            </a:pPr>
            <a:r>
              <a:rPr lang="en-US" dirty="0"/>
              <a:t>let </a:t>
            </a:r>
            <a:r>
              <a:rPr lang="en-US" dirty="0" err="1"/>
              <a:t>arr</a:t>
            </a:r>
            <a:r>
              <a:rPr lang="en-US" dirty="0"/>
              <a:t> = [1,2,3,4,5</a:t>
            </a:r>
            <a:r>
              <a:rPr lang="en-US" dirty="0" smtClean="0"/>
              <a:t>];</a:t>
            </a:r>
          </a:p>
          <a:p>
            <a:pPr marL="0" indent="0">
              <a:buNone/>
            </a:pPr>
            <a:endParaRPr lang="en-US" dirty="0"/>
          </a:p>
          <a:p>
            <a:pPr marL="0" indent="0">
              <a:buNone/>
            </a:pPr>
            <a:r>
              <a:rPr lang="en-US" dirty="0"/>
              <a:t>let </a:t>
            </a:r>
            <a:r>
              <a:rPr lang="en-US" dirty="0" err="1"/>
              <a:t>modifiedArr</a:t>
            </a:r>
            <a:r>
              <a:rPr lang="en-US" dirty="0"/>
              <a:t> = </a:t>
            </a:r>
            <a:r>
              <a:rPr lang="en-US" dirty="0" err="1"/>
              <a:t>arr.map</a:t>
            </a:r>
            <a:r>
              <a:rPr lang="en-US" dirty="0"/>
              <a:t>(function(element, index, </a:t>
            </a:r>
            <a:r>
              <a:rPr lang="en-US" dirty="0" err="1"/>
              <a:t>arr</a:t>
            </a:r>
            <a:r>
              <a:rPr lang="en-US" dirty="0"/>
              <a:t>) {</a:t>
            </a:r>
            <a:br>
              <a:rPr lang="en-US" dirty="0"/>
            </a:br>
            <a:r>
              <a:rPr lang="en-US" dirty="0" smtClean="0"/>
              <a:t>    return </a:t>
            </a:r>
            <a:r>
              <a:rPr lang="en-US" dirty="0"/>
              <a:t>element * 10;</a:t>
            </a:r>
            <a:br>
              <a:rPr lang="en-US" dirty="0"/>
            </a:br>
            <a:r>
              <a:rPr lang="en-US" dirty="0"/>
              <a:t>});</a:t>
            </a:r>
            <a:br>
              <a:rPr lang="en-US" dirty="0"/>
            </a:br>
            <a:r>
              <a:rPr lang="en-US" dirty="0"/>
              <a:t>console.log(</a:t>
            </a:r>
            <a:r>
              <a:rPr lang="en-US" dirty="0" err="1"/>
              <a:t>modifiedArr</a:t>
            </a:r>
            <a:r>
              <a:rPr lang="en-US" dirty="0" smtClean="0"/>
              <a:t>);</a:t>
            </a:r>
          </a:p>
          <a:p>
            <a:pPr marL="0" indent="0">
              <a:buNone/>
            </a:pPr>
            <a:endParaRPr lang="en-US" dirty="0"/>
          </a:p>
          <a:p>
            <a:pPr marL="0" indent="0">
              <a:buNone/>
            </a:pPr>
            <a:r>
              <a:rPr lang="en-US" dirty="0"/>
              <a:t>Output:</a:t>
            </a:r>
            <a:br>
              <a:rPr lang="en-US" dirty="0"/>
            </a:br>
            <a:r>
              <a:rPr lang="en-US" dirty="0"/>
              <a:t>[10, 20, 30, 40, 50]</a:t>
            </a:r>
          </a:p>
        </p:txBody>
      </p:sp>
      <p:sp>
        <p:nvSpPr>
          <p:cNvPr id="4" name="Slide Number Placeholder 3"/>
          <p:cNvSpPr>
            <a:spLocks noGrp="1"/>
          </p:cNvSpPr>
          <p:nvPr>
            <p:ph type="sldNum" sz="quarter" idx="12"/>
          </p:nvPr>
        </p:nvSpPr>
        <p:spPr/>
        <p:txBody>
          <a:bodyPr/>
          <a:lstStyle/>
          <a:p>
            <a:fld id="{86CB4B4D-7CA3-9044-876B-883B54F8677D}" type="slidenum">
              <a:rPr lang="uk-UA" smtClean="0"/>
              <a:t>4</a:t>
            </a:fld>
            <a:endParaRPr lang="uk-UA"/>
          </a:p>
        </p:txBody>
      </p:sp>
    </p:spTree>
    <p:extLst>
      <p:ext uri="{BB962C8B-B14F-4D97-AF65-F5344CB8AC3E}">
        <p14:creationId xmlns:p14="http://schemas.microsoft.com/office/powerpoint/2010/main" val="1911759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Map</a:t>
            </a:r>
            <a:endParaRPr lang="en-US" dirty="0"/>
          </a:p>
        </p:txBody>
      </p:sp>
      <p:sp>
        <p:nvSpPr>
          <p:cNvPr id="3" name="Text Placeholder 2"/>
          <p:cNvSpPr>
            <a:spLocks noGrp="1"/>
          </p:cNvSpPr>
          <p:nvPr>
            <p:ph idx="1"/>
          </p:nvPr>
        </p:nvSpPr>
        <p:spPr/>
        <p:txBody>
          <a:bodyPr>
            <a:normAutofit/>
          </a:bodyPr>
          <a:lstStyle/>
          <a:p>
            <a:r>
              <a:rPr lang="en-US" dirty="0" err="1" smtClean="0"/>
              <a:t>Ví</a:t>
            </a:r>
            <a:r>
              <a:rPr lang="en-US" dirty="0" smtClean="0"/>
              <a:t> </a:t>
            </a:r>
            <a:r>
              <a:rPr lang="en-US" dirty="0" err="1" smtClean="0"/>
              <a:t>dụ</a:t>
            </a:r>
            <a:r>
              <a:rPr lang="en-US" dirty="0" smtClean="0"/>
              <a:t> </a:t>
            </a:r>
            <a:r>
              <a:rPr lang="en-US" dirty="0" err="1" smtClean="0"/>
              <a:t>trên</a:t>
            </a:r>
            <a:r>
              <a:rPr lang="en-US" dirty="0" smtClean="0"/>
              <a:t> </a:t>
            </a:r>
            <a:r>
              <a:rPr lang="en-US" dirty="0" err="1" smtClean="0"/>
              <a:t>thì</a:t>
            </a:r>
            <a:r>
              <a:rPr lang="en-US" dirty="0" smtClean="0"/>
              <a:t> </a:t>
            </a:r>
            <a:r>
              <a:rPr lang="en-US" dirty="0" err="1" smtClean="0"/>
              <a:t>phương</a:t>
            </a:r>
            <a:r>
              <a:rPr lang="en-US" dirty="0" smtClean="0"/>
              <a:t> </a:t>
            </a:r>
            <a:r>
              <a:rPr lang="en-US" dirty="0" err="1" smtClean="0"/>
              <a:t>thức</a:t>
            </a:r>
            <a:r>
              <a:rPr lang="en-US" dirty="0" smtClean="0"/>
              <a:t> map </a:t>
            </a:r>
            <a:r>
              <a:rPr lang="en-US" dirty="0" err="1" smtClean="0"/>
              <a:t>có</a:t>
            </a:r>
            <a:r>
              <a:rPr lang="en-US" dirty="0" smtClean="0"/>
              <a:t> 3 </a:t>
            </a:r>
            <a:r>
              <a:rPr lang="en-US" dirty="0" err="1" smtClean="0"/>
              <a:t>tham</a:t>
            </a:r>
            <a:r>
              <a:rPr lang="en-US" dirty="0" smtClean="0"/>
              <a:t> </a:t>
            </a:r>
            <a:r>
              <a:rPr lang="en-US" dirty="0" err="1" smtClean="0"/>
              <a:t>số</a:t>
            </a:r>
            <a:r>
              <a:rPr lang="en-US" dirty="0" smtClean="0"/>
              <a:t> </a:t>
            </a:r>
          </a:p>
          <a:p>
            <a:pPr marL="0" indent="0">
              <a:buNone/>
            </a:pPr>
            <a:endParaRPr lang="en-US" dirty="0"/>
          </a:p>
          <a:p>
            <a:pPr marL="514350" indent="-514350">
              <a:buAutoNum type="arabicPeriod"/>
            </a:pPr>
            <a:r>
              <a:rPr lang="en-US" dirty="0" err="1" smtClean="0"/>
              <a:t>Tham</a:t>
            </a:r>
            <a:r>
              <a:rPr lang="en-US" dirty="0" smtClean="0"/>
              <a:t> </a:t>
            </a:r>
            <a:r>
              <a:rPr lang="en-US" dirty="0" err="1" smtClean="0"/>
              <a:t>số</a:t>
            </a:r>
            <a:r>
              <a:rPr lang="en-US" dirty="0" smtClean="0"/>
              <a:t> </a:t>
            </a:r>
            <a:r>
              <a:rPr lang="en-US" dirty="0" err="1" smtClean="0"/>
              <a:t>thứ</a:t>
            </a:r>
            <a:r>
              <a:rPr lang="en-US" dirty="0" smtClean="0"/>
              <a:t> </a:t>
            </a:r>
            <a:r>
              <a:rPr lang="en-US" dirty="0" err="1" smtClean="0"/>
              <a:t>nhất</a:t>
            </a:r>
            <a:r>
              <a:rPr lang="en-US" dirty="0" smtClean="0"/>
              <a:t> </a:t>
            </a:r>
            <a:r>
              <a:rPr lang="en-US" dirty="0" err="1" smtClean="0"/>
              <a:t>chính</a:t>
            </a:r>
            <a:r>
              <a:rPr lang="en-US" dirty="0" smtClean="0"/>
              <a:t> </a:t>
            </a:r>
            <a:r>
              <a:rPr lang="en-US" dirty="0" err="1" smtClean="0"/>
              <a:t>là</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của</a:t>
            </a:r>
            <a:r>
              <a:rPr lang="en-US" dirty="0" smtClean="0"/>
              <a:t> </a:t>
            </a:r>
            <a:r>
              <a:rPr lang="en-US" dirty="0" err="1" smtClean="0"/>
              <a:t>nó</a:t>
            </a:r>
            <a:endParaRPr lang="en-US" dirty="0" smtClean="0"/>
          </a:p>
          <a:p>
            <a:pPr marL="514350" indent="-514350">
              <a:buAutoNum type="arabicPeriod"/>
            </a:pPr>
            <a:r>
              <a:rPr lang="en-US" dirty="0" err="1" smtClean="0"/>
              <a:t>Tham</a:t>
            </a:r>
            <a:r>
              <a:rPr lang="en-US" dirty="0" smtClean="0"/>
              <a:t> </a:t>
            </a:r>
            <a:r>
              <a:rPr lang="en-US" dirty="0" err="1" smtClean="0"/>
              <a:t>số</a:t>
            </a:r>
            <a:r>
              <a:rPr lang="en-US" dirty="0" smtClean="0"/>
              <a:t> </a:t>
            </a:r>
            <a:r>
              <a:rPr lang="en-US" dirty="0" err="1" smtClean="0"/>
              <a:t>thứ</a:t>
            </a:r>
            <a:r>
              <a:rPr lang="en-US" dirty="0" smtClean="0"/>
              <a:t> </a:t>
            </a:r>
            <a:r>
              <a:rPr lang="en-US" dirty="0" err="1" smtClean="0"/>
              <a:t>hai</a:t>
            </a:r>
            <a:r>
              <a:rPr lang="en-US" dirty="0" smtClean="0"/>
              <a:t> </a:t>
            </a:r>
            <a:r>
              <a:rPr lang="en-US" dirty="0" err="1" smtClean="0"/>
              <a:t>là</a:t>
            </a:r>
            <a:r>
              <a:rPr lang="en-US" dirty="0" smtClean="0"/>
              <a:t> index </a:t>
            </a:r>
            <a:r>
              <a:rPr lang="en-US" dirty="0" err="1" smtClean="0"/>
              <a:t>của</a:t>
            </a:r>
            <a:r>
              <a:rPr lang="en-US" dirty="0" smtClean="0"/>
              <a:t> </a:t>
            </a:r>
            <a:r>
              <a:rPr lang="en-US" dirty="0" err="1" smtClean="0"/>
              <a:t>phần</a:t>
            </a:r>
            <a:r>
              <a:rPr lang="en-US" dirty="0" smtClean="0"/>
              <a:t> </a:t>
            </a:r>
            <a:r>
              <a:rPr lang="en-US" dirty="0" err="1" smtClean="0"/>
              <a:t>tử</a:t>
            </a:r>
            <a:r>
              <a:rPr lang="en-US" dirty="0" smtClean="0"/>
              <a:t>	</a:t>
            </a:r>
          </a:p>
          <a:p>
            <a:pPr marL="514350" indent="-514350">
              <a:buAutoNum type="arabicPeriod"/>
            </a:pPr>
            <a:r>
              <a:rPr lang="en-US" dirty="0" err="1" smtClean="0"/>
              <a:t>Tham</a:t>
            </a:r>
            <a:r>
              <a:rPr lang="en-US" dirty="0" smtClean="0"/>
              <a:t> </a:t>
            </a:r>
            <a:r>
              <a:rPr lang="en-US" dirty="0" err="1" smtClean="0"/>
              <a:t>số</a:t>
            </a:r>
            <a:r>
              <a:rPr lang="en-US" dirty="0" smtClean="0"/>
              <a:t> </a:t>
            </a:r>
            <a:r>
              <a:rPr lang="en-US" dirty="0" err="1" smtClean="0"/>
              <a:t>thứ</a:t>
            </a:r>
            <a:r>
              <a:rPr lang="en-US" dirty="0" smtClean="0"/>
              <a:t> </a:t>
            </a:r>
            <a:r>
              <a:rPr lang="en-US" dirty="0" err="1" smtClean="0"/>
              <a:t>ba</a:t>
            </a:r>
            <a:r>
              <a:rPr lang="en-US" dirty="0" smtClean="0"/>
              <a:t> </a:t>
            </a:r>
            <a:r>
              <a:rPr lang="en-US" dirty="0" err="1" smtClean="0"/>
              <a:t>chính</a:t>
            </a:r>
            <a:r>
              <a:rPr lang="en-US" dirty="0" smtClean="0"/>
              <a:t> </a:t>
            </a:r>
            <a:r>
              <a:rPr lang="en-US" dirty="0" err="1" smtClean="0"/>
              <a:t>là</a:t>
            </a:r>
            <a:r>
              <a:rPr lang="en-US" dirty="0" smtClean="0"/>
              <a:t> </a:t>
            </a:r>
            <a:r>
              <a:rPr lang="en-US" dirty="0" err="1" smtClean="0"/>
              <a:t>toàn</a:t>
            </a:r>
            <a:r>
              <a:rPr lang="en-US" dirty="0" smtClean="0"/>
              <a:t> </a:t>
            </a:r>
            <a:r>
              <a:rPr lang="en-US" dirty="0" err="1" smtClean="0"/>
              <a:t>bộ</a:t>
            </a:r>
            <a:r>
              <a:rPr lang="en-US" dirty="0" smtClean="0"/>
              <a:t> </a:t>
            </a:r>
            <a:r>
              <a:rPr lang="en-US" dirty="0" err="1" smtClean="0"/>
              <a:t>mảng</a:t>
            </a:r>
            <a:endParaRPr lang="en-US" dirty="0" smtClean="0"/>
          </a:p>
          <a:p>
            <a:pPr marL="514350" indent="-514350">
              <a:buAutoNum type="arabicPeriod"/>
            </a:pPr>
            <a:endParaRPr lang="en-US" dirty="0"/>
          </a:p>
          <a:p>
            <a:pPr marL="0" indent="0">
              <a:buNone/>
            </a:pPr>
            <a:r>
              <a:rPr lang="en-US" dirty="0" err="1" smtClean="0"/>
              <a:t>Lưu</a:t>
            </a:r>
            <a:r>
              <a:rPr lang="en-US" dirty="0" smtClean="0"/>
              <a:t> ý </a:t>
            </a:r>
            <a:r>
              <a:rPr lang="en-US" dirty="0" err="1" smtClean="0"/>
              <a:t>rằng</a:t>
            </a:r>
            <a:r>
              <a:rPr lang="en-US" dirty="0" smtClean="0"/>
              <a:t> </a:t>
            </a:r>
            <a:r>
              <a:rPr lang="en-US" dirty="0" err="1" smtClean="0"/>
              <a:t>chúng</a:t>
            </a:r>
            <a:r>
              <a:rPr lang="en-US" dirty="0" smtClean="0"/>
              <a:t> ta </a:t>
            </a:r>
            <a:r>
              <a:rPr lang="en-US" dirty="0" err="1" smtClean="0"/>
              <a:t>phải</a:t>
            </a:r>
            <a:r>
              <a:rPr lang="en-US" dirty="0" smtClean="0"/>
              <a:t> </a:t>
            </a:r>
            <a:r>
              <a:rPr lang="en-US" dirty="0" err="1" smtClean="0"/>
              <a:t>trả</a:t>
            </a:r>
            <a:r>
              <a:rPr lang="en-US" dirty="0" smtClean="0"/>
              <a:t> </a:t>
            </a:r>
            <a:r>
              <a:rPr lang="en-US" dirty="0" err="1" smtClean="0"/>
              <a:t>lại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cho</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này</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Nếu</a:t>
            </a:r>
            <a:r>
              <a:rPr lang="en-US" dirty="0" smtClean="0"/>
              <a:t> </a:t>
            </a:r>
            <a:r>
              <a:rPr lang="en-US" dirty="0" err="1" smtClean="0"/>
              <a:t>bạn</a:t>
            </a:r>
            <a:r>
              <a:rPr lang="en-US" dirty="0" smtClean="0"/>
              <a:t> </a:t>
            </a:r>
            <a:r>
              <a:rPr lang="en-US" dirty="0" err="1" smtClean="0"/>
              <a:t>không</a:t>
            </a:r>
            <a:r>
              <a:rPr lang="en-US" dirty="0" smtClean="0"/>
              <a:t> return, </a:t>
            </a:r>
            <a:r>
              <a:rPr lang="en-US" dirty="0" err="1" smtClean="0"/>
              <a:t>thì</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này</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được</a:t>
            </a:r>
            <a:r>
              <a:rPr lang="en-US" dirty="0" smtClean="0"/>
              <a:t> </a:t>
            </a:r>
            <a:r>
              <a:rPr lang="en-US" dirty="0" err="1" smtClean="0"/>
              <a:t>xác</a:t>
            </a:r>
            <a:r>
              <a:rPr lang="en-US" dirty="0" smtClean="0"/>
              <a:t> </a:t>
            </a:r>
            <a:r>
              <a:rPr lang="en-US" dirty="0" err="1" smtClean="0"/>
              <a:t>định</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5</a:t>
            </a:fld>
            <a:endParaRPr lang="uk-UA"/>
          </a:p>
        </p:txBody>
      </p:sp>
    </p:spTree>
    <p:extLst>
      <p:ext uri="{BB962C8B-B14F-4D97-AF65-F5344CB8AC3E}">
        <p14:creationId xmlns:p14="http://schemas.microsoft.com/office/powerpoint/2010/main" val="4190801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Map</a:t>
            </a:r>
            <a:endParaRPr lang="en-US" dirty="0"/>
          </a:p>
        </p:txBody>
      </p:sp>
      <p:sp>
        <p:nvSpPr>
          <p:cNvPr id="3" name="Text Placeholder 2"/>
          <p:cNvSpPr>
            <a:spLocks noGrp="1"/>
          </p:cNvSpPr>
          <p:nvPr>
            <p:ph idx="1"/>
          </p:nvPr>
        </p:nvSpPr>
        <p:spPr/>
        <p:txBody>
          <a:bodyPr>
            <a:normAutofit fontScale="62500" lnSpcReduction="20000"/>
          </a:bodyPr>
          <a:lstStyle/>
          <a:p>
            <a:r>
              <a:rPr lang="en-US" dirty="0" err="1" smtClean="0"/>
              <a:t>Tham</a:t>
            </a:r>
            <a:r>
              <a:rPr lang="en-US" dirty="0" smtClean="0"/>
              <a:t> </a:t>
            </a:r>
            <a:r>
              <a:rPr lang="en-US" dirty="0" err="1" smtClean="0"/>
              <a:t>số</a:t>
            </a:r>
            <a:r>
              <a:rPr lang="en-US" dirty="0" smtClean="0"/>
              <a:t> </a:t>
            </a:r>
            <a:r>
              <a:rPr lang="en-US" dirty="0" err="1" smtClean="0"/>
              <a:t>thứ</a:t>
            </a:r>
            <a:r>
              <a:rPr lang="en-US" dirty="0" smtClean="0"/>
              <a:t> </a:t>
            </a:r>
            <a:r>
              <a:rPr lang="en-US" dirty="0" err="1" smtClean="0"/>
              <a:t>nhất</a:t>
            </a:r>
            <a:r>
              <a:rPr lang="en-US" dirty="0" smtClean="0"/>
              <a:t> </a:t>
            </a:r>
            <a:r>
              <a:rPr lang="en-US" dirty="0" err="1" smtClean="0"/>
              <a:t>là</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tham</a:t>
            </a:r>
            <a:r>
              <a:rPr lang="en-US" dirty="0" smtClean="0"/>
              <a:t> </a:t>
            </a:r>
            <a:r>
              <a:rPr lang="en-US" dirty="0" err="1" smtClean="0"/>
              <a:t>số</a:t>
            </a:r>
            <a:r>
              <a:rPr lang="en-US" dirty="0" smtClean="0"/>
              <a:t> </a:t>
            </a:r>
            <a:r>
              <a:rPr lang="en-US" dirty="0" err="1" smtClean="0"/>
              <a:t>thứ</a:t>
            </a:r>
            <a:r>
              <a:rPr lang="en-US" dirty="0" smtClean="0"/>
              <a:t> 2 </a:t>
            </a:r>
            <a:r>
              <a:rPr lang="en-US" dirty="0" err="1" smtClean="0"/>
              <a:t>và</a:t>
            </a:r>
            <a:r>
              <a:rPr lang="en-US" dirty="0" smtClean="0"/>
              <a:t> 3 </a:t>
            </a:r>
            <a:r>
              <a:rPr lang="en-US" dirty="0" err="1" smtClean="0"/>
              <a:t>thì</a:t>
            </a:r>
            <a:r>
              <a:rPr lang="en-US" dirty="0" smtClean="0"/>
              <a:t> </a:t>
            </a:r>
            <a:r>
              <a:rPr lang="en-US" dirty="0" err="1" smtClean="0"/>
              <a:t>tùy</a:t>
            </a:r>
            <a:r>
              <a:rPr lang="en-US" dirty="0" smtClean="0"/>
              <a:t> </a:t>
            </a:r>
            <a:r>
              <a:rPr lang="en-US" dirty="0" err="1" smtClean="0"/>
              <a:t>chọn</a:t>
            </a:r>
            <a:endParaRPr lang="en-US" dirty="0" smtClean="0"/>
          </a:p>
          <a:p>
            <a:endParaRPr lang="en-US" dirty="0"/>
          </a:p>
          <a:p>
            <a:pPr marL="0" indent="0">
              <a:buNone/>
            </a:pPr>
            <a:r>
              <a:rPr lang="en-US" dirty="0"/>
              <a:t>let </a:t>
            </a:r>
            <a:r>
              <a:rPr lang="en-US" dirty="0" err="1"/>
              <a:t>modifiedArr</a:t>
            </a:r>
            <a:r>
              <a:rPr lang="en-US" dirty="0"/>
              <a:t> = </a:t>
            </a:r>
            <a:r>
              <a:rPr lang="en-US" dirty="0" err="1"/>
              <a:t>arr.map</a:t>
            </a:r>
            <a:r>
              <a:rPr lang="en-US" dirty="0"/>
              <a:t>(function(element) {</a:t>
            </a:r>
            <a:br>
              <a:rPr lang="en-US" dirty="0"/>
            </a:br>
            <a:r>
              <a:rPr lang="en-US" dirty="0" smtClean="0"/>
              <a:t>    return </a:t>
            </a:r>
            <a:r>
              <a:rPr lang="en-US" dirty="0"/>
              <a:t>element * 10;</a:t>
            </a:r>
            <a:br>
              <a:rPr lang="en-US" dirty="0"/>
            </a:br>
            <a:r>
              <a:rPr lang="en-US" dirty="0" smtClean="0"/>
              <a:t>});</a:t>
            </a:r>
          </a:p>
          <a:p>
            <a:pPr marL="0" indent="0">
              <a:buNone/>
            </a:pPr>
            <a:endParaRPr lang="en-US" dirty="0"/>
          </a:p>
          <a:p>
            <a:pPr marL="0" indent="0">
              <a:buNone/>
            </a:pPr>
            <a:r>
              <a:rPr lang="en-US" dirty="0"/>
              <a:t>let </a:t>
            </a:r>
            <a:r>
              <a:rPr lang="en-US" dirty="0" err="1"/>
              <a:t>modifiedArr</a:t>
            </a:r>
            <a:r>
              <a:rPr lang="en-US" dirty="0"/>
              <a:t> = </a:t>
            </a:r>
            <a:r>
              <a:rPr lang="en-US" dirty="0" err="1"/>
              <a:t>arr.map</a:t>
            </a:r>
            <a:r>
              <a:rPr lang="en-US" dirty="0"/>
              <a:t>((element, index) =&gt; {</a:t>
            </a:r>
            <a:br>
              <a:rPr lang="en-US" dirty="0"/>
            </a:br>
            <a:r>
              <a:rPr lang="en-US" dirty="0" smtClean="0"/>
              <a:t>    console.log</a:t>
            </a:r>
            <a:r>
              <a:rPr lang="en-US" dirty="0"/>
              <a:t>("index "+index);</a:t>
            </a:r>
            <a:br>
              <a:rPr lang="en-US" dirty="0"/>
            </a:br>
            <a:r>
              <a:rPr lang="en-US" dirty="0" smtClean="0"/>
              <a:t>    return </a:t>
            </a:r>
            <a:r>
              <a:rPr lang="en-US" dirty="0"/>
              <a:t>element * 10;</a:t>
            </a:r>
            <a:br>
              <a:rPr lang="en-US" dirty="0"/>
            </a:br>
            <a:r>
              <a:rPr lang="en-US" dirty="0" smtClean="0"/>
              <a:t>});</a:t>
            </a:r>
          </a:p>
          <a:p>
            <a:pPr marL="0" indent="0">
              <a:buNone/>
            </a:pPr>
            <a:r>
              <a:rPr lang="en-US" dirty="0"/>
              <a:t/>
            </a:r>
            <a:br>
              <a:rPr lang="en-US" dirty="0"/>
            </a:br>
            <a:r>
              <a:rPr lang="en-US" dirty="0"/>
              <a:t>console.log(</a:t>
            </a:r>
            <a:r>
              <a:rPr lang="en-US" dirty="0" err="1"/>
              <a:t>modifiedArr</a:t>
            </a:r>
            <a:r>
              <a:rPr lang="en-US" dirty="0" smtClean="0"/>
              <a:t>);</a:t>
            </a:r>
          </a:p>
          <a:p>
            <a:pPr marL="0" indent="0">
              <a:buNone/>
            </a:pPr>
            <a:endParaRPr lang="en-US" dirty="0"/>
          </a:p>
          <a:p>
            <a:pPr marL="0" indent="0">
              <a:buNone/>
            </a:pPr>
            <a:r>
              <a:rPr lang="en-US" dirty="0"/>
              <a:t>Output:</a:t>
            </a:r>
            <a:br>
              <a:rPr lang="en-US" dirty="0"/>
            </a:br>
            <a:r>
              <a:rPr lang="en-US" dirty="0"/>
              <a:t>index 0</a:t>
            </a:r>
            <a:br>
              <a:rPr lang="en-US" dirty="0"/>
            </a:br>
            <a:r>
              <a:rPr lang="en-US" dirty="0"/>
              <a:t>index 1</a:t>
            </a:r>
            <a:br>
              <a:rPr lang="en-US" dirty="0"/>
            </a:br>
            <a:r>
              <a:rPr lang="en-US" dirty="0"/>
              <a:t>index 2</a:t>
            </a:r>
            <a:br>
              <a:rPr lang="en-US" dirty="0"/>
            </a:br>
            <a:r>
              <a:rPr lang="en-US" dirty="0"/>
              <a:t>index 3</a:t>
            </a:r>
            <a:br>
              <a:rPr lang="en-US" dirty="0"/>
            </a:br>
            <a:r>
              <a:rPr lang="en-US" dirty="0"/>
              <a:t>index 4</a:t>
            </a:r>
            <a:br>
              <a:rPr lang="en-US" dirty="0"/>
            </a:br>
            <a:r>
              <a:rPr lang="en-US" dirty="0"/>
              <a:t>[10, 20, 30, 40, 50</a:t>
            </a:r>
            <a:r>
              <a:rPr lang="en-US" dirty="0" smtClean="0"/>
              <a:t>]</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6</a:t>
            </a:fld>
            <a:endParaRPr lang="uk-UA"/>
          </a:p>
        </p:txBody>
      </p:sp>
    </p:spTree>
    <p:extLst>
      <p:ext uri="{BB962C8B-B14F-4D97-AF65-F5344CB8AC3E}">
        <p14:creationId xmlns:p14="http://schemas.microsoft.com/office/powerpoint/2010/main" val="2582653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Map</a:t>
            </a:r>
            <a:endParaRPr lang="en-US" dirty="0"/>
          </a:p>
        </p:txBody>
      </p:sp>
      <p:sp>
        <p:nvSpPr>
          <p:cNvPr id="3" name="Text Placeholder 2"/>
          <p:cNvSpPr>
            <a:spLocks noGrp="1"/>
          </p:cNvSpPr>
          <p:nvPr>
            <p:ph idx="1"/>
          </p:nvPr>
        </p:nvSpPr>
        <p:spPr/>
        <p:txBody>
          <a:bodyPr>
            <a:normAutofit/>
          </a:bodyPr>
          <a:lstStyle/>
          <a:p>
            <a:pPr marL="0" indent="0">
              <a:buNone/>
            </a:pPr>
            <a:r>
              <a:rPr lang="en-US" dirty="0"/>
              <a:t>let </a:t>
            </a:r>
            <a:r>
              <a:rPr lang="en-US" dirty="0" err="1"/>
              <a:t>modifiedArr</a:t>
            </a:r>
            <a:r>
              <a:rPr lang="en-US" dirty="0"/>
              <a:t> = </a:t>
            </a:r>
            <a:r>
              <a:rPr lang="en-US" dirty="0" err="1"/>
              <a:t>arr.map</a:t>
            </a:r>
            <a:r>
              <a:rPr lang="en-US" dirty="0"/>
              <a:t>(element =&gt; element * 10);</a:t>
            </a:r>
            <a:br>
              <a:rPr lang="en-US" dirty="0"/>
            </a:br>
            <a:r>
              <a:rPr lang="en-US" dirty="0"/>
              <a:t>console.log(</a:t>
            </a:r>
            <a:r>
              <a:rPr lang="en-US" dirty="0" err="1"/>
              <a:t>modifiedArr</a:t>
            </a:r>
            <a:r>
              <a:rPr lang="en-US" dirty="0" smtClean="0"/>
              <a:t>);</a:t>
            </a:r>
          </a:p>
          <a:p>
            <a:pPr marL="0" indent="0">
              <a:buNone/>
            </a:pPr>
            <a:endParaRPr lang="en-US" dirty="0"/>
          </a:p>
          <a:p>
            <a:pPr marL="0" indent="0">
              <a:buNone/>
            </a:pPr>
            <a:r>
              <a:rPr lang="en-US" dirty="0" err="1" smtClean="0"/>
              <a:t>Trường</a:t>
            </a:r>
            <a:r>
              <a:rPr lang="en-US" dirty="0" smtClean="0"/>
              <a:t> </a:t>
            </a:r>
            <a:r>
              <a:rPr lang="en-US" dirty="0" err="1" smtClean="0"/>
              <a:t>hợp</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bạn</a:t>
            </a:r>
            <a:r>
              <a:rPr lang="en-US" dirty="0" smtClean="0"/>
              <a:t> </a:t>
            </a:r>
            <a:r>
              <a:rPr lang="en-US" dirty="0" err="1" smtClean="0"/>
              <a:t>chỉ</a:t>
            </a:r>
            <a:r>
              <a:rPr lang="en-US" dirty="0" smtClean="0"/>
              <a:t> </a:t>
            </a:r>
            <a:r>
              <a:rPr lang="en-US" dirty="0" err="1" smtClean="0"/>
              <a:t>có</a:t>
            </a:r>
            <a:r>
              <a:rPr lang="en-US" dirty="0" smtClean="0"/>
              <a:t> 1 </a:t>
            </a:r>
            <a:r>
              <a:rPr lang="en-US" dirty="0" err="1" smtClean="0"/>
              <a:t>tham</a:t>
            </a:r>
            <a:r>
              <a:rPr lang="en-US" dirty="0" smtClean="0"/>
              <a:t> </a:t>
            </a:r>
            <a:r>
              <a:rPr lang="en-US" dirty="0" err="1" smtClean="0"/>
              <a:t>số</a:t>
            </a:r>
            <a:r>
              <a:rPr lang="en-US" dirty="0" smtClean="0"/>
              <a:t>.</a:t>
            </a:r>
          </a:p>
          <a:p>
            <a:pPr marL="0" indent="0">
              <a:buNone/>
            </a:pPr>
            <a:r>
              <a:rPr lang="en-US" dirty="0" smtClean="0"/>
              <a:t>Body </a:t>
            </a:r>
            <a:r>
              <a:rPr lang="en-US" dirty="0" err="1" smtClean="0"/>
              <a:t>bạn</a:t>
            </a:r>
            <a:r>
              <a:rPr lang="en-US" dirty="0" smtClean="0"/>
              <a:t> </a:t>
            </a:r>
            <a:r>
              <a:rPr lang="en-US" dirty="0" err="1" smtClean="0"/>
              <a:t>chỉ</a:t>
            </a:r>
            <a:r>
              <a:rPr lang="en-US" dirty="0" smtClean="0"/>
              <a:t> </a:t>
            </a:r>
            <a:r>
              <a:rPr lang="en-US" dirty="0" err="1" smtClean="0"/>
              <a:t>có</a:t>
            </a:r>
            <a:r>
              <a:rPr lang="en-US" dirty="0" smtClean="0"/>
              <a:t> </a:t>
            </a:r>
            <a:r>
              <a:rPr lang="en-US" dirty="0" err="1" smtClean="0"/>
              <a:t>một</a:t>
            </a:r>
            <a:r>
              <a:rPr lang="en-US" dirty="0" smtClean="0"/>
              <a:t> </a:t>
            </a:r>
            <a:r>
              <a:rPr lang="en-US" dirty="0" err="1" smtClean="0"/>
              <a:t>dòng</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viết</a:t>
            </a:r>
            <a:r>
              <a:rPr lang="en-US" dirty="0" smtClean="0"/>
              <a:t> </a:t>
            </a:r>
            <a:r>
              <a:rPr lang="en-US" dirty="0" err="1" smtClean="0"/>
              <a:t>tắt</a:t>
            </a:r>
            <a:r>
              <a:rPr lang="en-US" dirty="0" smtClean="0"/>
              <a:t>, </a:t>
            </a:r>
            <a:r>
              <a:rPr lang="en-US" dirty="0" err="1" smtClean="0"/>
              <a:t>javascript</a:t>
            </a:r>
            <a:r>
              <a:rPr lang="en-US" dirty="0" smtClean="0"/>
              <a: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a:t>
            </a:r>
            <a:r>
              <a:rPr lang="en-US" dirty="0" err="1" smtClean="0"/>
              <a:t>ngay</a:t>
            </a:r>
            <a:r>
              <a:rPr lang="en-US" dirty="0" smtClean="0"/>
              <a:t> </a:t>
            </a:r>
            <a:r>
              <a:rPr lang="en-US" dirty="0" err="1" smtClean="0"/>
              <a:t>sau</a:t>
            </a:r>
            <a:r>
              <a:rPr lang="en-US" dirty="0" smtClean="0"/>
              <a:t> </a:t>
            </a:r>
            <a:r>
              <a:rPr lang="en-US" dirty="0" err="1" smtClean="0"/>
              <a:t>khi</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hàm</a:t>
            </a:r>
            <a:r>
              <a:rPr lang="en-US" dirty="0" smtClean="0"/>
              <a:t> </a:t>
            </a:r>
            <a:r>
              <a:rPr lang="en-US" dirty="0" err="1" smtClean="0"/>
              <a:t>mà</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viết</a:t>
            </a:r>
            <a:r>
              <a:rPr lang="en-US" dirty="0" smtClean="0"/>
              <a:t> return.</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7</a:t>
            </a:fld>
            <a:endParaRPr lang="uk-UA"/>
          </a:p>
        </p:txBody>
      </p:sp>
    </p:spTree>
    <p:extLst>
      <p:ext uri="{BB962C8B-B14F-4D97-AF65-F5344CB8AC3E}">
        <p14:creationId xmlns:p14="http://schemas.microsoft.com/office/powerpoint/2010/main" val="2984823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Filter</a:t>
            </a:r>
            <a:endParaRPr lang="en-US" dirty="0"/>
          </a:p>
        </p:txBody>
      </p:sp>
      <p:sp>
        <p:nvSpPr>
          <p:cNvPr id="3" name="Text Placeholder 2"/>
          <p:cNvSpPr>
            <a:spLocks noGrp="1"/>
          </p:cNvSpPr>
          <p:nvPr>
            <p:ph idx="1"/>
          </p:nvPr>
        </p:nvSpPr>
        <p:spPr/>
        <p:txBody>
          <a:bodyPr>
            <a:normAutofit fontScale="85000" lnSpcReduction="20000"/>
          </a:bodyPr>
          <a:lstStyle/>
          <a:p>
            <a:pPr marL="0" indent="0">
              <a:buNone/>
            </a:pPr>
            <a:r>
              <a:rPr lang="en-US" dirty="0"/>
              <a:t>Array filter </a:t>
            </a:r>
            <a:r>
              <a:rPr lang="en-US" dirty="0" err="1" smtClean="0"/>
              <a:t>dùng</a:t>
            </a:r>
            <a:r>
              <a:rPr lang="en-US" dirty="0" smtClean="0"/>
              <a:t> </a:t>
            </a:r>
            <a:r>
              <a:rPr lang="en-US" dirty="0" err="1" smtClean="0"/>
              <a:t>để</a:t>
            </a:r>
            <a:r>
              <a:rPr lang="en-US" dirty="0" smtClean="0"/>
              <a:t> </a:t>
            </a:r>
            <a:r>
              <a:rPr lang="en-US" dirty="0" err="1" smtClean="0"/>
              <a:t>lọc</a:t>
            </a:r>
            <a:r>
              <a:rPr lang="en-US" dirty="0" smtClean="0"/>
              <a:t> </a:t>
            </a:r>
            <a:r>
              <a:rPr lang="en-US" dirty="0" err="1" smtClean="0"/>
              <a:t>toàn</a:t>
            </a:r>
            <a:r>
              <a:rPr lang="en-US" dirty="0" smtClean="0"/>
              <a:t> </a:t>
            </a:r>
            <a:r>
              <a:rPr lang="en-US" dirty="0" err="1" smtClean="0"/>
              <a:t>bộ</a:t>
            </a:r>
            <a:r>
              <a:rPr lang="en-US" dirty="0" smtClean="0"/>
              <a:t> </a:t>
            </a:r>
            <a:r>
              <a:rPr lang="en-US" dirty="0" err="1" smtClean="0"/>
              <a:t>mảng</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Nó</a:t>
            </a:r>
            <a:r>
              <a:rPr lang="en-US" dirty="0" smtClean="0"/>
              <a:t> </a:t>
            </a:r>
            <a:r>
              <a:rPr lang="en-US" dirty="0" err="1" smtClean="0"/>
              <a:t>lấy</a:t>
            </a:r>
            <a:r>
              <a:rPr lang="en-US" dirty="0" smtClean="0"/>
              <a:t> </a:t>
            </a:r>
            <a:r>
              <a:rPr lang="en-US" dirty="0" err="1" smtClean="0"/>
              <a:t>từng</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của</a:t>
            </a:r>
            <a:r>
              <a:rPr lang="en-US" dirty="0" smtClean="0"/>
              <a:t> </a:t>
            </a:r>
            <a:r>
              <a:rPr lang="en-US" dirty="0" err="1" smtClean="0"/>
              <a:t>mảng</a:t>
            </a:r>
            <a:r>
              <a:rPr lang="en-US" dirty="0" smtClean="0"/>
              <a:t> </a:t>
            </a:r>
            <a:r>
              <a:rPr lang="en-US" dirty="0" err="1" smtClean="0"/>
              <a:t>và</a:t>
            </a:r>
            <a:r>
              <a:rPr lang="en-US" dirty="0" smtClean="0"/>
              <a:t> </a:t>
            </a:r>
            <a:r>
              <a:rPr lang="en-US" dirty="0" err="1" smtClean="0"/>
              <a:t>kiểm</a:t>
            </a:r>
            <a:r>
              <a:rPr lang="en-US" dirty="0" smtClean="0"/>
              <a:t> </a:t>
            </a:r>
            <a:r>
              <a:rPr lang="en-US" dirty="0" err="1" smtClean="0"/>
              <a:t>tra</a:t>
            </a:r>
            <a:r>
              <a:rPr lang="en-US" dirty="0" smtClean="0"/>
              <a:t> </a:t>
            </a:r>
            <a:r>
              <a:rPr lang="en-US" dirty="0" err="1" smtClean="0"/>
              <a:t>với</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đã</a:t>
            </a:r>
            <a:r>
              <a:rPr lang="en-US" dirty="0" smtClean="0"/>
              <a:t> </a:t>
            </a:r>
            <a:r>
              <a:rPr lang="en-US" dirty="0" err="1" smtClean="0"/>
              <a:t>cho</a:t>
            </a:r>
            <a:r>
              <a:rPr lang="en-US" dirty="0" smtClean="0"/>
              <a:t>. </a:t>
            </a:r>
            <a:r>
              <a:rPr lang="en-US" dirty="0" err="1" smtClean="0"/>
              <a:t>Nếu</a:t>
            </a:r>
            <a:r>
              <a:rPr lang="en-US" dirty="0" smtClean="0"/>
              <a:t> </a:t>
            </a:r>
            <a:r>
              <a:rPr lang="en-US" dirty="0" err="1" smtClean="0"/>
              <a:t>phần</a:t>
            </a:r>
            <a:r>
              <a:rPr lang="en-US" dirty="0" smtClean="0"/>
              <a:t> </a:t>
            </a:r>
            <a:r>
              <a:rPr lang="en-US" dirty="0" err="1" smtClean="0"/>
              <a:t>tử</a:t>
            </a:r>
            <a:r>
              <a:rPr lang="en-US" dirty="0" smtClean="0"/>
              <a:t> pass </a:t>
            </a:r>
            <a:r>
              <a:rPr lang="en-US" dirty="0" err="1" smtClean="0"/>
              <a:t>điều</a:t>
            </a:r>
            <a:r>
              <a:rPr lang="en-US" dirty="0" smtClean="0"/>
              <a:t> </a:t>
            </a:r>
            <a:r>
              <a:rPr lang="en-US" dirty="0" err="1" smtClean="0"/>
              <a:t>kiện</a:t>
            </a:r>
            <a:r>
              <a:rPr lang="en-US" dirty="0" smtClean="0"/>
              <a:t> </a:t>
            </a:r>
            <a:r>
              <a:rPr lang="en-US" dirty="0" err="1" smtClean="0"/>
              <a:t>thì</a:t>
            </a:r>
            <a:r>
              <a:rPr lang="en-US" dirty="0" smtClean="0"/>
              <a:t> </a:t>
            </a:r>
            <a:r>
              <a:rPr lang="en-US" dirty="0" err="1" smtClean="0"/>
              <a:t>nó</a:t>
            </a:r>
            <a:r>
              <a:rPr lang="en-US" dirty="0" smtClean="0"/>
              <a:t> </a:t>
            </a:r>
            <a:r>
              <a:rPr lang="en-US" dirty="0" err="1" smtClean="0"/>
              <a:t>lấy</a:t>
            </a:r>
            <a:r>
              <a:rPr lang="en-US" dirty="0" smtClean="0"/>
              <a:t>, </a:t>
            </a:r>
            <a:r>
              <a:rPr lang="en-US" dirty="0" err="1" smtClean="0"/>
              <a:t>ngược</a:t>
            </a:r>
            <a:r>
              <a:rPr lang="en-US" dirty="0" smtClean="0"/>
              <a:t> </a:t>
            </a:r>
            <a:r>
              <a:rPr lang="en-US" dirty="0" err="1" smtClean="0"/>
              <a:t>lại</a:t>
            </a:r>
            <a:r>
              <a:rPr lang="en-US" dirty="0" smtClean="0"/>
              <a:t> </a:t>
            </a:r>
            <a:r>
              <a:rPr lang="en-US" dirty="0" err="1" smtClean="0"/>
              <a:t>nó</a:t>
            </a:r>
            <a:r>
              <a:rPr lang="en-US" dirty="0" smtClean="0"/>
              <a:t> </a:t>
            </a:r>
            <a:r>
              <a:rPr lang="en-US" dirty="0" err="1" smtClean="0"/>
              <a:t>loại</a:t>
            </a:r>
            <a:r>
              <a:rPr lang="en-US" dirty="0" smtClean="0"/>
              <a:t> </a:t>
            </a:r>
            <a:r>
              <a:rPr lang="en-US" dirty="0" err="1" smtClean="0"/>
              <a:t>bỏ</a:t>
            </a:r>
            <a:r>
              <a:rPr lang="en-US" dirty="0" smtClean="0"/>
              <a:t>.</a:t>
            </a:r>
          </a:p>
          <a:p>
            <a:pPr marL="0" indent="0">
              <a:buNone/>
            </a:pPr>
            <a:endParaRPr lang="en-US" dirty="0"/>
          </a:p>
          <a:p>
            <a:pPr marL="0" indent="0">
              <a:buNone/>
            </a:pPr>
            <a:r>
              <a:rPr lang="en-US" dirty="0" err="1" smtClean="0"/>
              <a:t>Ví</a:t>
            </a:r>
            <a:r>
              <a:rPr lang="en-US" dirty="0" smtClean="0"/>
              <a:t> </a:t>
            </a:r>
            <a:r>
              <a:rPr lang="en-US" dirty="0" err="1" smtClean="0"/>
              <a:t>dụ</a:t>
            </a:r>
            <a:endParaRPr lang="en-US" dirty="0" smtClean="0"/>
          </a:p>
          <a:p>
            <a:pPr marL="0" indent="0">
              <a:buNone/>
            </a:pPr>
            <a:endParaRPr lang="en-US" dirty="0"/>
          </a:p>
          <a:p>
            <a:pPr marL="0" indent="0">
              <a:buNone/>
            </a:pPr>
            <a:r>
              <a:rPr lang="en-US" dirty="0"/>
              <a:t>let </a:t>
            </a:r>
            <a:r>
              <a:rPr lang="en-US" dirty="0" err="1"/>
              <a:t>arr</a:t>
            </a:r>
            <a:r>
              <a:rPr lang="en-US" dirty="0"/>
              <a:t> = [1, 2, 3, 4, 5, 6]</a:t>
            </a:r>
            <a:br>
              <a:rPr lang="en-US" dirty="0"/>
            </a:br>
            <a:r>
              <a:rPr lang="en-US" dirty="0" smtClean="0"/>
              <a:t>let </a:t>
            </a:r>
            <a:r>
              <a:rPr lang="en-US" dirty="0" err="1"/>
              <a:t>modifiedArr</a:t>
            </a:r>
            <a:r>
              <a:rPr lang="en-US" dirty="0"/>
              <a:t> = </a:t>
            </a:r>
            <a:r>
              <a:rPr lang="en-US" dirty="0" err="1"/>
              <a:t>arr.filter</a:t>
            </a:r>
            <a:r>
              <a:rPr lang="en-US" dirty="0"/>
              <a:t>(function(element, index, array) {</a:t>
            </a:r>
            <a:br>
              <a:rPr lang="en-US" dirty="0"/>
            </a:br>
            <a:r>
              <a:rPr lang="en-US" dirty="0" smtClean="0"/>
              <a:t>    return </a:t>
            </a:r>
            <a:r>
              <a:rPr lang="en-US" dirty="0"/>
              <a:t>element % 2 == 0</a:t>
            </a:r>
            <a:br>
              <a:rPr lang="en-US" dirty="0"/>
            </a:br>
            <a:r>
              <a:rPr lang="en-US" dirty="0" smtClean="0"/>
              <a:t>});</a:t>
            </a:r>
          </a:p>
          <a:p>
            <a:pPr marL="0" indent="0">
              <a:buNone/>
            </a:pPr>
            <a:r>
              <a:rPr lang="en-US" dirty="0"/>
              <a:t/>
            </a:r>
            <a:br>
              <a:rPr lang="en-US" dirty="0"/>
            </a:br>
            <a:r>
              <a:rPr lang="en-US" dirty="0"/>
              <a:t>console.log(</a:t>
            </a:r>
            <a:r>
              <a:rPr lang="en-US" dirty="0" err="1"/>
              <a:t>modifiedArr</a:t>
            </a:r>
            <a:r>
              <a:rPr lang="en-US" dirty="0" smtClean="0"/>
              <a:t>);</a:t>
            </a:r>
          </a:p>
          <a:p>
            <a:pPr marL="0" indent="0">
              <a:buNone/>
            </a:pPr>
            <a:endParaRPr lang="en-US" dirty="0"/>
          </a:p>
          <a:p>
            <a:pPr marL="0" indent="0">
              <a:buNone/>
            </a:pPr>
            <a:r>
              <a:rPr lang="en-US" dirty="0"/>
              <a:t>Output:</a:t>
            </a:r>
            <a:br>
              <a:rPr lang="en-US" dirty="0"/>
            </a:br>
            <a:r>
              <a:rPr lang="en-US" dirty="0"/>
              <a:t>[2, 4, 6]</a:t>
            </a:r>
          </a:p>
        </p:txBody>
      </p:sp>
      <p:sp>
        <p:nvSpPr>
          <p:cNvPr id="4" name="Slide Number Placeholder 3"/>
          <p:cNvSpPr>
            <a:spLocks noGrp="1"/>
          </p:cNvSpPr>
          <p:nvPr>
            <p:ph type="sldNum" sz="quarter" idx="12"/>
          </p:nvPr>
        </p:nvSpPr>
        <p:spPr/>
        <p:txBody>
          <a:bodyPr/>
          <a:lstStyle/>
          <a:p>
            <a:fld id="{86CB4B4D-7CA3-9044-876B-883B54F8677D}" type="slidenum">
              <a:rPr lang="uk-UA" smtClean="0"/>
              <a:t>8</a:t>
            </a:fld>
            <a:endParaRPr lang="uk-UA"/>
          </a:p>
        </p:txBody>
      </p:sp>
    </p:spTree>
    <p:extLst>
      <p:ext uri="{BB962C8B-B14F-4D97-AF65-F5344CB8AC3E}">
        <p14:creationId xmlns:p14="http://schemas.microsoft.com/office/powerpoint/2010/main" val="10531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Reduce</a:t>
            </a:r>
            <a:endParaRPr lang="en-US" dirty="0"/>
          </a:p>
        </p:txBody>
      </p:sp>
      <p:sp>
        <p:nvSpPr>
          <p:cNvPr id="3" name="Text Placeholder 2"/>
          <p:cNvSpPr>
            <a:spLocks noGrp="1"/>
          </p:cNvSpPr>
          <p:nvPr>
            <p:ph idx="1"/>
          </p:nvPr>
        </p:nvSpPr>
        <p:spPr/>
        <p:txBody>
          <a:bodyPr>
            <a:normAutofit fontScale="92500" lnSpcReduction="10000"/>
          </a:bodyPr>
          <a:lstStyle/>
          <a:p>
            <a:pPr marL="0" indent="0">
              <a:buNone/>
            </a:pPr>
            <a:r>
              <a:rPr lang="en-US" dirty="0"/>
              <a:t>Array reduce </a:t>
            </a:r>
            <a:r>
              <a:rPr lang="en-US" dirty="0" err="1" smtClean="0"/>
              <a:t>dùng</a:t>
            </a:r>
            <a:r>
              <a:rPr lang="en-US" dirty="0" smtClean="0"/>
              <a:t> </a:t>
            </a:r>
            <a:r>
              <a:rPr lang="en-US" dirty="0" err="1" smtClean="0"/>
              <a:t>để</a:t>
            </a:r>
            <a:r>
              <a:rPr lang="en-US" dirty="0" smtClean="0"/>
              <a:t> </a:t>
            </a:r>
            <a:r>
              <a:rPr lang="en-US" dirty="0" err="1" smtClean="0"/>
              <a:t>tổng</a:t>
            </a:r>
            <a:r>
              <a:rPr lang="en-US" dirty="0" smtClean="0"/>
              <a:t> </a:t>
            </a:r>
            <a:r>
              <a:rPr lang="en-US" dirty="0" err="1" smtClean="0"/>
              <a:t>hợp</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của</a:t>
            </a:r>
            <a:r>
              <a:rPr lang="en-US" dirty="0" smtClean="0"/>
              <a:t> </a:t>
            </a:r>
            <a:r>
              <a:rPr lang="en-US" dirty="0" err="1" smtClean="0"/>
              <a:t>mảng</a:t>
            </a:r>
            <a:r>
              <a:rPr lang="en-US" dirty="0" smtClean="0"/>
              <a:t> </a:t>
            </a:r>
            <a:r>
              <a:rPr lang="en-US" dirty="0" err="1" smtClean="0"/>
              <a:t>và</a:t>
            </a:r>
            <a:r>
              <a:rPr lang="en-US" dirty="0" smtClean="0"/>
              <a:t> </a:t>
            </a:r>
            <a:r>
              <a:rPr lang="en-US" dirty="0" err="1" smtClean="0"/>
              <a:t>trả</a:t>
            </a:r>
            <a:r>
              <a:rPr lang="en-US" dirty="0" smtClean="0"/>
              <a:t> </a:t>
            </a:r>
            <a:r>
              <a:rPr lang="en-US" dirty="0" err="1" smtClean="0"/>
              <a:t>lại</a:t>
            </a:r>
            <a:r>
              <a:rPr lang="en-US" dirty="0" smtClean="0"/>
              <a:t> </a:t>
            </a:r>
            <a:r>
              <a:rPr lang="en-US" dirty="0" err="1" smtClean="0"/>
              <a:t>một</a:t>
            </a:r>
            <a:r>
              <a:rPr lang="en-US" dirty="0" smtClean="0"/>
              <a:t> </a:t>
            </a:r>
            <a:r>
              <a:rPr lang="en-US" dirty="0" err="1" smtClean="0"/>
              <a:t>giá</a:t>
            </a:r>
            <a:r>
              <a:rPr lang="en-US" dirty="0" smtClean="0"/>
              <a:t> </a:t>
            </a:r>
            <a:r>
              <a:rPr lang="en-US" dirty="0" err="1" smtClean="0"/>
              <a:t>trị</a:t>
            </a:r>
            <a:r>
              <a:rPr lang="en-US" dirty="0" smtClean="0"/>
              <a:t> </a:t>
            </a:r>
            <a:r>
              <a:rPr lang="en-US" dirty="0" err="1" smtClean="0"/>
              <a:t>duy</a:t>
            </a:r>
            <a:r>
              <a:rPr lang="en-US" dirty="0" smtClean="0"/>
              <a:t> </a:t>
            </a:r>
            <a:r>
              <a:rPr lang="en-US" dirty="0" err="1" smtClean="0"/>
              <a:t>nhất</a:t>
            </a:r>
            <a:r>
              <a:rPr lang="en-US" dirty="0" smtClean="0"/>
              <a:t>.</a:t>
            </a:r>
          </a:p>
          <a:p>
            <a:pPr marL="0" indent="0">
              <a:buNone/>
            </a:pPr>
            <a:endParaRPr lang="en-US" dirty="0"/>
          </a:p>
          <a:p>
            <a:pPr marL="0" indent="0">
              <a:buNone/>
            </a:pPr>
            <a:r>
              <a:rPr lang="en-US" dirty="0" err="1" smtClean="0"/>
              <a:t>Ví</a:t>
            </a:r>
            <a:r>
              <a:rPr lang="en-US" dirty="0" smtClean="0"/>
              <a:t> </a:t>
            </a:r>
            <a:r>
              <a:rPr lang="en-US" dirty="0" err="1" smtClean="0"/>
              <a:t>dụ</a:t>
            </a:r>
            <a:endParaRPr lang="en-US" dirty="0" smtClean="0"/>
          </a:p>
          <a:p>
            <a:pPr marL="0" indent="0">
              <a:buNone/>
            </a:pPr>
            <a:endParaRPr lang="en-US" dirty="0"/>
          </a:p>
          <a:p>
            <a:pPr marL="0" indent="0">
              <a:buNone/>
            </a:pPr>
            <a:r>
              <a:rPr lang="en-US" dirty="0"/>
              <a:t>let </a:t>
            </a:r>
            <a:r>
              <a:rPr lang="en-US" dirty="0" err="1"/>
              <a:t>arr</a:t>
            </a:r>
            <a:r>
              <a:rPr lang="en-US" dirty="0"/>
              <a:t> = [1,2,3,4,5,6]</a:t>
            </a:r>
            <a:br>
              <a:rPr lang="en-US" dirty="0"/>
            </a:br>
            <a:r>
              <a:rPr lang="en-US" dirty="0" smtClean="0"/>
              <a:t>let </a:t>
            </a:r>
            <a:r>
              <a:rPr lang="en-US" dirty="0"/>
              <a:t>total= </a:t>
            </a:r>
            <a:r>
              <a:rPr lang="en-US" dirty="0" err="1"/>
              <a:t>arr.reduce</a:t>
            </a:r>
            <a:r>
              <a:rPr lang="en-US" dirty="0"/>
              <a:t>(function(sum, element, index, array) {</a:t>
            </a:r>
            <a:br>
              <a:rPr lang="en-US" dirty="0"/>
            </a:br>
            <a:r>
              <a:rPr lang="en-US" dirty="0" smtClean="0"/>
              <a:t>    return </a:t>
            </a:r>
            <a:r>
              <a:rPr lang="en-US" dirty="0"/>
              <a:t>sum + element;</a:t>
            </a:r>
            <a:br>
              <a:rPr lang="en-US" dirty="0"/>
            </a:br>
            <a:r>
              <a:rPr lang="en-US" dirty="0"/>
              <a:t>},0</a:t>
            </a:r>
            <a:r>
              <a:rPr lang="en-US" dirty="0" smtClean="0"/>
              <a:t>);</a:t>
            </a:r>
          </a:p>
          <a:p>
            <a:pPr marL="0" indent="0">
              <a:buNone/>
            </a:pPr>
            <a:endParaRPr lang="en-US" dirty="0"/>
          </a:p>
          <a:p>
            <a:pPr marL="0" indent="0">
              <a:buNone/>
            </a:pPr>
            <a:r>
              <a:rPr lang="en-US" dirty="0"/>
              <a:t>Output:</a:t>
            </a:r>
            <a:br>
              <a:rPr lang="en-US" dirty="0"/>
            </a:br>
            <a:r>
              <a:rPr lang="en-US" dirty="0"/>
              <a:t>total is 21</a:t>
            </a:r>
          </a:p>
        </p:txBody>
      </p:sp>
      <p:sp>
        <p:nvSpPr>
          <p:cNvPr id="4" name="Slide Number Placeholder 3"/>
          <p:cNvSpPr>
            <a:spLocks noGrp="1"/>
          </p:cNvSpPr>
          <p:nvPr>
            <p:ph type="sldNum" sz="quarter" idx="12"/>
          </p:nvPr>
        </p:nvSpPr>
        <p:spPr/>
        <p:txBody>
          <a:bodyPr/>
          <a:lstStyle/>
          <a:p>
            <a:fld id="{86CB4B4D-7CA3-9044-876B-883B54F8677D}" type="slidenum">
              <a:rPr lang="uk-UA" smtClean="0"/>
              <a:t>9</a:t>
            </a:fld>
            <a:endParaRPr lang="uk-UA"/>
          </a:p>
        </p:txBody>
      </p:sp>
    </p:spTree>
    <p:extLst>
      <p:ext uri="{BB962C8B-B14F-4D97-AF65-F5344CB8AC3E}">
        <p14:creationId xmlns:p14="http://schemas.microsoft.com/office/powerpoint/2010/main" val="824143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1174</TotalTime>
  <Words>1486</Words>
  <Application>Microsoft Office PowerPoint</Application>
  <PresentationFormat>Custom</PresentationFormat>
  <Paragraphs>271</Paragraphs>
  <Slides>29</Slides>
  <Notes>24</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SlideTheme2</vt:lpstr>
      <vt:lpstr>Bài 1 Javascript ES6 Part 3</vt:lpstr>
      <vt:lpstr>Mục tiêu</vt:lpstr>
      <vt:lpstr>Array</vt:lpstr>
      <vt:lpstr>Array Map</vt:lpstr>
      <vt:lpstr>Array Map</vt:lpstr>
      <vt:lpstr>Array Map</vt:lpstr>
      <vt:lpstr>Array Map</vt:lpstr>
      <vt:lpstr>Array Filter</vt:lpstr>
      <vt:lpstr>Array Reduce</vt:lpstr>
      <vt:lpstr>Array Reduce</vt:lpstr>
      <vt:lpstr>Array – ví dụ</vt:lpstr>
      <vt:lpstr>Template Literals</vt:lpstr>
      <vt:lpstr>Template Literals</vt:lpstr>
      <vt:lpstr>Template Literals – ví dụ</vt:lpstr>
      <vt:lpstr>Imports and Exports</vt:lpstr>
      <vt:lpstr>Imports and Exports – ví dụ</vt:lpstr>
      <vt:lpstr>Imports and Exports – ví dụ</vt:lpstr>
      <vt:lpstr>Imports and Exports – ví dụ</vt:lpstr>
      <vt:lpstr>Imports and Exports – ví dụ</vt:lpstr>
      <vt:lpstr>Destructuring objects and arrays</vt:lpstr>
      <vt:lpstr>Destructuring objects and arrays</vt:lpstr>
      <vt:lpstr>Destructuring objects and arrays</vt:lpstr>
      <vt:lpstr>Destructuring objects and arrays</vt:lpstr>
      <vt:lpstr>Destructuring objects and arrays – ví dụ</vt:lpstr>
      <vt:lpstr>Extend and Super</vt:lpstr>
      <vt:lpstr>Extend and Super</vt:lpstr>
      <vt:lpstr>Extend and Super</vt:lpstr>
      <vt:lpstr>Extend and Super</vt:lpstr>
      <vt:lpstr>Hướng dẫn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15 Access modifier, static method, static property</dc:title>
  <dc:creator>Nhật Nguyễn Khắc</dc:creator>
  <cp:lastModifiedBy>Windows User</cp:lastModifiedBy>
  <cp:revision>203</cp:revision>
  <dcterms:created xsi:type="dcterms:W3CDTF">2018-02-22T06:48:04Z</dcterms:created>
  <dcterms:modified xsi:type="dcterms:W3CDTF">2019-05-10T04:28:12Z</dcterms:modified>
</cp:coreProperties>
</file>