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BAABF-4731-4B10-91EA-D4EC8AFB861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C8930-97F1-4BA5-906A-8B55BDE0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927-3139-49FA-A3A1-43C2A82C9DEA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53DE-F8F0-44EB-A819-4DD3309E207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D5C9-BF6D-4636-9FA0-9971C487E19D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C6F-681A-46DB-ACF3-375EA70B2F00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82B2-DC5F-40DE-B0E0-A2DB1EE5F95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612A-1E04-4977-9CE1-C7D7F2B2EB6F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10D-7D72-4477-9BBA-BD995BB75EC5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0219-E4B5-4548-9C2E-91E531217AB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C33-2949-465D-B8B0-DE116804E60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8272-9B72-4C52-ADE8-64785D9DF73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BB2B-66AA-494B-8102-029CBE35BCF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20E2-3FC7-4931-A6CD-5B883A99F92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36D-BA84-4035-8DED-4A6B55726246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2119-94B2-40A0-BC92-043EEF853D4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70B-4ABA-46D8-885F-9B5DCCE7A7A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9FFC-5B0D-46D9-BF3C-9FAB2D87602A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EB97-A33F-43B2-A486-7BEA0A8D1D7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838368-6D6D-45D5-BCA0-DAFFFD11A950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240" y="106135"/>
            <a:ext cx="6400800" cy="107768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WOHE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239" y="2195892"/>
            <a:ext cx="8819017" cy="19473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Công Nghệ Web và dịch vụ trực tuyến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IT4409-</a:t>
            </a:r>
            <a:r>
              <a:rPr lang="en-US" sz="3200" dirty="0">
                <a:solidFill>
                  <a:schemeClr val="tx1"/>
                </a:solidFill>
              </a:rPr>
              <a:t>115650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9533" y="750359"/>
            <a:ext cx="1691596" cy="3436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 smtClean="0"/>
              <a:t>Work-Helper</a:t>
            </a:r>
            <a:endParaRPr lang="en-US" sz="1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6240" y="4143226"/>
            <a:ext cx="5381853" cy="18738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Nhóm 2: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Nguyễn Duy Đoàn – 20155365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Đinh Quang Đạt – 2017xxxx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Nông Thanh Đạt – 2017xxxx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GV. Đỗ Bá Lâm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6240" y="383343"/>
            <a:ext cx="6400800" cy="107768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cap="none" dirty="0" smtClean="0"/>
              <a:t>Website quản lý Công Việc</a:t>
            </a:r>
            <a:endParaRPr lang="en-US" sz="1800" cap="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6542" y="204106"/>
            <a:ext cx="2140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GIỚI THIỆU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66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8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48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Slice</vt:lpstr>
      <vt:lpstr>WOHE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helper</dc:title>
  <dc:creator>Windows User</dc:creator>
  <cp:lastModifiedBy>Windows User</cp:lastModifiedBy>
  <cp:revision>14</cp:revision>
  <dcterms:created xsi:type="dcterms:W3CDTF">2020-06-11T03:01:25Z</dcterms:created>
  <dcterms:modified xsi:type="dcterms:W3CDTF">2020-06-11T03:18:05Z</dcterms:modified>
</cp:coreProperties>
</file>