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60" r:id="rId5"/>
    <p:sldId id="259" r:id="rId6"/>
    <p:sldId id="264" r:id="rId7"/>
    <p:sldId id="27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228b3c22618f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Web và Dịch 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IT4409-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115650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Work-Helper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39" y="47655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Quang Đạt </a:t>
            </a:r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20173003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 Ts.Đỗ Bá Lâm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Website quản lý Công Việc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61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6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6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040" y="1541690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Chung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040" y="2208440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Nghệ Sử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40" y="287519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Chức Năng Trang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3251" y="160338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0" y="1324485"/>
            <a:ext cx="251847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2952" y="1324485"/>
            <a:ext cx="2693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Lập Kế Hoạch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Nội dung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Thời gian hoàn thành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Nhắc nhở tiến độ</a:t>
            </a:r>
          </a:p>
        </p:txBody>
      </p:sp>
      <p:pic>
        <p:nvPicPr>
          <p:cNvPr id="1030" name="Picture 6" descr="Focus Group Png 7 » PNG Image #160064 - PNG Images - PN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" y="4084637"/>
            <a:ext cx="2518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92952" y="4084637"/>
            <a:ext cx="25763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Làm Việc Nhóm: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+ Phân chia công việc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Trao đổi, thảo luận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Đánh giá kết quả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51" y="683558"/>
            <a:ext cx="3673919" cy="1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3271" y="160338"/>
            <a:ext cx="419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1" y="1051559"/>
            <a:ext cx="2138417" cy="130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77248" y="2450015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3" y="2774247"/>
            <a:ext cx="2357865" cy="235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27" y="4333871"/>
            <a:ext cx="1677394" cy="811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9" y="5381456"/>
            <a:ext cx="1074199" cy="1074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448" y="5986790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4" y="4299125"/>
            <a:ext cx="1279350" cy="1279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4102169"/>
            <a:ext cx="1245714" cy="1273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4" y="1204849"/>
            <a:ext cx="2579799" cy="1102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094293"/>
            <a:ext cx="13239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2506310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7951" y="160338"/>
            <a:ext cx="559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CỦA TRANG WEB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Vector Users Icon, Users Icon, Avatar Icon, User Icon P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83111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7655" y="158311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046" y="15268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64" y="1579599"/>
            <a:ext cx="1097280" cy="1097280"/>
          </a:xfrm>
          <a:prstGeom prst="rect">
            <a:avLst/>
          </a:prstGeom>
        </p:spPr>
      </p:pic>
      <p:pic>
        <p:nvPicPr>
          <p:cNvPr id="2060" name="Picture 12" descr="A Project Logo Vector PNG Transparent A Project Logo Vector.P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44" y="1579599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/>
          <p:cNvSpPr txBox="1"/>
          <p:nvPr/>
        </p:nvSpPr>
        <p:spPr>
          <a:xfrm>
            <a:off x="9803978" y="158311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việc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 descr="Task Blue png download - 512*512 - Free Transparent Task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Comment png icon 1 » PNG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1891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1557655" y="41508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Trao Đổi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8176" y="413467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2" y="414792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4" y="4135857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TextBox 39"/>
          <p:cNvSpPr txBox="1"/>
          <p:nvPr/>
        </p:nvSpPr>
        <p:spPr>
          <a:xfrm>
            <a:off x="9811624" y="41189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22722" y="281927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526" y="1060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Tạo 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26" y="1898796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5850" y="2571748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Nhập Tên/ 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69200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Người Muốn Thêm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0042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Thành Viên Mới Gia Nhập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3125749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396591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997" y="332499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526" y="3903098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Yêu Cầu Tham Gia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85850" y="4588966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Nhóm Theo Tên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69200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Nhóm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40042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Báo Có Yêu Cầu Mới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3125749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7667433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010884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Đồng Ý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5396591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010884" y="567889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Cầu Được Chấp Nhận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>
            <a:off x="8974580" y="5315587"/>
            <a:ext cx="0" cy="36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5850" y="5401899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Muốn Tham Gia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0659" y="281927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BẢNG + CÔNG VIỆC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526" y="1060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Tạo Nhóm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26" y="1898796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85850" y="2571748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Nhập Tên/ Email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69200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Người Muốn Thêm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0042" y="257174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Thành Viên Mới Gia Nhập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8" idx="1"/>
          </p:cNvCxnSpPr>
          <p:nvPr/>
        </p:nvCxnSpPr>
        <p:spPr>
          <a:xfrm>
            <a:off x="3125749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5396591" y="2935059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997" y="3324990"/>
            <a:ext cx="1965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526" y="3903098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Yêu Cầu Tham Gia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85850" y="4588966"/>
            <a:ext cx="2039899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Tìm Nhóm Theo Tên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69200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Chọn Nhóm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40042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Thông Báo Có Yêu Cầu Mới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3125749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25" idx="1"/>
          </p:cNvCxnSpPr>
          <p:nvPr/>
        </p:nvCxnSpPr>
        <p:spPr>
          <a:xfrm>
            <a:off x="7667433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010884" y="4588966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Đồng Ý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7" idx="3"/>
            <a:endCxn id="18" idx="1"/>
          </p:cNvCxnSpPr>
          <p:nvPr/>
        </p:nvCxnSpPr>
        <p:spPr>
          <a:xfrm>
            <a:off x="5396591" y="4952277"/>
            <a:ext cx="343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010884" y="5678898"/>
            <a:ext cx="1927391" cy="72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Cầu Được Chấp Nhận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>
            <a:off x="8974580" y="5315587"/>
            <a:ext cx="0" cy="36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5850" y="5401899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Muốn Tham Gia Nhóm</a:t>
            </a:r>
            <a:endParaRPr lang="en-US" sz="1200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01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54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</TotalTime>
  <Words>288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207</cp:revision>
  <dcterms:created xsi:type="dcterms:W3CDTF">2020-06-11T03:01:25Z</dcterms:created>
  <dcterms:modified xsi:type="dcterms:W3CDTF">2020-06-17T05:15:01Z</dcterms:modified>
</cp:coreProperties>
</file>