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6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228b3c22618f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Web và Dịch 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IT4409-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115650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Work-Helper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39" y="47655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Quang Đạt </a:t>
            </a:r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20173003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 Ts.Đỗ Bá Lâm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Website quản lý Công Việc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1969" y="281927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 ĐÓNG GÓP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70" y="2398126"/>
            <a:ext cx="1506110" cy="1506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375" y="4276159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Tỷ Lệ Công Việc Đảm Nhiệm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29" y="2230629"/>
            <a:ext cx="1701292" cy="17012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0909" y="4276159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Số Lượng Công Việc Đã</a:t>
            </a:r>
          </a:p>
          <a:p>
            <a:r>
              <a:rPr lang="en-US" b="1" dirty="0" smtClean="0"/>
              <a:t>Hoàn Thành Đúng Hạn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09" y="2230629"/>
            <a:ext cx="1701292" cy="17012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57176" y="4276159"/>
            <a:ext cx="32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Số Lượng Công Việc </a:t>
            </a:r>
          </a:p>
          <a:p>
            <a:r>
              <a:rPr lang="en-US" b="1" dirty="0" smtClean="0"/>
              <a:t>Chưa Hoàn Thành Đúng Hạn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1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4576" y="281927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0030" y="2429522"/>
            <a:ext cx="7025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Cấu Trúc 4 Lớp -&gt; Nhiều Cách Tổ Chức, Quản Lý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3271" y="160338"/>
            <a:ext cx="419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1" y="1051559"/>
            <a:ext cx="2138417" cy="130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77248" y="2450015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3" y="2774247"/>
            <a:ext cx="2357865" cy="235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27" y="4333871"/>
            <a:ext cx="1677394" cy="811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9" y="5381456"/>
            <a:ext cx="1074199" cy="1074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448" y="5986790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4" y="4299125"/>
            <a:ext cx="1279350" cy="1279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4102169"/>
            <a:ext cx="1245714" cy="1273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4" y="1204849"/>
            <a:ext cx="2579799" cy="1102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094293"/>
            <a:ext cx="13239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2506310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039" y="1673679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Chung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39" y="2673804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Chức Năng Trang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039" y="3673929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Công Nghệ Sử 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039" y="4674054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Kết Luận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3251" y="160338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0" y="1324485"/>
            <a:ext cx="251847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2952" y="1324485"/>
            <a:ext cx="2693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Lập Kế Hoạch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Nội dung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Thời gian hoàn thành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Nhắc nhở tiến độ</a:t>
            </a:r>
          </a:p>
        </p:txBody>
      </p:sp>
      <p:pic>
        <p:nvPicPr>
          <p:cNvPr id="1030" name="Picture 6" descr="Focus Group Png 7 » PNG Image #160064 - PNG Images - PN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" y="4084637"/>
            <a:ext cx="2518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92952" y="4084637"/>
            <a:ext cx="25763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Làm Việc Nhóm: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+ Phân chia công việc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Trao đổi, thảo luận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Đánh giá kết quả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51" y="683558"/>
            <a:ext cx="3673919" cy="1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7951" y="160338"/>
            <a:ext cx="559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CỦA TRANG WEB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Vector Users Icon, Users Icon, Avatar Icon, User Icon P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83111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7655" y="158311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046" y="15268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64" y="1579599"/>
            <a:ext cx="1097280" cy="1097280"/>
          </a:xfrm>
          <a:prstGeom prst="rect">
            <a:avLst/>
          </a:prstGeom>
        </p:spPr>
      </p:pic>
      <p:pic>
        <p:nvPicPr>
          <p:cNvPr id="2060" name="Picture 12" descr="A Project Logo Vector PNG Transparent A Project Logo Vector.P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255" y="1579599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/>
          <p:cNvSpPr txBox="1"/>
          <p:nvPr/>
        </p:nvSpPr>
        <p:spPr>
          <a:xfrm>
            <a:off x="9591889" y="1583111"/>
            <a:ext cx="2501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 descr="Task Blue png download - 512*512 - Free Transparent Task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Comment png icon 1 » PNG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1891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1557655" y="4150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8176" y="413467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Báo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2" y="414792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75" y="4135857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TextBox 39"/>
          <p:cNvSpPr txBox="1"/>
          <p:nvPr/>
        </p:nvSpPr>
        <p:spPr>
          <a:xfrm>
            <a:off x="9599535" y="41189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2722" y="281927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526" y="1060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Tạo 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26" y="1898796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5850" y="2571748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Nhập Tên/ 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69200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Người Muốn Thêm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0042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Thành Viên Mới Gia Nhập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3125749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396591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997" y="332499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526" y="3903098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Yêu Cầu Tham Gia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85850" y="4588966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Nhóm Theo Tên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69200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Nhóm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40042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Báo Có Yêu Cầu Mới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3125749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7667433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010884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Đồng Ý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5396591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010884" y="567889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Cầu Được Chấp Nhận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>
            <a:off x="8974580" y="5315587"/>
            <a:ext cx="0" cy="36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5850" y="5401899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Muốn Tham Gia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4708" y="5401897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8687" y="281927"/>
            <a:ext cx="4076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KẾ HOẠCH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56657" y="2073728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 Tiêu Tháng 7/2020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161584" y="1157771"/>
            <a:ext cx="1559532" cy="44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Công Nghệ Web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96986" y="2073728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Kế Hoạch Học Tập 2020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055355" y="1157771"/>
            <a:ext cx="1559532" cy="44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 3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556657" y="2952750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 Tiêu Sinh hoạt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096986" y="2974521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 Tiêu Học Tập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556657" y="3831772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Tiền Thuê Nhà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096986" y="3831772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Mua Sắm Đồ Dùng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556657" y="4710794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Đóng Tiền Trọ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096986" y="4713516"/>
            <a:ext cx="1306285" cy="4572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Đóng Tiền Nước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288208" y="2073728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Bài Tập Lớn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8828537" y="2073728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Bài Tập Tuần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7288208" y="2947300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Tuần 4-6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828537" y="2932339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Tuần 7-11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88208" y="3830409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Tìm Hiểu Đề Tài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8828537" y="3822927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Tìm hiểu Công Nghệ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288208" y="4713516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 BackEnd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8828536" y="4713516"/>
            <a:ext cx="1306285" cy="45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 FrontEnd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6" idx="2"/>
            <a:endCxn id="11" idx="0"/>
          </p:cNvCxnSpPr>
          <p:nvPr/>
        </p:nvCxnSpPr>
        <p:spPr>
          <a:xfrm>
            <a:off x="2209800" y="2530932"/>
            <a:ext cx="0" cy="4218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3" idx="0"/>
          </p:cNvCxnSpPr>
          <p:nvPr/>
        </p:nvCxnSpPr>
        <p:spPr>
          <a:xfrm>
            <a:off x="2209800" y="3409954"/>
            <a:ext cx="0" cy="4218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2209800" y="3409954"/>
            <a:ext cx="1540329" cy="4218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15" idx="0"/>
          </p:cNvCxnSpPr>
          <p:nvPr/>
        </p:nvCxnSpPr>
        <p:spPr>
          <a:xfrm>
            <a:off x="2209800" y="4288976"/>
            <a:ext cx="0" cy="4218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6" idx="0"/>
          </p:cNvCxnSpPr>
          <p:nvPr/>
        </p:nvCxnSpPr>
        <p:spPr>
          <a:xfrm>
            <a:off x="2209800" y="4288976"/>
            <a:ext cx="1540329" cy="4245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7" idx="0"/>
          </p:cNvCxnSpPr>
          <p:nvPr/>
        </p:nvCxnSpPr>
        <p:spPr>
          <a:xfrm>
            <a:off x="7941350" y="1601759"/>
            <a:ext cx="1" cy="47196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7" idx="2"/>
            <a:endCxn id="18" idx="0"/>
          </p:cNvCxnSpPr>
          <p:nvPr/>
        </p:nvCxnSpPr>
        <p:spPr>
          <a:xfrm>
            <a:off x="7941350" y="1601759"/>
            <a:ext cx="1540330" cy="47196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17" idx="2"/>
            <a:endCxn id="19" idx="0"/>
          </p:cNvCxnSpPr>
          <p:nvPr/>
        </p:nvCxnSpPr>
        <p:spPr>
          <a:xfrm>
            <a:off x="7941351" y="2530932"/>
            <a:ext cx="0" cy="41636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stCxn id="19" idx="2"/>
            <a:endCxn id="21" idx="0"/>
          </p:cNvCxnSpPr>
          <p:nvPr/>
        </p:nvCxnSpPr>
        <p:spPr>
          <a:xfrm>
            <a:off x="7941351" y="3404504"/>
            <a:ext cx="0" cy="4259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19" idx="2"/>
            <a:endCxn id="22" idx="0"/>
          </p:cNvCxnSpPr>
          <p:nvPr/>
        </p:nvCxnSpPr>
        <p:spPr>
          <a:xfrm>
            <a:off x="7941351" y="3404504"/>
            <a:ext cx="1540329" cy="41842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endCxn id="23" idx="0"/>
          </p:cNvCxnSpPr>
          <p:nvPr/>
        </p:nvCxnSpPr>
        <p:spPr>
          <a:xfrm flipH="1">
            <a:off x="7941351" y="4287613"/>
            <a:ext cx="1540327" cy="42590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>
            <a:stCxn id="22" idx="2"/>
            <a:endCxn id="24" idx="0"/>
          </p:cNvCxnSpPr>
          <p:nvPr/>
        </p:nvCxnSpPr>
        <p:spPr>
          <a:xfrm flipH="1">
            <a:off x="9481679" y="4280131"/>
            <a:ext cx="1" cy="43338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2158264" y="5520846"/>
            <a:ext cx="164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Cá Nhân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177" y="5604105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4864" y="2128027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---- BẢNG ----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59949" y="304923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---- DANH SÁCH ----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19822" y="3905122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---- THẺ ----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95213" y="4820631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---- CÔNG VIỆC ----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5619" y="281927"/>
            <a:ext cx="42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09" y="2375728"/>
            <a:ext cx="5744377" cy="1143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8228" y="1784509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dirty="0" smtClean="0"/>
              <a:t>Tê</a:t>
            </a:r>
            <a:r>
              <a:rPr lang="en-US" sz="1600" b="1" dirty="0" smtClean="0"/>
              <a:t>n Công Việc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87131" y="2586781"/>
            <a:ext cx="1198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Trạng Thái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89413" y="3678057"/>
            <a:ext cx="226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Thành Viên Phụ Trách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26508" y="3935904"/>
            <a:ext cx="2289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Thời Hạn Hoàn Thành</a:t>
            </a:r>
            <a:endParaRPr lang="en-US" sz="1600" b="1" dirty="0"/>
          </a:p>
        </p:txBody>
      </p:sp>
      <p:sp>
        <p:nvSpPr>
          <p:cNvPr id="11" name="Down Arrow 10"/>
          <p:cNvSpPr/>
          <p:nvPr/>
        </p:nvSpPr>
        <p:spPr>
          <a:xfrm>
            <a:off x="4408713" y="2102568"/>
            <a:ext cx="87087" cy="484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844552" y="2456818"/>
            <a:ext cx="80322" cy="598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4633807">
            <a:off x="3730362" y="3018504"/>
            <a:ext cx="115733" cy="785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7269374">
            <a:off x="5878776" y="3258632"/>
            <a:ext cx="95465" cy="83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473" y="281927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 + LỊCH SỬ + THÔNG BÁO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98" y="1424927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Hoạt động của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399" y="188659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Tạo, cập nhật, xóa danh sách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98" y="350905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Hoạt động của thẻ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399" y="3970722"/>
            <a:ext cx="4188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Bình Luận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Tạo, cập nhật công việc,..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Chỉ định thành viên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 Đánh dấu hoàn thành</a:t>
            </a:r>
          </a:p>
        </p:txBody>
      </p:sp>
    </p:spTree>
    <p:extLst>
      <p:ext uri="{BB962C8B-B14F-4D97-AF65-F5344CB8AC3E}">
        <p14:creationId xmlns:p14="http://schemas.microsoft.com/office/powerpoint/2010/main" val="19854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2187" y="281927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NHẮC NHỞ TIẾN ĐỘ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870" y="1409700"/>
            <a:ext cx="3503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Trước 2 Ngày Deadline</a:t>
            </a:r>
          </a:p>
          <a:p>
            <a:r>
              <a:rPr lang="en-US" sz="2400" b="1" dirty="0" smtClean="0"/>
              <a:t>08:00:00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2369004"/>
            <a:ext cx="1645614" cy="1645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6" y="2635703"/>
            <a:ext cx="786891" cy="786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76" y="2521403"/>
            <a:ext cx="1493215" cy="14932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3836" y="2973012"/>
            <a:ext cx="533400" cy="8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4756" y="3184190"/>
            <a:ext cx="810110" cy="9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28111" y="3549952"/>
            <a:ext cx="2827020" cy="1143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848" y="4487849"/>
            <a:ext cx="5315352" cy="16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665</TotalTime>
  <Words>409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291</cp:revision>
  <dcterms:created xsi:type="dcterms:W3CDTF">2020-06-11T03:01:25Z</dcterms:created>
  <dcterms:modified xsi:type="dcterms:W3CDTF">2020-06-17T20:16:27Z</dcterms:modified>
</cp:coreProperties>
</file>