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9" r:id="rId5"/>
    <p:sldId id="264" r:id="rId6"/>
    <p:sldId id="260" r:id="rId7"/>
    <p:sldId id="27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e228b3c22618f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AABF-4731-4B10-91EA-D4EC8AFB861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C8930-97F1-4BA5-906A-8B55BDE0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927-3139-49FA-A3A1-43C2A82C9DE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53DE-F8F0-44EB-A819-4DD3309E207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D5C9-BF6D-4636-9FA0-9971C487E19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C6F-681A-46DB-ACF3-375EA70B2F0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2B2-DC5F-40DE-B0E0-A2DB1EE5F95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612A-1E04-4977-9CE1-C7D7F2B2EB6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10D-7D72-4477-9BBA-BD995BB75EC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219-E4B5-4548-9C2E-91E531217AB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C33-2949-465D-B8B0-DE116804E60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8272-9B72-4C52-ADE8-64785D9DF73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BB2B-66AA-494B-8102-029CBE35BCF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20E2-3FC7-4931-A6CD-5B883A99F92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36D-BA84-4035-8DED-4A6B5572624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2119-94B2-40A0-BC92-043EEF853D4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70B-4ABA-46D8-885F-9B5DCCE7A7A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9FFC-5B0D-46D9-BF3C-9FAB2D87602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B97-A33F-43B2-A486-7BEA0A8D1D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838368-6D6D-45D5-BCA0-DAFFFD11A95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240" y="106135"/>
            <a:ext cx="6400800" cy="107768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WOHE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39" y="2195892"/>
            <a:ext cx="8819017" cy="19473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Web và Dịch vụ trực tuyến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IT4409-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115650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9533" y="750359"/>
            <a:ext cx="1691596" cy="3436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Work-Helper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239" y="4765526"/>
            <a:ext cx="5381853" cy="18738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Duy Đoàn – 20155365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Đinh Quang Đạt </a:t>
            </a:r>
            <a:r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20173003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Nông Thanh Đạt – 2017xxxx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GV. Ts.Đỗ Bá Lâm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240" y="383343"/>
            <a:ext cx="6400800" cy="107768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Website quản lý Công Việc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2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61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6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68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040" y="1541690"/>
            <a:ext cx="294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Giới Thiệu Chung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040" y="2208440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Công Nghệ Sử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040" y="2875190"/>
            <a:ext cx="36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Chức Năng Trang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3251" y="160338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0" y="1324485"/>
            <a:ext cx="2518475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2952" y="1324485"/>
            <a:ext cx="26935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Lập Kế Hoạch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Nội dung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Thời gian hoàn thành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Nhắc nhở tiến độ</a:t>
            </a:r>
          </a:p>
        </p:txBody>
      </p:sp>
      <p:pic>
        <p:nvPicPr>
          <p:cNvPr id="1030" name="Picture 6" descr="Focus Group Png 7 » PNG Image #160064 - PNG Images - PNG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0" y="4084637"/>
            <a:ext cx="25184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92952" y="4084637"/>
            <a:ext cx="25763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Làm Việc Nhóm: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+ Phân chia công việc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Trao đổi, thảo luận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Đánh giá kết quả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51" y="683558"/>
            <a:ext cx="3673919" cy="11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7951" y="160338"/>
            <a:ext cx="559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CHỨC NĂNG CỦA TRANG WEB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Vector Users Icon, Users Icon, Avatar Icon, User Icon PNG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83111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7655" y="158311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Tài Khoản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046" y="15268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64" y="1579599"/>
            <a:ext cx="1097280" cy="1097280"/>
          </a:xfrm>
          <a:prstGeom prst="rect">
            <a:avLst/>
          </a:prstGeom>
        </p:spPr>
      </p:pic>
      <p:pic>
        <p:nvPicPr>
          <p:cNvPr id="2060" name="Picture 12" descr="A Project Logo Vector PNG Transparent A Project Logo Vector.P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44" y="1579599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/>
          <p:cNvSpPr txBox="1"/>
          <p:nvPr/>
        </p:nvSpPr>
        <p:spPr>
          <a:xfrm>
            <a:off x="9803978" y="1583111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việc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14" descr="Task Blue png download - 512*512 - Free Transparent Task p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Comment png icon 1 » PNG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118912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/>
          <p:cNvSpPr txBox="1"/>
          <p:nvPr/>
        </p:nvSpPr>
        <p:spPr>
          <a:xfrm>
            <a:off x="1557655" y="41508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Trao Đổi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8176" y="413467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Thông Báo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32" y="4147922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4" y="4135857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0" name="TextBox 39"/>
          <p:cNvSpPr txBox="1"/>
          <p:nvPr/>
        </p:nvSpPr>
        <p:spPr>
          <a:xfrm>
            <a:off x="9811624" y="41189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22722" y="281927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526" y="10605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Tạo Nhóm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526" y="1898796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Thêm Thành Viên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5850" y="2571748"/>
            <a:ext cx="2039899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Nhập Tên/ Email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69200" y="257174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Chọn Người Muốn Thêm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40042" y="257174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Thành Viên Mới Gia Nhập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8" idx="1"/>
          </p:cNvCxnSpPr>
          <p:nvPr/>
        </p:nvCxnSpPr>
        <p:spPr>
          <a:xfrm>
            <a:off x="3125749" y="2935059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396591" y="2935059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2997" y="3324990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526" y="3903098"/>
            <a:ext cx="24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Yêu Cầu Tham Gia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85850" y="4588966"/>
            <a:ext cx="2039899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Nhóm Theo Tên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469200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Chọn Nhóm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40042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Thông Báo Có Yêu Cầu Mới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3125749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25" idx="1"/>
          </p:cNvCxnSpPr>
          <p:nvPr/>
        </p:nvCxnSpPr>
        <p:spPr>
          <a:xfrm>
            <a:off x="7667433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010884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Đồng Ý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5396591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010884" y="567889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Cầu Được Chấp Nhận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>
            <a:off x="8974580" y="5315587"/>
            <a:ext cx="0" cy="363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85850" y="5401899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Muốn Tham Gia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4708" y="5401897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3271" y="160338"/>
            <a:ext cx="4192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1" y="1051559"/>
            <a:ext cx="2138417" cy="1308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77248" y="2450015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83" y="2774247"/>
            <a:ext cx="2357865" cy="2357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27" y="4333871"/>
            <a:ext cx="1677394" cy="811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9" y="5381456"/>
            <a:ext cx="1074199" cy="10741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91448" y="5986790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4" y="4299125"/>
            <a:ext cx="1279350" cy="1279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78" y="4102169"/>
            <a:ext cx="1245714" cy="1273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4" y="1204849"/>
            <a:ext cx="2579799" cy="11028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04" y="1094293"/>
            <a:ext cx="1323975" cy="13239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92" y="2506310"/>
            <a:ext cx="1571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0659" y="281927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BẢNG + CÔNG VIỆC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01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54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561</TotalTime>
  <Words>237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WOHE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helper</dc:title>
  <dc:creator>Windows User</dc:creator>
  <cp:lastModifiedBy>Windows User</cp:lastModifiedBy>
  <cp:revision>211</cp:revision>
  <dcterms:created xsi:type="dcterms:W3CDTF">2020-06-11T03:01:25Z</dcterms:created>
  <dcterms:modified xsi:type="dcterms:W3CDTF">2020-06-17T18:27:25Z</dcterms:modified>
</cp:coreProperties>
</file>