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e228b3c22618f4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BAABF-4731-4B10-91EA-D4EC8AFB8615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C8930-97F1-4BA5-906A-8B55BDE04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927-3139-49FA-A3A1-43C2A82C9DEA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53DE-F8F0-44EB-A819-4DD3309E207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D5C9-BF6D-4636-9FA0-9971C487E19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C6F-681A-46DB-ACF3-375EA70B2F0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82B2-DC5F-40DE-B0E0-A2DB1EE5F95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612A-1E04-4977-9CE1-C7D7F2B2EB6F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F10D-7D72-4477-9BBA-BD995BB75EC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0219-E4B5-4548-9C2E-91E531217AB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FC33-2949-465D-B8B0-DE116804E60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8272-9B72-4C52-ADE8-64785D9DF73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BB2B-66AA-494B-8102-029CBE35BCF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20E2-3FC7-4931-A6CD-5B883A99F92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36D-BA84-4035-8DED-4A6B55726246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2119-94B2-40A0-BC92-043EEF853D4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70B-4ABA-46D8-885F-9B5DCCE7A7A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9FFC-5B0D-46D9-BF3C-9FAB2D87602A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EB97-A33F-43B2-A486-7BEA0A8D1D7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838368-6D6D-45D5-BCA0-DAFFFD11A95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240" y="106135"/>
            <a:ext cx="6400800" cy="1077686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WOHE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239" y="2195892"/>
            <a:ext cx="8819017" cy="194733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Web và Dịch vụ trực tuyến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IT4409-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115650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9533" y="750359"/>
            <a:ext cx="1691596" cy="3436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Work-Helper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239" y="4765526"/>
            <a:ext cx="5381853" cy="18738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2: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Duy Đoàn – 20155365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Đinh Quang Đạt </a:t>
            </a:r>
            <a:r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20173003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Nông Thanh Đạt – 2017xxxx</a:t>
            </a:r>
          </a:p>
          <a:p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GV. Ts.Đỗ Bá Lâm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6240" y="383343"/>
            <a:ext cx="6400800" cy="107768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Website quản lý Công Việc</a:t>
            </a:r>
            <a:endParaRPr lang="en-US" sz="1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3040" y="1541690"/>
            <a:ext cx="2949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Giới Thiệu Chung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040" y="2208440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Công Nghệ Sử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3040" y="2875190"/>
            <a:ext cx="3688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Chức Năng Trang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3040" y="4208690"/>
            <a:ext cx="127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AJAX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040" y="3541940"/>
            <a:ext cx="257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Thiết Kế CSDL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3039" y="4875440"/>
            <a:ext cx="8130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Thông Báo + Bình Luận Thời Gian Thực (Server Node)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3251" y="160338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0" y="1324485"/>
            <a:ext cx="2518475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92952" y="1324485"/>
            <a:ext cx="26935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Lập Kế Hoạch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Nội dung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Thời gian hoàn thành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Nhắc nhở tiến độ</a:t>
            </a:r>
          </a:p>
        </p:txBody>
      </p:sp>
      <p:pic>
        <p:nvPicPr>
          <p:cNvPr id="1030" name="Picture 6" descr="Focus Group Png 7 » PNG Image #160064 - PNG Images - PNG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0" y="4084637"/>
            <a:ext cx="25184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92952" y="4084637"/>
            <a:ext cx="257634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Làm Việc Nhóm: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+ Phân chia công việc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Trao đổi, thảo luận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Đánh giá kết quả </a:t>
            </a:r>
          </a:p>
        </p:txBody>
      </p:sp>
    </p:spTree>
    <p:extLst>
      <p:ext uri="{BB962C8B-B14F-4D97-AF65-F5344CB8AC3E}">
        <p14:creationId xmlns:p14="http://schemas.microsoft.com/office/powerpoint/2010/main" val="36700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3271" y="160338"/>
            <a:ext cx="4192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31" y="1051559"/>
            <a:ext cx="2138417" cy="13081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77248" y="2450015"/>
            <a:ext cx="190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83" y="2774247"/>
            <a:ext cx="2357865" cy="2357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27" y="4333871"/>
            <a:ext cx="1677394" cy="8116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9" y="5381456"/>
            <a:ext cx="1074199" cy="10741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91448" y="5986790"/>
            <a:ext cx="190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Socket.io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4" y="4299125"/>
            <a:ext cx="1279350" cy="1279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78" y="4102169"/>
            <a:ext cx="1245714" cy="12738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44" y="1204849"/>
            <a:ext cx="2579799" cy="11028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04" y="1094293"/>
            <a:ext cx="1323975" cy="13239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92" y="2506310"/>
            <a:ext cx="15716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07951" y="160338"/>
            <a:ext cx="559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CHỨC NĂNG CỦA TRANG WEB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ownload Free png Work Schedule, Vector Material, Schedules, Wor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Vector Users Icon, Users Icon, Avatar Icon, User Icon PNG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31901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57655" y="103190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Tài Khoản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5046" y="975627"/>
            <a:ext cx="2104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Tạo Nhóm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Thêm Thành Viên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64" y="1028389"/>
            <a:ext cx="1097280" cy="1097280"/>
          </a:xfrm>
          <a:prstGeom prst="rect">
            <a:avLst/>
          </a:prstGeom>
        </p:spPr>
      </p:pic>
      <p:pic>
        <p:nvPicPr>
          <p:cNvPr id="2060" name="Picture 12" descr="A Project Logo Vector PNG Transparent A Project Logo Vector.PN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98" y="1031901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1" name="TextBox 20"/>
          <p:cNvSpPr txBox="1"/>
          <p:nvPr/>
        </p:nvSpPr>
        <p:spPr>
          <a:xfrm>
            <a:off x="9803978" y="1031901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Tạo Dự Án Mới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6078" y="3039803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Phân Chia Công Việc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14" descr="Task Blue png download - 512*512 - Free Transparent Task p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91" y="3029112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8" name="TextBox 27"/>
          <p:cNvSpPr txBox="1"/>
          <p:nvPr/>
        </p:nvSpPr>
        <p:spPr>
          <a:xfrm>
            <a:off x="3043932" y="3029112"/>
            <a:ext cx="2472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Thêm Mới Công Việc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Thiết Lập Thời Gian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4" name="Picture 16" descr="Hands Holding Letters - Free image on Pixaba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165" y="3039803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66" name="Picture 18" descr="Comment png icon 1 » PNG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029835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1" name="TextBox 30"/>
          <p:cNvSpPr txBox="1"/>
          <p:nvPr/>
        </p:nvSpPr>
        <p:spPr>
          <a:xfrm>
            <a:off x="1557655" y="5032763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Trao Đổi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Bình Luận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57655" y="5757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RealTime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8176" y="501659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Thông Báo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58176" y="5741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RealTime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32" y="5029835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64" y="5017770"/>
            <a:ext cx="1097280" cy="109728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0" name="TextBox 39"/>
          <p:cNvSpPr txBox="1"/>
          <p:nvPr/>
        </p:nvSpPr>
        <p:spPr>
          <a:xfrm>
            <a:off x="9811624" y="500082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Thống Kê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Đánh Giá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62183" y="281927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7" y="805147"/>
            <a:ext cx="7131484" cy="1909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51" y="821702"/>
            <a:ext cx="497578" cy="4975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52655" y="885825"/>
            <a:ext cx="3095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Thêm Thành Viên Vào Nhóm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51" y="1499116"/>
            <a:ext cx="521540" cy="5215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52655" y="157522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Phân Chia Công Việc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11" y="2886292"/>
            <a:ext cx="542620" cy="5426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42616" y="2972936"/>
            <a:ext cx="16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Sự kiện: </a:t>
            </a:r>
            <a:r>
              <a:rPr lang="en-US" b="1" dirty="0" smtClean="0">
                <a:solidFill>
                  <a:srgbClr val="0070C0"/>
                </a:solidFill>
              </a:rPr>
              <a:t>keyup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5217" y="4933950"/>
            <a:ext cx="4947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+ Tạo mới, cập nhật công việc</a:t>
            </a:r>
          </a:p>
          <a:p>
            <a:r>
              <a:rPr lang="en-US" sz="2400" dirty="0" smtClean="0"/>
              <a:t>+ Đánh dấu hoàn thành công việc</a:t>
            </a:r>
          </a:p>
          <a:p>
            <a:r>
              <a:rPr lang="en-US" sz="2400" dirty="0" smtClean="0"/>
              <a:t>+ Các task thay đổi dữ liệu khác,..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5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12867" y="358127"/>
            <a:ext cx="239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 REALTIME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4" y="881346"/>
            <a:ext cx="685800" cy="6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7642" y="1138872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FrontEnd JS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247" y="2089992"/>
            <a:ext cx="2675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&lt;script </a:t>
            </a:r>
            <a:r>
              <a:rPr lang="en-US" sz="1200" dirty="0" smtClean="0">
                <a:solidFill>
                  <a:srgbClr val="002060"/>
                </a:solidFill>
              </a:rPr>
              <a:t>src</a:t>
            </a:r>
            <a:r>
              <a:rPr lang="en-US" sz="1200" dirty="0">
                <a:solidFill>
                  <a:srgbClr val="002060"/>
                </a:solidFill>
              </a:rPr>
              <a:t>='/</a:t>
            </a:r>
            <a:r>
              <a:rPr lang="en-US" sz="1200" dirty="0" smtClean="0">
                <a:solidFill>
                  <a:srgbClr val="002060"/>
                </a:solidFill>
              </a:rPr>
              <a:t>socket.io/socket.io.js</a:t>
            </a:r>
            <a:r>
              <a:rPr lang="en-US" sz="1200" dirty="0" smtClean="0"/>
              <a:t>‘/&gt;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57247" y="2306929"/>
            <a:ext cx="3983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&lt;script&gt;</a:t>
            </a:r>
          </a:p>
          <a:p>
            <a:r>
              <a:rPr lang="en-US" sz="1200" dirty="0"/>
              <a:t>	const socket = io.connect(</a:t>
            </a:r>
            <a:r>
              <a:rPr lang="en-US" sz="1200" dirty="0">
                <a:solidFill>
                  <a:srgbClr val="002060"/>
                </a:solidFill>
              </a:rPr>
              <a:t>'http://localhost:3001</a:t>
            </a:r>
            <a:r>
              <a:rPr lang="en-US" sz="1200" dirty="0" smtClean="0"/>
              <a:t>');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socket.on(“</a:t>
            </a:r>
            <a:r>
              <a:rPr lang="en-US" sz="1200" dirty="0" smtClean="0">
                <a:solidFill>
                  <a:srgbClr val="002060"/>
                </a:solidFill>
              </a:rPr>
              <a:t>EVENT_NAME</a:t>
            </a:r>
            <a:r>
              <a:rPr lang="en-US" sz="1200" dirty="0" smtClean="0"/>
              <a:t>”, function(</a:t>
            </a:r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1200" dirty="0" smtClean="0"/>
              <a:t>){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// do-some-thing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})</a:t>
            </a:r>
          </a:p>
          <a:p>
            <a:r>
              <a:rPr lang="en-US" sz="1200" dirty="0" smtClean="0"/>
              <a:t>&lt;/script&gt;</a:t>
            </a:r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906425" y="881346"/>
            <a:ext cx="4812683" cy="2593641"/>
            <a:chOff x="5906425" y="881346"/>
            <a:chExt cx="4812683" cy="259364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905" y="881346"/>
              <a:ext cx="685800" cy="6858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17342" y="1043926"/>
              <a:ext cx="2262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BackEnd JS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06425" y="2089992"/>
              <a:ext cx="481268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const </a:t>
              </a:r>
              <a:r>
                <a:rPr lang="en-US" sz="1200" dirty="0">
                  <a:solidFill>
                    <a:srgbClr val="002060"/>
                  </a:solidFill>
                </a:rPr>
                <a:t>io</a:t>
              </a:r>
              <a:r>
                <a:rPr lang="en-US" sz="1200" dirty="0"/>
                <a:t> = require("socket.io")(server);</a:t>
              </a:r>
            </a:p>
            <a:p>
              <a:r>
                <a:rPr lang="en-US" sz="1200" dirty="0">
                  <a:solidFill>
                    <a:srgbClr val="002060"/>
                  </a:solidFill>
                </a:rPr>
                <a:t>io</a:t>
              </a:r>
              <a:r>
                <a:rPr lang="en-US" sz="1200" dirty="0"/>
                <a:t>.on("</a:t>
              </a:r>
              <a:r>
                <a:rPr lang="en-US" sz="1200" dirty="0">
                  <a:solidFill>
                    <a:srgbClr val="002060"/>
                  </a:solidFill>
                </a:rPr>
                <a:t>connection</a:t>
              </a:r>
              <a:r>
                <a:rPr lang="en-US" sz="1200" dirty="0"/>
                <a:t>", (socket) =&gt; {</a:t>
              </a:r>
            </a:p>
            <a:p>
              <a:r>
                <a:rPr lang="en-US" sz="1200" dirty="0"/>
                <a:t>    </a:t>
              </a:r>
              <a:r>
                <a:rPr lang="en-US" sz="1200" dirty="0" smtClean="0"/>
                <a:t>// do-some-thing</a:t>
              </a:r>
              <a:endParaRPr lang="en-US" sz="1200" dirty="0"/>
            </a:p>
            <a:p>
              <a:r>
                <a:rPr lang="en-US" sz="1200" dirty="0"/>
                <a:t>});</a:t>
              </a:r>
            </a:p>
            <a:p>
              <a:r>
                <a:rPr lang="en-US" sz="1200" dirty="0">
                  <a:solidFill>
                    <a:srgbClr val="002060"/>
                  </a:solidFill>
                </a:rPr>
                <a:t>io</a:t>
              </a:r>
              <a:r>
                <a:rPr lang="en-US" sz="1200" dirty="0"/>
                <a:t>.on('</a:t>
              </a:r>
              <a:r>
                <a:rPr lang="en-US" sz="1200" dirty="0">
                  <a:solidFill>
                    <a:srgbClr val="002060"/>
                  </a:solidFill>
                </a:rPr>
                <a:t>disconnect</a:t>
              </a:r>
              <a:r>
                <a:rPr lang="en-US" sz="1200" dirty="0"/>
                <a:t>', </a:t>
              </a:r>
              <a:r>
                <a:rPr lang="en-US" sz="1200" dirty="0" smtClean="0"/>
                <a:t>(socket</a:t>
              </a:r>
              <a:r>
                <a:rPr lang="en-US" sz="1200" dirty="0"/>
                <a:t>) =&gt; {</a:t>
              </a:r>
            </a:p>
            <a:p>
              <a:r>
                <a:rPr lang="en-US" sz="1200" dirty="0"/>
                <a:t>    </a:t>
              </a:r>
              <a:r>
                <a:rPr lang="en-US" sz="1200" dirty="0" smtClean="0"/>
                <a:t>// do-some-thing</a:t>
              </a:r>
              <a:endParaRPr lang="en-US" sz="1200" dirty="0"/>
            </a:p>
            <a:p>
              <a:r>
                <a:rPr lang="en-US" sz="1200" dirty="0" smtClean="0"/>
                <a:t>});</a:t>
              </a:r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06425" y="1823061"/>
              <a:ext cx="8502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Index.js</a:t>
              </a:r>
              <a:endParaRPr lang="en-US" sz="1400" u="sng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75861" y="3812047"/>
            <a:ext cx="4069220" cy="2795180"/>
            <a:chOff x="3475861" y="3812047"/>
            <a:chExt cx="4069220" cy="2795180"/>
          </a:xfrm>
        </p:grpSpPr>
        <p:sp>
          <p:nvSpPr>
            <p:cNvPr id="13" name="TextBox 12"/>
            <p:cNvSpPr txBox="1"/>
            <p:nvPr/>
          </p:nvSpPr>
          <p:spPr>
            <a:xfrm>
              <a:off x="3475862" y="3812047"/>
              <a:ext cx="1979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Trao đổi dữ liệu</a:t>
              </a:r>
              <a:endPara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475861" y="4042675"/>
              <a:ext cx="4069220" cy="2564552"/>
              <a:chOff x="3475861" y="3945458"/>
              <a:chExt cx="4069220" cy="256455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475861" y="3945458"/>
                <a:ext cx="406921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Gửi dữ liệu đến 1 socket được chỉ định: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socket.emit(“</a:t>
                </a:r>
                <a:r>
                  <a:rPr lang="en-US" sz="1400" dirty="0" smtClean="0">
                    <a:solidFill>
                      <a:srgbClr val="002060"/>
                    </a:solidFill>
                  </a:rPr>
                  <a:t>EVENT_NAME</a:t>
                </a:r>
                <a:r>
                  <a:rPr lang="en-US" sz="1400" dirty="0" smtClean="0"/>
                  <a:t>”, </a:t>
                </a:r>
                <a:r>
                  <a:rPr lang="en-US" sz="14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sz="1400" dirty="0" smtClean="0"/>
                  <a:t>);</a:t>
                </a:r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Lắng nghe sự kiện:</a:t>
                </a:r>
              </a:p>
              <a:p>
                <a:r>
                  <a:rPr lang="en-US" sz="1400" dirty="0"/>
                  <a:t>	socket.on(“</a:t>
                </a:r>
                <a:r>
                  <a:rPr lang="en-US" sz="1400" dirty="0">
                    <a:solidFill>
                      <a:srgbClr val="002060"/>
                    </a:solidFill>
                  </a:rPr>
                  <a:t>EVENT_NAME</a:t>
                </a:r>
                <a:r>
                  <a:rPr lang="en-US" sz="1400" dirty="0"/>
                  <a:t>”, function(</a:t>
                </a:r>
                <a:r>
                  <a:rPr lang="en-US" sz="1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sz="1400" dirty="0"/>
                  <a:t>){</a:t>
                </a:r>
              </a:p>
              <a:p>
                <a:r>
                  <a:rPr lang="en-US" sz="1400" dirty="0"/>
                  <a:t>		// do-some-thing</a:t>
                </a:r>
              </a:p>
              <a:p>
                <a:r>
                  <a:rPr lang="en-US" sz="1400" dirty="0"/>
                  <a:t>	})</a:t>
                </a:r>
              </a:p>
              <a:p>
                <a:endParaRPr lang="en-US" sz="1400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75862" y="5986790"/>
                <a:ext cx="4069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Gửi dữ liệu đến tất cả socket</a:t>
                </a:r>
              </a:p>
              <a:p>
                <a:r>
                  <a:rPr lang="en-US" sz="1400" dirty="0"/>
                  <a:t>	</a:t>
                </a:r>
                <a:r>
                  <a:rPr lang="en-US" sz="1400" dirty="0" smtClean="0"/>
                  <a:t>io.emit(“</a:t>
                </a:r>
                <a:r>
                  <a:rPr lang="en-US" sz="1400" dirty="0" smtClean="0">
                    <a:solidFill>
                      <a:srgbClr val="002060"/>
                    </a:solidFill>
                  </a:rPr>
                  <a:t>EVENT_NAME</a:t>
                </a:r>
                <a:r>
                  <a:rPr lang="en-US" sz="1400" dirty="0" smtClean="0"/>
                  <a:t>”, </a:t>
                </a:r>
                <a:r>
                  <a:rPr lang="en-US" sz="14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sz="1400" dirty="0" smtClean="0"/>
                  <a:t>);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85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0606" y="28192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6850" y="2628900"/>
            <a:ext cx="179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Thank You!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16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216</TotalTime>
  <Words>262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WOHE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helper</dc:title>
  <dc:creator>Windows User</dc:creator>
  <cp:lastModifiedBy>Windows User</cp:lastModifiedBy>
  <cp:revision>182</cp:revision>
  <dcterms:created xsi:type="dcterms:W3CDTF">2020-06-11T03:01:25Z</dcterms:created>
  <dcterms:modified xsi:type="dcterms:W3CDTF">2020-06-11T08:49:23Z</dcterms:modified>
</cp:coreProperties>
</file>