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E4120-390F-4E16-8789-91D70CE3DC45}"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371930D4-F36F-4601-BA27-2B500D23CBCE}">
      <dgm:prSet phldrT="[Text]"/>
      <dgm:spPr/>
      <dgm:t>
        <a:bodyPr/>
        <a:lstStyle/>
        <a:p>
          <a:r>
            <a:rPr lang="en-US" dirty="0" smtClean="0">
              <a:latin typeface="Arial" panose="020B0604020202020204" pitchFamily="34" charset="0"/>
              <a:cs typeface="Arial" panose="020B0604020202020204" pitchFamily="34" charset="0"/>
            </a:rPr>
            <a:t>1, 2, 3… </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int</a:t>
          </a:r>
          <a:endParaRPr lang="en-US" dirty="0">
            <a:latin typeface="Arial" panose="020B0604020202020204" pitchFamily="34" charset="0"/>
            <a:cs typeface="Arial" panose="020B0604020202020204" pitchFamily="34" charset="0"/>
          </a:endParaRPr>
        </a:p>
      </dgm:t>
    </dgm:pt>
    <dgm:pt modelId="{16123B47-AED3-4067-9EFE-BD082DAD916F}" type="parTrans" cxnId="{8A4C3AD5-7282-49F6-A362-76594A01A3D2}">
      <dgm:prSet/>
      <dgm:spPr/>
      <dgm:t>
        <a:bodyPr/>
        <a:lstStyle/>
        <a:p>
          <a:endParaRPr lang="en-US"/>
        </a:p>
      </dgm:t>
    </dgm:pt>
    <dgm:pt modelId="{DA0CC335-9251-4404-8682-B7D5CABC207D}" type="sibTrans" cxnId="{8A4C3AD5-7282-49F6-A362-76594A01A3D2}">
      <dgm:prSet/>
      <dgm:spPr/>
      <dgm:t>
        <a:bodyPr/>
        <a:lstStyle/>
        <a:p>
          <a:endParaRPr lang="en-US"/>
        </a:p>
      </dgm:t>
    </dgm:pt>
    <dgm:pt modelId="{CF022743-06F1-4840-B5C2-3D834B46C7DF}">
      <dgm:prSet phldrT="[Text]"/>
      <dgm:spPr/>
      <dgm:t>
        <a:bodyPr/>
        <a:lstStyle/>
        <a:p>
          <a:r>
            <a:rPr lang="en-US" dirty="0" smtClean="0">
              <a:latin typeface="Arial" panose="020B0604020202020204" pitchFamily="34" charset="0"/>
              <a:cs typeface="Arial" panose="020B0604020202020204" pitchFamily="34" charset="0"/>
            </a:rPr>
            <a:t>1.5, 2.75,… </a:t>
          </a:r>
          <a:r>
            <a:rPr lang="en-US" dirty="0" smtClean="0">
              <a:latin typeface="Arial" panose="020B0604020202020204" pitchFamily="34" charset="0"/>
              <a:cs typeface="Arial" panose="020B0604020202020204" pitchFamily="34" charset="0"/>
              <a:sym typeface="Wingdings" panose="05000000000000000000" pitchFamily="2" charset="2"/>
            </a:rPr>
            <a:t> float</a:t>
          </a:r>
          <a:endParaRPr lang="en-US" dirty="0">
            <a:latin typeface="Arial" panose="020B0604020202020204" pitchFamily="34" charset="0"/>
            <a:cs typeface="Arial" panose="020B0604020202020204" pitchFamily="34" charset="0"/>
          </a:endParaRPr>
        </a:p>
      </dgm:t>
    </dgm:pt>
    <dgm:pt modelId="{34A39FFE-65B0-4474-B6B3-F02CA1810371}" type="parTrans" cxnId="{43EE9C62-37A8-4C87-AE9B-E217A79E824C}">
      <dgm:prSet/>
      <dgm:spPr/>
      <dgm:t>
        <a:bodyPr/>
        <a:lstStyle/>
        <a:p>
          <a:endParaRPr lang="en-US"/>
        </a:p>
      </dgm:t>
    </dgm:pt>
    <dgm:pt modelId="{BC690A63-D56B-4125-96B9-B890E5373C3D}" type="sibTrans" cxnId="{43EE9C62-37A8-4C87-AE9B-E217A79E824C}">
      <dgm:prSet/>
      <dgm:spPr/>
      <dgm:t>
        <a:bodyPr/>
        <a:lstStyle/>
        <a:p>
          <a:endParaRPr lang="en-US"/>
        </a:p>
      </dgm:t>
    </dgm:pt>
    <dgm:pt modelId="{A843FE79-015C-4E57-AEA5-5770302B369F}">
      <dgm:prSet phldrT="[Text]"/>
      <dgm:spPr/>
      <dgm:t>
        <a:bodyPr/>
        <a:lstStyle/>
        <a:p>
          <a:r>
            <a:rPr lang="en-US" dirty="0" smtClean="0">
              <a:latin typeface="Arial" panose="020B0604020202020204" pitchFamily="34" charset="0"/>
              <a:cs typeface="Arial" panose="020B0604020202020204" pitchFamily="34" charset="0"/>
            </a:rPr>
            <a:t>a[n] </a:t>
          </a:r>
          <a:r>
            <a:rPr lang="en-US" dirty="0" smtClean="0">
              <a:latin typeface="Arial" panose="020B0604020202020204" pitchFamily="34" charset="0"/>
              <a:cs typeface="Arial" panose="020B0604020202020204" pitchFamily="34" charset="0"/>
              <a:sym typeface="Wingdings" panose="05000000000000000000" pitchFamily="2" charset="2"/>
            </a:rPr>
            <a:t> class(length; mapping)</a:t>
          </a:r>
          <a:endParaRPr lang="en-US" dirty="0">
            <a:latin typeface="Arial" panose="020B0604020202020204" pitchFamily="34" charset="0"/>
            <a:cs typeface="Arial" panose="020B0604020202020204" pitchFamily="34" charset="0"/>
          </a:endParaRPr>
        </a:p>
      </dgm:t>
    </dgm:pt>
    <dgm:pt modelId="{706AD970-AF3F-43B2-A7BF-BB4D54B5F511}" type="parTrans" cxnId="{682FB69D-BB1D-4E20-84A6-E40C807838F9}">
      <dgm:prSet/>
      <dgm:spPr/>
      <dgm:t>
        <a:bodyPr/>
        <a:lstStyle/>
        <a:p>
          <a:endParaRPr lang="en-US"/>
        </a:p>
      </dgm:t>
    </dgm:pt>
    <dgm:pt modelId="{D1035ED0-5B7E-4BA9-89A8-601FD441C298}" type="sibTrans" cxnId="{682FB69D-BB1D-4E20-84A6-E40C807838F9}">
      <dgm:prSet/>
      <dgm:spPr/>
      <dgm:t>
        <a:bodyPr/>
        <a:lstStyle/>
        <a:p>
          <a:endParaRPr lang="en-US"/>
        </a:p>
      </dgm:t>
    </dgm:pt>
    <dgm:pt modelId="{6760C06F-6556-4140-879C-E6322431F86A}">
      <dgm:prSet phldrT="[Text]"/>
      <dgm:spPr/>
      <dgm:t>
        <a:bodyPr/>
        <a:lstStyle/>
        <a:p>
          <a:r>
            <a:rPr lang="en-US" dirty="0" smtClean="0">
              <a:latin typeface="Arial" panose="020B0604020202020204" pitchFamily="34" charset="0"/>
              <a:cs typeface="Arial" panose="020B0604020202020204" pitchFamily="34" charset="0"/>
            </a:rPr>
            <a:t>1+1 </a:t>
          </a:r>
          <a:r>
            <a:rPr lang="en-US" dirty="0" smtClean="0">
              <a:latin typeface="Arial" panose="020B0604020202020204" pitchFamily="34" charset="0"/>
              <a:cs typeface="Arial" panose="020B0604020202020204" pitchFamily="34" charset="0"/>
              <a:sym typeface="Wingdings" panose="05000000000000000000" pitchFamily="2" charset="2"/>
            </a:rPr>
            <a:t> 2 (</a:t>
          </a:r>
          <a:r>
            <a:rPr lang="en-US" dirty="0" err="1" smtClean="0">
              <a:latin typeface="Arial" panose="020B0604020202020204" pitchFamily="34" charset="0"/>
              <a:cs typeface="Arial" panose="020B0604020202020204" pitchFamily="34" charset="0"/>
              <a:sym typeface="Wingdings" panose="05000000000000000000" pitchFamily="2" charset="2"/>
            </a:rPr>
            <a:t>quy</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tắc</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tối</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giản</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hóa</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tính</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toán</a:t>
          </a:r>
          <a:r>
            <a:rPr lang="en-US" dirty="0" smtClean="0">
              <a:latin typeface="Arial" panose="020B0604020202020204" pitchFamily="34" charset="0"/>
              <a:cs typeface="Arial" panose="020B0604020202020204" pitchFamily="34" charset="0"/>
              <a:sym typeface="Wingdings" panose="05000000000000000000" pitchFamily="2" charset="2"/>
            </a:rPr>
            <a:t>)</a:t>
          </a:r>
          <a:endParaRPr lang="en-US" dirty="0">
            <a:latin typeface="Arial" panose="020B0604020202020204" pitchFamily="34" charset="0"/>
            <a:cs typeface="Arial" panose="020B0604020202020204" pitchFamily="34" charset="0"/>
          </a:endParaRPr>
        </a:p>
      </dgm:t>
    </dgm:pt>
    <dgm:pt modelId="{B7F82C2C-D610-4201-B544-8739F2CEA3CE}" type="parTrans" cxnId="{66887E72-4F0B-474C-99C4-F92F7E5D466A}">
      <dgm:prSet/>
      <dgm:spPr/>
      <dgm:t>
        <a:bodyPr/>
        <a:lstStyle/>
        <a:p>
          <a:endParaRPr lang="en-US"/>
        </a:p>
      </dgm:t>
    </dgm:pt>
    <dgm:pt modelId="{D7A58A9F-40D2-4E1B-9B04-C3EC0023A48A}" type="sibTrans" cxnId="{66887E72-4F0B-474C-99C4-F92F7E5D466A}">
      <dgm:prSet/>
      <dgm:spPr/>
      <dgm:t>
        <a:bodyPr/>
        <a:lstStyle/>
        <a:p>
          <a:endParaRPr lang="en-US"/>
        </a:p>
      </dgm:t>
    </dgm:pt>
    <dgm:pt modelId="{581992EE-125C-4313-A4FB-094BC268BD54}">
      <dgm:prSet phldrT="[Text]"/>
      <dgm:spPr/>
      <dgm:t>
        <a:bodyPr/>
        <a:lstStyle/>
        <a:p>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phép</a:t>
          </a:r>
          <a:r>
            <a:rPr lang="en-US" dirty="0" smtClean="0">
              <a:latin typeface="Arial" panose="020B0604020202020204" pitchFamily="34" charset="0"/>
              <a:cs typeface="Arial" panose="020B0604020202020204" pitchFamily="34" charset="0"/>
            </a:rPr>
            <a:t> logic &gt;; &lt;; = </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cây</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nhị</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phân</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quyết</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định</a:t>
          </a:r>
          <a:r>
            <a:rPr lang="en-US" dirty="0" smtClean="0">
              <a:latin typeface="Arial" panose="020B0604020202020204" pitchFamily="34" charset="0"/>
              <a:cs typeface="Arial" panose="020B0604020202020204" pitchFamily="34" charset="0"/>
              <a:sym typeface="Wingdings" panose="05000000000000000000" pitchFamily="2" charset="2"/>
            </a:rPr>
            <a:t>( if- else- then)</a:t>
          </a:r>
          <a:endParaRPr lang="en-US" dirty="0">
            <a:latin typeface="Arial" panose="020B0604020202020204" pitchFamily="34" charset="0"/>
            <a:cs typeface="Arial" panose="020B0604020202020204" pitchFamily="34" charset="0"/>
          </a:endParaRPr>
        </a:p>
      </dgm:t>
    </dgm:pt>
    <dgm:pt modelId="{362BE510-FBCB-4748-9E09-B35187CB0692}" type="parTrans" cxnId="{6831C936-E596-4956-9698-A959A8042EDA}">
      <dgm:prSet/>
      <dgm:spPr/>
      <dgm:t>
        <a:bodyPr/>
        <a:lstStyle/>
        <a:p>
          <a:endParaRPr lang="en-US"/>
        </a:p>
      </dgm:t>
    </dgm:pt>
    <dgm:pt modelId="{32DF895D-BFD2-4B72-95A9-183E8B119782}" type="sibTrans" cxnId="{6831C936-E596-4956-9698-A959A8042EDA}">
      <dgm:prSet/>
      <dgm:spPr/>
      <dgm:t>
        <a:bodyPr/>
        <a:lstStyle/>
        <a:p>
          <a:endParaRPr lang="en-US"/>
        </a:p>
      </dgm:t>
    </dgm:pt>
    <dgm:pt modelId="{8D053F44-A1F2-423F-BA8E-32C8471B48ED}">
      <dgm:prSet phldrT="[Text]"/>
      <dgm:spPr/>
      <dgm:t>
        <a:bodyPr/>
        <a:lstStyle/>
        <a:p>
          <a:r>
            <a:rPr lang="en-US" dirty="0" smtClean="0">
              <a:latin typeface="Arial" panose="020B0604020202020204" pitchFamily="34" charset="0"/>
              <a:cs typeface="Arial" panose="020B0604020202020204" pitchFamily="34" charset="0"/>
            </a:rPr>
            <a:t>x&gt;0 (T) </a:t>
          </a:r>
          <a:r>
            <a:rPr lang="en-US" dirty="0" smtClean="0">
              <a:latin typeface="Arial" panose="020B0604020202020204" pitchFamily="34" charset="0"/>
              <a:cs typeface="Arial" panose="020B0604020202020204" pitchFamily="34" charset="0"/>
              <a:sym typeface="Wingdings" panose="05000000000000000000" pitchFamily="2" charset="2"/>
            </a:rPr>
            <a:t> x&lt;=0 (F) ( </a:t>
          </a:r>
          <a:r>
            <a:rPr lang="en-US" dirty="0" err="1" smtClean="0">
              <a:latin typeface="Arial" panose="020B0604020202020204" pitchFamily="34" charset="0"/>
              <a:cs typeface="Arial" panose="020B0604020202020204" pitchFamily="34" charset="0"/>
              <a:sym typeface="Wingdings" panose="05000000000000000000" pitchFamily="2" charset="2"/>
            </a:rPr>
            <a:t>đơn</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giản</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hóa</a:t>
          </a:r>
          <a:r>
            <a:rPr lang="en-US" dirty="0" smtClean="0">
              <a:latin typeface="Arial" panose="020B0604020202020204" pitchFamily="34" charset="0"/>
              <a:cs typeface="Arial" panose="020B0604020202020204" pitchFamily="34" charset="0"/>
              <a:sym typeface="Wingdings" panose="05000000000000000000" pitchFamily="2" charset="2"/>
            </a:rPr>
            <a:t> logic </a:t>
          </a:r>
          <a:r>
            <a:rPr lang="en-US" dirty="0" err="1" smtClean="0">
              <a:latin typeface="Arial" panose="020B0604020202020204" pitchFamily="34" charset="0"/>
              <a:cs typeface="Arial" panose="020B0604020202020204" pitchFamily="34" charset="0"/>
              <a:sym typeface="Wingdings" panose="05000000000000000000" pitchFamily="2" charset="2"/>
            </a:rPr>
            <a:t>điều</a:t>
          </a:r>
          <a:r>
            <a:rPr lang="en-US" dirty="0" smtClean="0">
              <a:latin typeface="Arial" panose="020B0604020202020204" pitchFamily="34" charset="0"/>
              <a:cs typeface="Arial" panose="020B0604020202020204" pitchFamily="34" charset="0"/>
              <a:sym typeface="Wingdings" panose="05000000000000000000" pitchFamily="2" charset="2"/>
            </a:rPr>
            <a:t> </a:t>
          </a:r>
          <a:r>
            <a:rPr lang="en-US" dirty="0" err="1" smtClean="0">
              <a:latin typeface="Arial" panose="020B0604020202020204" pitchFamily="34" charset="0"/>
              <a:cs typeface="Arial" panose="020B0604020202020204" pitchFamily="34" charset="0"/>
              <a:sym typeface="Wingdings" panose="05000000000000000000" pitchFamily="2" charset="2"/>
            </a:rPr>
            <a:t>kiện</a:t>
          </a:r>
          <a:r>
            <a:rPr lang="en-US" dirty="0" smtClean="0">
              <a:latin typeface="Arial" panose="020B0604020202020204" pitchFamily="34" charset="0"/>
              <a:cs typeface="Arial" panose="020B0604020202020204" pitchFamily="34" charset="0"/>
              <a:sym typeface="Wingdings" panose="05000000000000000000" pitchFamily="2" charset="2"/>
            </a:rPr>
            <a:t>)</a:t>
          </a:r>
          <a:endParaRPr lang="en-US" dirty="0">
            <a:latin typeface="Arial" panose="020B0604020202020204" pitchFamily="34" charset="0"/>
            <a:cs typeface="Arial" panose="020B0604020202020204" pitchFamily="34" charset="0"/>
          </a:endParaRPr>
        </a:p>
      </dgm:t>
    </dgm:pt>
    <dgm:pt modelId="{877C8AEF-A2C5-438C-BCC5-DF2DA9283102}" type="parTrans" cxnId="{E5A8CA4E-EAB4-4E31-BBED-5EE68A187A7B}">
      <dgm:prSet/>
      <dgm:spPr/>
      <dgm:t>
        <a:bodyPr/>
        <a:lstStyle/>
        <a:p>
          <a:endParaRPr lang="en-US"/>
        </a:p>
      </dgm:t>
    </dgm:pt>
    <dgm:pt modelId="{F6FD7631-655F-4F24-AD52-EA99ED63C0E9}" type="sibTrans" cxnId="{E5A8CA4E-EAB4-4E31-BBED-5EE68A187A7B}">
      <dgm:prSet/>
      <dgm:spPr/>
      <dgm:t>
        <a:bodyPr/>
        <a:lstStyle/>
        <a:p>
          <a:endParaRPr lang="en-US"/>
        </a:p>
      </dgm:t>
    </dgm:pt>
    <dgm:pt modelId="{264F5752-1CBB-4CC1-930F-371ACF644166}" type="pres">
      <dgm:prSet presAssocID="{BF0E4120-390F-4E16-8789-91D70CE3DC45}" presName="Name0" presStyleCnt="0">
        <dgm:presLayoutVars>
          <dgm:chMax val="7"/>
          <dgm:chPref val="7"/>
          <dgm:dir/>
        </dgm:presLayoutVars>
      </dgm:prSet>
      <dgm:spPr/>
      <dgm:t>
        <a:bodyPr/>
        <a:lstStyle/>
        <a:p>
          <a:endParaRPr lang="en-US"/>
        </a:p>
      </dgm:t>
    </dgm:pt>
    <dgm:pt modelId="{266E27B9-F5C3-41FD-B779-E2BF03532AFC}" type="pres">
      <dgm:prSet presAssocID="{BF0E4120-390F-4E16-8789-91D70CE3DC45}" presName="Name1" presStyleCnt="0"/>
      <dgm:spPr/>
    </dgm:pt>
    <dgm:pt modelId="{780BFD09-7BE9-42FF-95A7-E89EA9D6CC5B}" type="pres">
      <dgm:prSet presAssocID="{BF0E4120-390F-4E16-8789-91D70CE3DC45}" presName="cycle" presStyleCnt="0"/>
      <dgm:spPr/>
    </dgm:pt>
    <dgm:pt modelId="{F5D05063-BB2C-4921-B7D5-3ACA9A3D726E}" type="pres">
      <dgm:prSet presAssocID="{BF0E4120-390F-4E16-8789-91D70CE3DC45}" presName="srcNode" presStyleLbl="node1" presStyleIdx="0" presStyleCnt="6"/>
      <dgm:spPr/>
    </dgm:pt>
    <dgm:pt modelId="{4A45BB1D-C2B9-4CAB-A37E-6A86742D4415}" type="pres">
      <dgm:prSet presAssocID="{BF0E4120-390F-4E16-8789-91D70CE3DC45}" presName="conn" presStyleLbl="parChTrans1D2" presStyleIdx="0" presStyleCnt="1"/>
      <dgm:spPr/>
      <dgm:t>
        <a:bodyPr/>
        <a:lstStyle/>
        <a:p>
          <a:endParaRPr lang="en-US"/>
        </a:p>
      </dgm:t>
    </dgm:pt>
    <dgm:pt modelId="{F4CF0CCD-E286-49A5-B7B7-188A13576B6D}" type="pres">
      <dgm:prSet presAssocID="{BF0E4120-390F-4E16-8789-91D70CE3DC45}" presName="extraNode" presStyleLbl="node1" presStyleIdx="0" presStyleCnt="6"/>
      <dgm:spPr/>
    </dgm:pt>
    <dgm:pt modelId="{9F74BE5C-1309-4C19-BEC0-853BFA0F5F00}" type="pres">
      <dgm:prSet presAssocID="{BF0E4120-390F-4E16-8789-91D70CE3DC45}" presName="dstNode" presStyleLbl="node1" presStyleIdx="0" presStyleCnt="6"/>
      <dgm:spPr/>
    </dgm:pt>
    <dgm:pt modelId="{73C29EA4-25D0-4B5C-825F-B20A86CA7393}" type="pres">
      <dgm:prSet presAssocID="{371930D4-F36F-4601-BA27-2B500D23CBCE}" presName="text_1" presStyleLbl="node1" presStyleIdx="0" presStyleCnt="6">
        <dgm:presLayoutVars>
          <dgm:bulletEnabled val="1"/>
        </dgm:presLayoutVars>
      </dgm:prSet>
      <dgm:spPr/>
      <dgm:t>
        <a:bodyPr/>
        <a:lstStyle/>
        <a:p>
          <a:endParaRPr lang="en-US"/>
        </a:p>
      </dgm:t>
    </dgm:pt>
    <dgm:pt modelId="{94FE45F6-B2FD-4242-8ED7-4BE715446D0E}" type="pres">
      <dgm:prSet presAssocID="{371930D4-F36F-4601-BA27-2B500D23CBCE}" presName="accent_1" presStyleCnt="0"/>
      <dgm:spPr/>
    </dgm:pt>
    <dgm:pt modelId="{851045BB-FB86-464B-9FF7-106ABA009BD9}" type="pres">
      <dgm:prSet presAssocID="{371930D4-F36F-4601-BA27-2B500D23CBCE}" presName="accentRepeatNode" presStyleLbl="solidFgAcc1" presStyleIdx="0" presStyleCnt="6" custLinFactNeighborX="14543" custLinFactNeighborY="7272"/>
      <dgm:spPr/>
    </dgm:pt>
    <dgm:pt modelId="{2190D95B-A675-4DB5-977D-E6A2EDC900C1}" type="pres">
      <dgm:prSet presAssocID="{CF022743-06F1-4840-B5C2-3D834B46C7DF}" presName="text_2" presStyleLbl="node1" presStyleIdx="1" presStyleCnt="6">
        <dgm:presLayoutVars>
          <dgm:bulletEnabled val="1"/>
        </dgm:presLayoutVars>
      </dgm:prSet>
      <dgm:spPr/>
      <dgm:t>
        <a:bodyPr/>
        <a:lstStyle/>
        <a:p>
          <a:endParaRPr lang="en-US"/>
        </a:p>
      </dgm:t>
    </dgm:pt>
    <dgm:pt modelId="{688F26DE-F599-4E20-9123-B053CA7E4D1B}" type="pres">
      <dgm:prSet presAssocID="{CF022743-06F1-4840-B5C2-3D834B46C7DF}" presName="accent_2" presStyleCnt="0"/>
      <dgm:spPr/>
    </dgm:pt>
    <dgm:pt modelId="{C694EEEF-9F60-4817-A5EF-99DC3F2921DA}" type="pres">
      <dgm:prSet presAssocID="{CF022743-06F1-4840-B5C2-3D834B46C7DF}" presName="accentRepeatNode" presStyleLbl="solidFgAcc1" presStyleIdx="1" presStyleCnt="6"/>
      <dgm:spPr/>
    </dgm:pt>
    <dgm:pt modelId="{445D8BB3-650F-4183-A83C-71265E3007CC}" type="pres">
      <dgm:prSet presAssocID="{A843FE79-015C-4E57-AEA5-5770302B369F}" presName="text_3" presStyleLbl="node1" presStyleIdx="2" presStyleCnt="6">
        <dgm:presLayoutVars>
          <dgm:bulletEnabled val="1"/>
        </dgm:presLayoutVars>
      </dgm:prSet>
      <dgm:spPr/>
      <dgm:t>
        <a:bodyPr/>
        <a:lstStyle/>
        <a:p>
          <a:endParaRPr lang="en-US"/>
        </a:p>
      </dgm:t>
    </dgm:pt>
    <dgm:pt modelId="{3DF1C768-7424-4614-9DC1-CBD981880308}" type="pres">
      <dgm:prSet presAssocID="{A843FE79-015C-4E57-AEA5-5770302B369F}" presName="accent_3" presStyleCnt="0"/>
      <dgm:spPr/>
    </dgm:pt>
    <dgm:pt modelId="{DE266366-6B9D-48FE-9CAE-3EEA08234B1E}" type="pres">
      <dgm:prSet presAssocID="{A843FE79-015C-4E57-AEA5-5770302B369F}" presName="accentRepeatNode" presStyleLbl="solidFgAcc1" presStyleIdx="2" presStyleCnt="6"/>
      <dgm:spPr/>
    </dgm:pt>
    <dgm:pt modelId="{496DF810-5087-407F-A14F-E274815E3D8A}" type="pres">
      <dgm:prSet presAssocID="{6760C06F-6556-4140-879C-E6322431F86A}" presName="text_4" presStyleLbl="node1" presStyleIdx="3" presStyleCnt="6">
        <dgm:presLayoutVars>
          <dgm:bulletEnabled val="1"/>
        </dgm:presLayoutVars>
      </dgm:prSet>
      <dgm:spPr/>
      <dgm:t>
        <a:bodyPr/>
        <a:lstStyle/>
        <a:p>
          <a:endParaRPr lang="en-US"/>
        </a:p>
      </dgm:t>
    </dgm:pt>
    <dgm:pt modelId="{5283D8C0-7601-4B29-AFEB-D2237117C02D}" type="pres">
      <dgm:prSet presAssocID="{6760C06F-6556-4140-879C-E6322431F86A}" presName="accent_4" presStyleCnt="0"/>
      <dgm:spPr/>
    </dgm:pt>
    <dgm:pt modelId="{3EB500A8-EF22-4781-8ED5-559393244C3C}" type="pres">
      <dgm:prSet presAssocID="{6760C06F-6556-4140-879C-E6322431F86A}" presName="accentRepeatNode" presStyleLbl="solidFgAcc1" presStyleIdx="3" presStyleCnt="6"/>
      <dgm:spPr/>
    </dgm:pt>
    <dgm:pt modelId="{96AE0C46-6642-4331-9C05-9F1DDC032FAF}" type="pres">
      <dgm:prSet presAssocID="{581992EE-125C-4313-A4FB-094BC268BD54}" presName="text_5" presStyleLbl="node1" presStyleIdx="4" presStyleCnt="6">
        <dgm:presLayoutVars>
          <dgm:bulletEnabled val="1"/>
        </dgm:presLayoutVars>
      </dgm:prSet>
      <dgm:spPr/>
      <dgm:t>
        <a:bodyPr/>
        <a:lstStyle/>
        <a:p>
          <a:endParaRPr lang="en-US"/>
        </a:p>
      </dgm:t>
    </dgm:pt>
    <dgm:pt modelId="{793321D1-0D49-4138-A2A4-229E671A2484}" type="pres">
      <dgm:prSet presAssocID="{581992EE-125C-4313-A4FB-094BC268BD54}" presName="accent_5" presStyleCnt="0"/>
      <dgm:spPr/>
    </dgm:pt>
    <dgm:pt modelId="{7914618E-745E-4FD3-ACC2-7ECA159C922E}" type="pres">
      <dgm:prSet presAssocID="{581992EE-125C-4313-A4FB-094BC268BD54}" presName="accentRepeatNode" presStyleLbl="solidFgAcc1" presStyleIdx="4" presStyleCnt="6"/>
      <dgm:spPr/>
    </dgm:pt>
    <dgm:pt modelId="{A8D09F9A-CD94-4B21-9B92-BA98B99CF9A0}" type="pres">
      <dgm:prSet presAssocID="{8D053F44-A1F2-423F-BA8E-32C8471B48ED}" presName="text_6" presStyleLbl="node1" presStyleIdx="5" presStyleCnt="6">
        <dgm:presLayoutVars>
          <dgm:bulletEnabled val="1"/>
        </dgm:presLayoutVars>
      </dgm:prSet>
      <dgm:spPr/>
      <dgm:t>
        <a:bodyPr/>
        <a:lstStyle/>
        <a:p>
          <a:endParaRPr lang="en-US"/>
        </a:p>
      </dgm:t>
    </dgm:pt>
    <dgm:pt modelId="{66B2D061-FA66-488A-9D38-A756506442B3}" type="pres">
      <dgm:prSet presAssocID="{8D053F44-A1F2-423F-BA8E-32C8471B48ED}" presName="accent_6" presStyleCnt="0"/>
      <dgm:spPr/>
    </dgm:pt>
    <dgm:pt modelId="{83B29B16-2DE0-49E6-A215-515355FDA0A3}" type="pres">
      <dgm:prSet presAssocID="{8D053F44-A1F2-423F-BA8E-32C8471B48ED}" presName="accentRepeatNode" presStyleLbl="solidFgAcc1" presStyleIdx="5" presStyleCnt="6"/>
      <dgm:spPr/>
    </dgm:pt>
  </dgm:ptLst>
  <dgm:cxnLst>
    <dgm:cxn modelId="{801A6FF3-3D76-416C-9336-CCDCE7803405}" type="presOf" srcId="{8D053F44-A1F2-423F-BA8E-32C8471B48ED}" destId="{A8D09F9A-CD94-4B21-9B92-BA98B99CF9A0}" srcOrd="0" destOrd="0" presId="urn:microsoft.com/office/officeart/2008/layout/VerticalCurvedList"/>
    <dgm:cxn modelId="{6831C936-E596-4956-9698-A959A8042EDA}" srcId="{BF0E4120-390F-4E16-8789-91D70CE3DC45}" destId="{581992EE-125C-4313-A4FB-094BC268BD54}" srcOrd="4" destOrd="0" parTransId="{362BE510-FBCB-4748-9E09-B35187CB0692}" sibTransId="{32DF895D-BFD2-4B72-95A9-183E8B119782}"/>
    <dgm:cxn modelId="{682FB69D-BB1D-4E20-84A6-E40C807838F9}" srcId="{BF0E4120-390F-4E16-8789-91D70CE3DC45}" destId="{A843FE79-015C-4E57-AEA5-5770302B369F}" srcOrd="2" destOrd="0" parTransId="{706AD970-AF3F-43B2-A7BF-BB4D54B5F511}" sibTransId="{D1035ED0-5B7E-4BA9-89A8-601FD441C298}"/>
    <dgm:cxn modelId="{367E2BF0-84C1-4078-B2BF-85156BBB0320}" type="presOf" srcId="{371930D4-F36F-4601-BA27-2B500D23CBCE}" destId="{73C29EA4-25D0-4B5C-825F-B20A86CA7393}" srcOrd="0" destOrd="0" presId="urn:microsoft.com/office/officeart/2008/layout/VerticalCurvedList"/>
    <dgm:cxn modelId="{210E5A8F-CFF3-431C-AF80-6D5A88F6F994}" type="presOf" srcId="{BF0E4120-390F-4E16-8789-91D70CE3DC45}" destId="{264F5752-1CBB-4CC1-930F-371ACF644166}" srcOrd="0" destOrd="0" presId="urn:microsoft.com/office/officeart/2008/layout/VerticalCurvedList"/>
    <dgm:cxn modelId="{4F623EFC-FB46-4DB6-B789-F2B631F71437}" type="presOf" srcId="{CF022743-06F1-4840-B5C2-3D834B46C7DF}" destId="{2190D95B-A675-4DB5-977D-E6A2EDC900C1}" srcOrd="0" destOrd="0" presId="urn:microsoft.com/office/officeart/2008/layout/VerticalCurvedList"/>
    <dgm:cxn modelId="{0BE7A36F-5F56-4B2E-8A56-578FFD8E7564}" type="presOf" srcId="{DA0CC335-9251-4404-8682-B7D5CABC207D}" destId="{4A45BB1D-C2B9-4CAB-A37E-6A86742D4415}" srcOrd="0" destOrd="0" presId="urn:microsoft.com/office/officeart/2008/layout/VerticalCurvedList"/>
    <dgm:cxn modelId="{E5A8CA4E-EAB4-4E31-BBED-5EE68A187A7B}" srcId="{BF0E4120-390F-4E16-8789-91D70CE3DC45}" destId="{8D053F44-A1F2-423F-BA8E-32C8471B48ED}" srcOrd="5" destOrd="0" parTransId="{877C8AEF-A2C5-438C-BCC5-DF2DA9283102}" sibTransId="{F6FD7631-655F-4F24-AD52-EA99ED63C0E9}"/>
    <dgm:cxn modelId="{66887E72-4F0B-474C-99C4-F92F7E5D466A}" srcId="{BF0E4120-390F-4E16-8789-91D70CE3DC45}" destId="{6760C06F-6556-4140-879C-E6322431F86A}" srcOrd="3" destOrd="0" parTransId="{B7F82C2C-D610-4201-B544-8739F2CEA3CE}" sibTransId="{D7A58A9F-40D2-4E1B-9B04-C3EC0023A48A}"/>
    <dgm:cxn modelId="{8A4C3AD5-7282-49F6-A362-76594A01A3D2}" srcId="{BF0E4120-390F-4E16-8789-91D70CE3DC45}" destId="{371930D4-F36F-4601-BA27-2B500D23CBCE}" srcOrd="0" destOrd="0" parTransId="{16123B47-AED3-4067-9EFE-BD082DAD916F}" sibTransId="{DA0CC335-9251-4404-8682-B7D5CABC207D}"/>
    <dgm:cxn modelId="{99E460E9-F02D-4455-85FC-722A6E91FEF2}" type="presOf" srcId="{A843FE79-015C-4E57-AEA5-5770302B369F}" destId="{445D8BB3-650F-4183-A83C-71265E3007CC}" srcOrd="0" destOrd="0" presId="urn:microsoft.com/office/officeart/2008/layout/VerticalCurvedList"/>
    <dgm:cxn modelId="{43EE9C62-37A8-4C87-AE9B-E217A79E824C}" srcId="{BF0E4120-390F-4E16-8789-91D70CE3DC45}" destId="{CF022743-06F1-4840-B5C2-3D834B46C7DF}" srcOrd="1" destOrd="0" parTransId="{34A39FFE-65B0-4474-B6B3-F02CA1810371}" sibTransId="{BC690A63-D56B-4125-96B9-B890E5373C3D}"/>
    <dgm:cxn modelId="{0B03F600-EBA9-475C-BFA2-C5CA4914A5FD}" type="presOf" srcId="{6760C06F-6556-4140-879C-E6322431F86A}" destId="{496DF810-5087-407F-A14F-E274815E3D8A}" srcOrd="0" destOrd="0" presId="urn:microsoft.com/office/officeart/2008/layout/VerticalCurvedList"/>
    <dgm:cxn modelId="{8DCD81DB-4352-450B-87CE-55B65A57F49F}" type="presOf" srcId="{581992EE-125C-4313-A4FB-094BC268BD54}" destId="{96AE0C46-6642-4331-9C05-9F1DDC032FAF}" srcOrd="0" destOrd="0" presId="urn:microsoft.com/office/officeart/2008/layout/VerticalCurvedList"/>
    <dgm:cxn modelId="{21E33F91-0EAE-4AB3-B66B-9E4861C16C5F}" type="presParOf" srcId="{264F5752-1CBB-4CC1-930F-371ACF644166}" destId="{266E27B9-F5C3-41FD-B779-E2BF03532AFC}" srcOrd="0" destOrd="0" presId="urn:microsoft.com/office/officeart/2008/layout/VerticalCurvedList"/>
    <dgm:cxn modelId="{6CF8C7C9-6478-4749-B146-59D8CC4BAB26}" type="presParOf" srcId="{266E27B9-F5C3-41FD-B779-E2BF03532AFC}" destId="{780BFD09-7BE9-42FF-95A7-E89EA9D6CC5B}" srcOrd="0" destOrd="0" presId="urn:microsoft.com/office/officeart/2008/layout/VerticalCurvedList"/>
    <dgm:cxn modelId="{D1513D7C-725F-4B6B-9FD8-EB064279349A}" type="presParOf" srcId="{780BFD09-7BE9-42FF-95A7-E89EA9D6CC5B}" destId="{F5D05063-BB2C-4921-B7D5-3ACA9A3D726E}" srcOrd="0" destOrd="0" presId="urn:microsoft.com/office/officeart/2008/layout/VerticalCurvedList"/>
    <dgm:cxn modelId="{A2851D65-3A6C-4ABA-8520-FF455999176C}" type="presParOf" srcId="{780BFD09-7BE9-42FF-95A7-E89EA9D6CC5B}" destId="{4A45BB1D-C2B9-4CAB-A37E-6A86742D4415}" srcOrd="1" destOrd="0" presId="urn:microsoft.com/office/officeart/2008/layout/VerticalCurvedList"/>
    <dgm:cxn modelId="{D034B83E-F182-45D1-BFF1-78A649FCAF20}" type="presParOf" srcId="{780BFD09-7BE9-42FF-95A7-E89EA9D6CC5B}" destId="{F4CF0CCD-E286-49A5-B7B7-188A13576B6D}" srcOrd="2" destOrd="0" presId="urn:microsoft.com/office/officeart/2008/layout/VerticalCurvedList"/>
    <dgm:cxn modelId="{208CA1AA-B67A-4123-93B7-899C11976726}" type="presParOf" srcId="{780BFD09-7BE9-42FF-95A7-E89EA9D6CC5B}" destId="{9F74BE5C-1309-4C19-BEC0-853BFA0F5F00}" srcOrd="3" destOrd="0" presId="urn:microsoft.com/office/officeart/2008/layout/VerticalCurvedList"/>
    <dgm:cxn modelId="{F3FBDED6-2D62-4964-9BBE-965D41334075}" type="presParOf" srcId="{266E27B9-F5C3-41FD-B779-E2BF03532AFC}" destId="{73C29EA4-25D0-4B5C-825F-B20A86CA7393}" srcOrd="1" destOrd="0" presId="urn:microsoft.com/office/officeart/2008/layout/VerticalCurvedList"/>
    <dgm:cxn modelId="{ABE3A67B-0FA6-419D-B86D-4416027AD73A}" type="presParOf" srcId="{266E27B9-F5C3-41FD-B779-E2BF03532AFC}" destId="{94FE45F6-B2FD-4242-8ED7-4BE715446D0E}" srcOrd="2" destOrd="0" presId="urn:microsoft.com/office/officeart/2008/layout/VerticalCurvedList"/>
    <dgm:cxn modelId="{5266AC83-5DA2-4D4D-99C7-CE7C52CC90FD}" type="presParOf" srcId="{94FE45F6-B2FD-4242-8ED7-4BE715446D0E}" destId="{851045BB-FB86-464B-9FF7-106ABA009BD9}" srcOrd="0" destOrd="0" presId="urn:microsoft.com/office/officeart/2008/layout/VerticalCurvedList"/>
    <dgm:cxn modelId="{259238BF-F660-4BE9-854D-31DCBAE06040}" type="presParOf" srcId="{266E27B9-F5C3-41FD-B779-E2BF03532AFC}" destId="{2190D95B-A675-4DB5-977D-E6A2EDC900C1}" srcOrd="3" destOrd="0" presId="urn:microsoft.com/office/officeart/2008/layout/VerticalCurvedList"/>
    <dgm:cxn modelId="{B6DFF9CC-B4EF-4F47-91AD-9854C5FB1531}" type="presParOf" srcId="{266E27B9-F5C3-41FD-B779-E2BF03532AFC}" destId="{688F26DE-F599-4E20-9123-B053CA7E4D1B}" srcOrd="4" destOrd="0" presId="urn:microsoft.com/office/officeart/2008/layout/VerticalCurvedList"/>
    <dgm:cxn modelId="{815DFC8F-1024-44CB-BF4F-46D51BDF9BB6}" type="presParOf" srcId="{688F26DE-F599-4E20-9123-B053CA7E4D1B}" destId="{C694EEEF-9F60-4817-A5EF-99DC3F2921DA}" srcOrd="0" destOrd="0" presId="urn:microsoft.com/office/officeart/2008/layout/VerticalCurvedList"/>
    <dgm:cxn modelId="{1CD564A3-34CE-4080-99A4-B8B4DC168A09}" type="presParOf" srcId="{266E27B9-F5C3-41FD-B779-E2BF03532AFC}" destId="{445D8BB3-650F-4183-A83C-71265E3007CC}" srcOrd="5" destOrd="0" presId="urn:microsoft.com/office/officeart/2008/layout/VerticalCurvedList"/>
    <dgm:cxn modelId="{1A3CFAA3-6408-4439-8C3E-AE2F85712323}" type="presParOf" srcId="{266E27B9-F5C3-41FD-B779-E2BF03532AFC}" destId="{3DF1C768-7424-4614-9DC1-CBD981880308}" srcOrd="6" destOrd="0" presId="urn:microsoft.com/office/officeart/2008/layout/VerticalCurvedList"/>
    <dgm:cxn modelId="{984B4CA6-494C-4617-956D-D9465158352F}" type="presParOf" srcId="{3DF1C768-7424-4614-9DC1-CBD981880308}" destId="{DE266366-6B9D-48FE-9CAE-3EEA08234B1E}" srcOrd="0" destOrd="0" presId="urn:microsoft.com/office/officeart/2008/layout/VerticalCurvedList"/>
    <dgm:cxn modelId="{5203799B-755D-45BF-AD16-29D49331BA31}" type="presParOf" srcId="{266E27B9-F5C3-41FD-B779-E2BF03532AFC}" destId="{496DF810-5087-407F-A14F-E274815E3D8A}" srcOrd="7" destOrd="0" presId="urn:microsoft.com/office/officeart/2008/layout/VerticalCurvedList"/>
    <dgm:cxn modelId="{63E36724-EB53-49F9-9664-68067803C429}" type="presParOf" srcId="{266E27B9-F5C3-41FD-B779-E2BF03532AFC}" destId="{5283D8C0-7601-4B29-AFEB-D2237117C02D}" srcOrd="8" destOrd="0" presId="urn:microsoft.com/office/officeart/2008/layout/VerticalCurvedList"/>
    <dgm:cxn modelId="{D5D828A8-B798-47FC-A7C6-4DB85773F11F}" type="presParOf" srcId="{5283D8C0-7601-4B29-AFEB-D2237117C02D}" destId="{3EB500A8-EF22-4781-8ED5-559393244C3C}" srcOrd="0" destOrd="0" presId="urn:microsoft.com/office/officeart/2008/layout/VerticalCurvedList"/>
    <dgm:cxn modelId="{5E2B1591-332C-44F2-9FCD-A8DBBB4D448D}" type="presParOf" srcId="{266E27B9-F5C3-41FD-B779-E2BF03532AFC}" destId="{96AE0C46-6642-4331-9C05-9F1DDC032FAF}" srcOrd="9" destOrd="0" presId="urn:microsoft.com/office/officeart/2008/layout/VerticalCurvedList"/>
    <dgm:cxn modelId="{397476F6-993B-4432-9B81-8EA12956B8CF}" type="presParOf" srcId="{266E27B9-F5C3-41FD-B779-E2BF03532AFC}" destId="{793321D1-0D49-4138-A2A4-229E671A2484}" srcOrd="10" destOrd="0" presId="urn:microsoft.com/office/officeart/2008/layout/VerticalCurvedList"/>
    <dgm:cxn modelId="{804ECAD0-9C16-480C-ABC9-141CD326EAE9}" type="presParOf" srcId="{793321D1-0D49-4138-A2A4-229E671A2484}" destId="{7914618E-745E-4FD3-ACC2-7ECA159C922E}" srcOrd="0" destOrd="0" presId="urn:microsoft.com/office/officeart/2008/layout/VerticalCurvedList"/>
    <dgm:cxn modelId="{7C33D844-DA55-415D-A3BE-E424F3DCB9B7}" type="presParOf" srcId="{266E27B9-F5C3-41FD-B779-E2BF03532AFC}" destId="{A8D09F9A-CD94-4B21-9B92-BA98B99CF9A0}" srcOrd="11" destOrd="0" presId="urn:microsoft.com/office/officeart/2008/layout/VerticalCurvedList"/>
    <dgm:cxn modelId="{7ECBC239-3E7D-4778-BB53-3A0750DA5950}" type="presParOf" srcId="{266E27B9-F5C3-41FD-B779-E2BF03532AFC}" destId="{66B2D061-FA66-488A-9D38-A756506442B3}" srcOrd="12" destOrd="0" presId="urn:microsoft.com/office/officeart/2008/layout/VerticalCurvedList"/>
    <dgm:cxn modelId="{52CBE5A0-211F-4445-84EC-1FF803CEA6B1}" type="presParOf" srcId="{66B2D061-FA66-488A-9D38-A756506442B3}" destId="{83B29B16-2DE0-49E6-A215-515355FDA0A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5BB1D-C2B9-4CAB-A37E-6A86742D4415}">
      <dsp:nvSpPr>
        <dsp:cNvPr id="0" name=""/>
        <dsp:cNvSpPr/>
      </dsp:nvSpPr>
      <dsp:spPr>
        <a:xfrm>
          <a:off x="-4564384" y="-699854"/>
          <a:ext cx="5437236" cy="5437236"/>
        </a:xfrm>
        <a:prstGeom prst="blockArc">
          <a:avLst>
            <a:gd name="adj1" fmla="val 18900000"/>
            <a:gd name="adj2" fmla="val 2700000"/>
            <a:gd name="adj3" fmla="val 397"/>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C29EA4-25D0-4B5C-825F-B20A86CA7393}">
      <dsp:nvSpPr>
        <dsp:cNvPr id="0" name=""/>
        <dsp:cNvSpPr/>
      </dsp:nvSpPr>
      <dsp:spPr>
        <a:xfrm>
          <a:off x="325970" y="212616"/>
          <a:ext cx="8534661" cy="42507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7400"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1, 2, 3… </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int</a:t>
          </a:r>
          <a:endParaRPr lang="en-US" sz="2100" kern="1200" dirty="0">
            <a:latin typeface="Arial" panose="020B0604020202020204" pitchFamily="34" charset="0"/>
            <a:cs typeface="Arial" panose="020B0604020202020204" pitchFamily="34" charset="0"/>
          </a:endParaRPr>
        </a:p>
      </dsp:txBody>
      <dsp:txXfrm>
        <a:off x="325970" y="212616"/>
        <a:ext cx="8534661" cy="425070"/>
      </dsp:txXfrm>
    </dsp:sp>
    <dsp:sp modelId="{851045BB-FB86-464B-9FF7-106ABA009BD9}">
      <dsp:nvSpPr>
        <dsp:cNvPr id="0" name=""/>
        <dsp:cNvSpPr/>
      </dsp:nvSpPr>
      <dsp:spPr>
        <a:xfrm>
          <a:off x="137573" y="198121"/>
          <a:ext cx="531338" cy="53133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90D95B-A675-4DB5-977D-E6A2EDC900C1}">
      <dsp:nvSpPr>
        <dsp:cNvPr id="0" name=""/>
        <dsp:cNvSpPr/>
      </dsp:nvSpPr>
      <dsp:spPr>
        <a:xfrm>
          <a:off x="675620" y="850141"/>
          <a:ext cx="8185011" cy="42507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7400"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1.5, 2.75,… </a:t>
          </a:r>
          <a:r>
            <a:rPr lang="en-US" sz="2100" kern="1200" dirty="0" smtClean="0">
              <a:latin typeface="Arial" panose="020B0604020202020204" pitchFamily="34" charset="0"/>
              <a:cs typeface="Arial" panose="020B0604020202020204" pitchFamily="34" charset="0"/>
              <a:sym typeface="Wingdings" panose="05000000000000000000" pitchFamily="2" charset="2"/>
            </a:rPr>
            <a:t> float</a:t>
          </a:r>
          <a:endParaRPr lang="en-US" sz="2100" kern="1200" dirty="0">
            <a:latin typeface="Arial" panose="020B0604020202020204" pitchFamily="34" charset="0"/>
            <a:cs typeface="Arial" panose="020B0604020202020204" pitchFamily="34" charset="0"/>
          </a:endParaRPr>
        </a:p>
      </dsp:txBody>
      <dsp:txXfrm>
        <a:off x="675620" y="850141"/>
        <a:ext cx="8185011" cy="425070"/>
      </dsp:txXfrm>
    </dsp:sp>
    <dsp:sp modelId="{C694EEEF-9F60-4817-A5EF-99DC3F2921DA}">
      <dsp:nvSpPr>
        <dsp:cNvPr id="0" name=""/>
        <dsp:cNvSpPr/>
      </dsp:nvSpPr>
      <dsp:spPr>
        <a:xfrm>
          <a:off x="409950" y="797007"/>
          <a:ext cx="531338" cy="53133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5D8BB3-650F-4183-A83C-71265E3007CC}">
      <dsp:nvSpPr>
        <dsp:cNvPr id="0" name=""/>
        <dsp:cNvSpPr/>
      </dsp:nvSpPr>
      <dsp:spPr>
        <a:xfrm>
          <a:off x="835506" y="1487667"/>
          <a:ext cx="8025125" cy="42507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7400"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a[n] </a:t>
          </a:r>
          <a:r>
            <a:rPr lang="en-US" sz="2100" kern="1200" dirty="0" smtClean="0">
              <a:latin typeface="Arial" panose="020B0604020202020204" pitchFamily="34" charset="0"/>
              <a:cs typeface="Arial" panose="020B0604020202020204" pitchFamily="34" charset="0"/>
              <a:sym typeface="Wingdings" panose="05000000000000000000" pitchFamily="2" charset="2"/>
            </a:rPr>
            <a:t> class(length; mapping)</a:t>
          </a:r>
          <a:endParaRPr lang="en-US" sz="2100" kern="1200" dirty="0">
            <a:latin typeface="Arial" panose="020B0604020202020204" pitchFamily="34" charset="0"/>
            <a:cs typeface="Arial" panose="020B0604020202020204" pitchFamily="34" charset="0"/>
          </a:endParaRPr>
        </a:p>
      </dsp:txBody>
      <dsp:txXfrm>
        <a:off x="835506" y="1487667"/>
        <a:ext cx="8025125" cy="425070"/>
      </dsp:txXfrm>
    </dsp:sp>
    <dsp:sp modelId="{DE266366-6B9D-48FE-9CAE-3EEA08234B1E}">
      <dsp:nvSpPr>
        <dsp:cNvPr id="0" name=""/>
        <dsp:cNvSpPr/>
      </dsp:nvSpPr>
      <dsp:spPr>
        <a:xfrm>
          <a:off x="569836" y="1434533"/>
          <a:ext cx="531338" cy="53133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DF810-5087-407F-A14F-E274815E3D8A}">
      <dsp:nvSpPr>
        <dsp:cNvPr id="0" name=""/>
        <dsp:cNvSpPr/>
      </dsp:nvSpPr>
      <dsp:spPr>
        <a:xfrm>
          <a:off x="835506" y="2124788"/>
          <a:ext cx="8025125" cy="42507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7400"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1+1 </a:t>
          </a:r>
          <a:r>
            <a:rPr lang="en-US" sz="2100" kern="1200" dirty="0" smtClean="0">
              <a:latin typeface="Arial" panose="020B0604020202020204" pitchFamily="34" charset="0"/>
              <a:cs typeface="Arial" panose="020B0604020202020204" pitchFamily="34" charset="0"/>
              <a:sym typeface="Wingdings" panose="05000000000000000000" pitchFamily="2" charset="2"/>
            </a:rPr>
            <a:t> 2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quy</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tắc</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tối</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giản</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hóa</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tính</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toán</a:t>
          </a:r>
          <a:r>
            <a:rPr lang="en-US" sz="2100" kern="1200" dirty="0" smtClean="0">
              <a:latin typeface="Arial" panose="020B0604020202020204" pitchFamily="34" charset="0"/>
              <a:cs typeface="Arial" panose="020B0604020202020204" pitchFamily="34" charset="0"/>
              <a:sym typeface="Wingdings" panose="05000000000000000000" pitchFamily="2" charset="2"/>
            </a:rPr>
            <a:t>)</a:t>
          </a:r>
          <a:endParaRPr lang="en-US" sz="2100" kern="1200" dirty="0">
            <a:latin typeface="Arial" panose="020B0604020202020204" pitchFamily="34" charset="0"/>
            <a:cs typeface="Arial" panose="020B0604020202020204" pitchFamily="34" charset="0"/>
          </a:endParaRPr>
        </a:p>
      </dsp:txBody>
      <dsp:txXfrm>
        <a:off x="835506" y="2124788"/>
        <a:ext cx="8025125" cy="425070"/>
      </dsp:txXfrm>
    </dsp:sp>
    <dsp:sp modelId="{3EB500A8-EF22-4781-8ED5-559393244C3C}">
      <dsp:nvSpPr>
        <dsp:cNvPr id="0" name=""/>
        <dsp:cNvSpPr/>
      </dsp:nvSpPr>
      <dsp:spPr>
        <a:xfrm>
          <a:off x="569836" y="2071655"/>
          <a:ext cx="531338" cy="53133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AE0C46-6642-4331-9C05-9F1DDC032FAF}">
      <dsp:nvSpPr>
        <dsp:cNvPr id="0" name=""/>
        <dsp:cNvSpPr/>
      </dsp:nvSpPr>
      <dsp:spPr>
        <a:xfrm>
          <a:off x="675620" y="2762314"/>
          <a:ext cx="8185011" cy="42507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7400" tIns="53340" rIns="53340" bIns="53340" numCol="1" spcCol="1270" anchor="ctr" anchorCtr="0">
          <a:noAutofit/>
        </a:bodyPr>
        <a:lstStyle/>
        <a:p>
          <a:pPr lvl="0" algn="l" defTabSz="933450">
            <a:lnSpc>
              <a:spcPct val="90000"/>
            </a:lnSpc>
            <a:spcBef>
              <a:spcPct val="0"/>
            </a:spcBef>
            <a:spcAft>
              <a:spcPct val="35000"/>
            </a:spcAft>
          </a:pPr>
          <a:r>
            <a:rPr lang="en-US" sz="2100" kern="1200" dirty="0" err="1" smtClean="0">
              <a:latin typeface="Arial" panose="020B0604020202020204" pitchFamily="34" charset="0"/>
              <a:cs typeface="Arial" panose="020B0604020202020204" pitchFamily="34" charset="0"/>
            </a:rPr>
            <a:t>Các</a:t>
          </a:r>
          <a:r>
            <a:rPr lang="en-US" sz="2100" kern="1200" dirty="0" smtClean="0">
              <a:latin typeface="Arial" panose="020B0604020202020204" pitchFamily="34" charset="0"/>
              <a:cs typeface="Arial" panose="020B0604020202020204" pitchFamily="34" charset="0"/>
            </a:rPr>
            <a:t> </a:t>
          </a:r>
          <a:r>
            <a:rPr lang="en-US" sz="2100" kern="1200" dirty="0" err="1" smtClean="0">
              <a:latin typeface="Arial" panose="020B0604020202020204" pitchFamily="34" charset="0"/>
              <a:cs typeface="Arial" panose="020B0604020202020204" pitchFamily="34" charset="0"/>
            </a:rPr>
            <a:t>phép</a:t>
          </a:r>
          <a:r>
            <a:rPr lang="en-US" sz="2100" kern="1200" dirty="0" smtClean="0">
              <a:latin typeface="Arial" panose="020B0604020202020204" pitchFamily="34" charset="0"/>
              <a:cs typeface="Arial" panose="020B0604020202020204" pitchFamily="34" charset="0"/>
            </a:rPr>
            <a:t> logic &gt;; &lt;; = </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cây</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nhị</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phân</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quyết</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định</a:t>
          </a:r>
          <a:r>
            <a:rPr lang="en-US" sz="2100" kern="1200" dirty="0" smtClean="0">
              <a:latin typeface="Arial" panose="020B0604020202020204" pitchFamily="34" charset="0"/>
              <a:cs typeface="Arial" panose="020B0604020202020204" pitchFamily="34" charset="0"/>
              <a:sym typeface="Wingdings" panose="05000000000000000000" pitchFamily="2" charset="2"/>
            </a:rPr>
            <a:t>( if- else- then)</a:t>
          </a:r>
          <a:endParaRPr lang="en-US" sz="2100" kern="1200" dirty="0">
            <a:latin typeface="Arial" panose="020B0604020202020204" pitchFamily="34" charset="0"/>
            <a:cs typeface="Arial" panose="020B0604020202020204" pitchFamily="34" charset="0"/>
          </a:endParaRPr>
        </a:p>
      </dsp:txBody>
      <dsp:txXfrm>
        <a:off x="675620" y="2762314"/>
        <a:ext cx="8185011" cy="425070"/>
      </dsp:txXfrm>
    </dsp:sp>
    <dsp:sp modelId="{7914618E-745E-4FD3-ACC2-7ECA159C922E}">
      <dsp:nvSpPr>
        <dsp:cNvPr id="0" name=""/>
        <dsp:cNvSpPr/>
      </dsp:nvSpPr>
      <dsp:spPr>
        <a:xfrm>
          <a:off x="409950" y="2709180"/>
          <a:ext cx="531338" cy="53133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D09F9A-CD94-4B21-9B92-BA98B99CF9A0}">
      <dsp:nvSpPr>
        <dsp:cNvPr id="0" name=""/>
        <dsp:cNvSpPr/>
      </dsp:nvSpPr>
      <dsp:spPr>
        <a:xfrm>
          <a:off x="325970" y="3399839"/>
          <a:ext cx="8534661" cy="42507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7400"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latin typeface="Arial" panose="020B0604020202020204" pitchFamily="34" charset="0"/>
              <a:cs typeface="Arial" panose="020B0604020202020204" pitchFamily="34" charset="0"/>
            </a:rPr>
            <a:t>x&gt;0 (T) </a:t>
          </a:r>
          <a:r>
            <a:rPr lang="en-US" sz="2100" kern="1200" dirty="0" smtClean="0">
              <a:latin typeface="Arial" panose="020B0604020202020204" pitchFamily="34" charset="0"/>
              <a:cs typeface="Arial" panose="020B0604020202020204" pitchFamily="34" charset="0"/>
              <a:sym typeface="Wingdings" panose="05000000000000000000" pitchFamily="2" charset="2"/>
            </a:rPr>
            <a:t> x&lt;=0 (F) (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đơn</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giản</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hóa</a:t>
          </a:r>
          <a:r>
            <a:rPr lang="en-US" sz="2100" kern="1200" dirty="0" smtClean="0">
              <a:latin typeface="Arial" panose="020B0604020202020204" pitchFamily="34" charset="0"/>
              <a:cs typeface="Arial" panose="020B0604020202020204" pitchFamily="34" charset="0"/>
              <a:sym typeface="Wingdings" panose="05000000000000000000" pitchFamily="2" charset="2"/>
            </a:rPr>
            <a:t> logic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điều</a:t>
          </a:r>
          <a:r>
            <a:rPr lang="en-US" sz="2100" kern="1200" dirty="0" smtClean="0">
              <a:latin typeface="Arial" panose="020B0604020202020204" pitchFamily="34" charset="0"/>
              <a:cs typeface="Arial" panose="020B0604020202020204" pitchFamily="34" charset="0"/>
              <a:sym typeface="Wingdings" panose="05000000000000000000" pitchFamily="2" charset="2"/>
            </a:rPr>
            <a:t> </a:t>
          </a:r>
          <a:r>
            <a:rPr lang="en-US" sz="2100" kern="1200" dirty="0" err="1" smtClean="0">
              <a:latin typeface="Arial" panose="020B0604020202020204" pitchFamily="34" charset="0"/>
              <a:cs typeface="Arial" panose="020B0604020202020204" pitchFamily="34" charset="0"/>
              <a:sym typeface="Wingdings" panose="05000000000000000000" pitchFamily="2" charset="2"/>
            </a:rPr>
            <a:t>kiện</a:t>
          </a:r>
          <a:r>
            <a:rPr lang="en-US" sz="2100" kern="1200" dirty="0" smtClean="0">
              <a:latin typeface="Arial" panose="020B0604020202020204" pitchFamily="34" charset="0"/>
              <a:cs typeface="Arial" panose="020B0604020202020204" pitchFamily="34" charset="0"/>
              <a:sym typeface="Wingdings" panose="05000000000000000000" pitchFamily="2" charset="2"/>
            </a:rPr>
            <a:t>)</a:t>
          </a:r>
          <a:endParaRPr lang="en-US" sz="2100" kern="1200" dirty="0">
            <a:latin typeface="Arial" panose="020B0604020202020204" pitchFamily="34" charset="0"/>
            <a:cs typeface="Arial" panose="020B0604020202020204" pitchFamily="34" charset="0"/>
          </a:endParaRPr>
        </a:p>
      </dsp:txBody>
      <dsp:txXfrm>
        <a:off x="325970" y="3399839"/>
        <a:ext cx="8534661" cy="425070"/>
      </dsp:txXfrm>
    </dsp:sp>
    <dsp:sp modelId="{83B29B16-2DE0-49E6-A215-515355FDA0A3}">
      <dsp:nvSpPr>
        <dsp:cNvPr id="0" name=""/>
        <dsp:cNvSpPr/>
      </dsp:nvSpPr>
      <dsp:spPr>
        <a:xfrm>
          <a:off x="60301" y="3346706"/>
          <a:ext cx="531338" cy="531338"/>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70AAB-212A-4031-9CAC-2A3C46D23A31}" type="datetimeFigureOut">
              <a:rPr lang="en-US"/>
              <a:t>10/14/15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75D28-8787-4051-95A6-AE33DBDF7C35}" type="slidenum">
              <a:rPr lang="en-US"/>
              <a:t>‹#›</a:t>
            </a:fld>
            <a:endParaRPr lang="en-US"/>
          </a:p>
        </p:txBody>
      </p:sp>
    </p:spTree>
    <p:extLst>
      <p:ext uri="{BB962C8B-B14F-4D97-AF65-F5344CB8AC3E}">
        <p14:creationId xmlns:p14="http://schemas.microsoft.com/office/powerpoint/2010/main" val="9630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1</a:t>
            </a:fld>
            <a:endParaRPr lang="en-US"/>
          </a:p>
        </p:txBody>
      </p:sp>
    </p:spTree>
    <p:extLst>
      <p:ext uri="{BB962C8B-B14F-4D97-AF65-F5344CB8AC3E}">
        <p14:creationId xmlns:p14="http://schemas.microsoft.com/office/powerpoint/2010/main" val="2538895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10</a:t>
            </a:fld>
            <a:endParaRPr lang="en-US"/>
          </a:p>
        </p:txBody>
      </p:sp>
    </p:spTree>
    <p:extLst>
      <p:ext uri="{BB962C8B-B14F-4D97-AF65-F5344CB8AC3E}">
        <p14:creationId xmlns:p14="http://schemas.microsoft.com/office/powerpoint/2010/main" val="33881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2</a:t>
            </a:fld>
            <a:endParaRPr lang="en-US"/>
          </a:p>
        </p:txBody>
      </p:sp>
    </p:spTree>
    <p:extLst>
      <p:ext uri="{BB962C8B-B14F-4D97-AF65-F5344CB8AC3E}">
        <p14:creationId xmlns:p14="http://schemas.microsoft.com/office/powerpoint/2010/main" val="282801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3</a:t>
            </a:fld>
            <a:endParaRPr lang="en-US"/>
          </a:p>
        </p:txBody>
      </p:sp>
    </p:spTree>
    <p:extLst>
      <p:ext uri="{BB962C8B-B14F-4D97-AF65-F5344CB8AC3E}">
        <p14:creationId xmlns:p14="http://schemas.microsoft.com/office/powerpoint/2010/main" val="3601065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4</a:t>
            </a:fld>
            <a:endParaRPr lang="en-US"/>
          </a:p>
        </p:txBody>
      </p:sp>
    </p:spTree>
    <p:extLst>
      <p:ext uri="{BB962C8B-B14F-4D97-AF65-F5344CB8AC3E}">
        <p14:creationId xmlns:p14="http://schemas.microsoft.com/office/powerpoint/2010/main" val="192139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5</a:t>
            </a:fld>
            <a:endParaRPr lang="en-US"/>
          </a:p>
        </p:txBody>
      </p:sp>
    </p:spTree>
    <p:extLst>
      <p:ext uri="{BB962C8B-B14F-4D97-AF65-F5344CB8AC3E}">
        <p14:creationId xmlns:p14="http://schemas.microsoft.com/office/powerpoint/2010/main" val="1670063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6</a:t>
            </a:fld>
            <a:endParaRPr lang="en-US"/>
          </a:p>
        </p:txBody>
      </p:sp>
    </p:spTree>
    <p:extLst>
      <p:ext uri="{BB962C8B-B14F-4D97-AF65-F5344CB8AC3E}">
        <p14:creationId xmlns:p14="http://schemas.microsoft.com/office/powerpoint/2010/main" val="135270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7</a:t>
            </a:fld>
            <a:endParaRPr lang="en-US"/>
          </a:p>
        </p:txBody>
      </p:sp>
    </p:spTree>
    <p:extLst>
      <p:ext uri="{BB962C8B-B14F-4D97-AF65-F5344CB8AC3E}">
        <p14:creationId xmlns:p14="http://schemas.microsoft.com/office/powerpoint/2010/main" val="393258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8</a:t>
            </a:fld>
            <a:endParaRPr lang="en-US"/>
          </a:p>
        </p:txBody>
      </p:sp>
    </p:spTree>
    <p:extLst>
      <p:ext uri="{BB962C8B-B14F-4D97-AF65-F5344CB8AC3E}">
        <p14:creationId xmlns:p14="http://schemas.microsoft.com/office/powerpoint/2010/main" val="4148657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F75D28-8787-4051-95A6-AE33DBDF7C35}" type="slidenum">
              <a:rPr lang="en-US"/>
              <a:t>9</a:t>
            </a:fld>
            <a:endParaRPr lang="en-US"/>
          </a:p>
        </p:txBody>
      </p:sp>
    </p:spTree>
    <p:extLst>
      <p:ext uri="{BB962C8B-B14F-4D97-AF65-F5344CB8AC3E}">
        <p14:creationId xmlns:p14="http://schemas.microsoft.com/office/powerpoint/2010/main" val="104288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07874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71378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53866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319545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7745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55207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46484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10349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613300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45612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5674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65444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25780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5918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28161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51680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10/14/15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2233491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2369742" y="1196904"/>
            <a:ext cx="7215868" cy="3328988"/>
          </a:xfrm>
        </p:spPr>
        <p:txBody>
          <a:bodyPr/>
          <a:lstStyle/>
          <a:p>
            <a:r>
              <a:rPr lang="en-US" b="1" dirty="0">
                <a:solidFill>
                  <a:srgbClr val="000000"/>
                </a:solidFill>
                <a:latin typeface="Century Gothic" charset="0"/>
              </a:rPr>
              <a:t>Pex - </a:t>
            </a:r>
            <a:br>
              <a:rPr lang="en-US" b="1" dirty="0">
                <a:solidFill>
                  <a:srgbClr val="000000"/>
                </a:solidFill>
                <a:latin typeface="Century Gothic" charset="0"/>
              </a:rPr>
            </a:br>
            <a:r>
              <a:rPr lang="en-US" sz="4400" b="1">
                <a:solidFill>
                  <a:srgbClr val="000000"/>
                </a:solidFill>
                <a:latin typeface="Century Gothic" charset="0"/>
              </a:rPr>
              <a:t>White Box Test Generation for .NET</a:t>
            </a:r>
            <a:endParaRPr lang="en-US" sz="4400" dirty="0">
              <a:latin typeface="Century Gothic" charset="0"/>
            </a:endParaRPr>
          </a:p>
        </p:txBody>
      </p:sp>
      <p:sp>
        <p:nvSpPr>
          <p:cNvPr id="3" name="Tiêu đề phụ 2"/>
          <p:cNvSpPr>
            <a:spLocks noGrp="1"/>
          </p:cNvSpPr>
          <p:nvPr>
            <p:ph type="subTitle" idx="1"/>
          </p:nvPr>
        </p:nvSpPr>
        <p:spPr>
          <a:xfrm>
            <a:off x="1974513" y="5214753"/>
            <a:ext cx="8825658" cy="861420"/>
          </a:xfrm>
        </p:spPr>
        <p:txBody>
          <a:bodyPr/>
          <a:lstStyle/>
          <a:p>
            <a:r>
              <a:rPr lang="en-US" b="1" dirty="0">
                <a:solidFill>
                  <a:srgbClr val="0070C0"/>
                </a:solidFill>
              </a:rPr>
              <a:t>Nhóm 39:</a:t>
            </a:r>
          </a:p>
        </p:txBody>
      </p:sp>
    </p:spTree>
    <p:extLst>
      <p:ext uri="{BB962C8B-B14F-4D97-AF65-F5344CB8AC3E}">
        <p14:creationId xmlns:p14="http://schemas.microsoft.com/office/powerpoint/2010/main" val="103386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29" y="658878"/>
            <a:ext cx="9122163" cy="738771"/>
          </a:xfrm>
        </p:spPr>
        <p:txBody>
          <a:bodyPr/>
          <a:lstStyle/>
          <a:p>
            <a:r>
              <a:rPr lang="en-US" sz="3200" b="1">
                <a:solidFill>
                  <a:srgbClr val="000000"/>
                </a:solidFill>
                <a:latin typeface="Arial"/>
              </a:rPr>
              <a:t>II       </a:t>
            </a:r>
            <a:r>
              <a:rPr lang="en-US" sz="3200" b="1">
                <a:solidFill>
                  <a:srgbClr val="000000"/>
                </a:solidFill>
                <a:latin typeface="Arial" charset="0"/>
              </a:rPr>
              <a:t>Application and Demo</a:t>
            </a:r>
            <a:endParaRPr lang="en-US" sz="3200" b="1" dirty="0">
              <a:solidFill>
                <a:srgbClr val="000000"/>
              </a:solidFill>
              <a:latin typeface="Arial" charset="0"/>
            </a:endParaRPr>
          </a:p>
        </p:txBody>
      </p:sp>
      <p:sp>
        <p:nvSpPr>
          <p:cNvPr id="4" name="Content Placeholder 3"/>
          <p:cNvSpPr>
            <a:spLocks noGrp="1"/>
          </p:cNvSpPr>
          <p:nvPr/>
        </p:nvSpPr>
        <p:spPr>
          <a:xfrm>
            <a:off x="1295402" y="1769531"/>
            <a:ext cx="9601196" cy="431954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smtClean="0">
                <a:latin typeface="Arial" panose="020B0604020202020204" pitchFamily="34" charset="0"/>
                <a:cs typeface="Arial" panose="020B0604020202020204" pitchFamily="34" charset="0"/>
              </a:rPr>
              <a:t>Pex</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Pex</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kíchc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chúng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buộc</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Pex</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smtClean="0">
                <a:solidFill>
                  <a:srgbClr val="0070C0"/>
                </a:solidFill>
                <a:latin typeface="Arial" panose="020B0604020202020204" pitchFamily="34" charset="0"/>
                <a:cs typeface="Arial" panose="020B0604020202020204" pitchFamily="34" charset="0"/>
              </a:rPr>
              <a:t>Z3 </a:t>
            </a:r>
            <a:r>
              <a:rPr lang="en-US" dirty="0" err="1" smtClean="0">
                <a:solidFill>
                  <a:schemeClr val="tx1"/>
                </a:solidFill>
                <a:latin typeface="Arial" panose="020B0604020202020204" pitchFamily="34" charset="0"/>
                <a:cs typeface="Arial" panose="020B0604020202020204" pitchFamily="34" charset="0"/>
              </a:rPr>
              <a:t>trong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bộ</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giải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ràng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buộc</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571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78" y="660044"/>
            <a:ext cx="9566211" cy="691016"/>
          </a:xfrm>
        </p:spPr>
        <p:txBody>
          <a:bodyPr/>
          <a:lstStyle/>
          <a:p>
            <a:r>
              <a:rPr lang="en-US" b="1" dirty="0">
                <a:solidFill>
                  <a:srgbClr val="000000"/>
                </a:solidFill>
                <a:latin typeface="Arial"/>
              </a:rPr>
              <a:t>Overview for PEX</a:t>
            </a:r>
          </a:p>
        </p:txBody>
      </p:sp>
      <p:sp>
        <p:nvSpPr>
          <p:cNvPr id="4" name="Content Placeholder 2"/>
          <p:cNvSpPr>
            <a:spLocks noGrp="1"/>
          </p:cNvSpPr>
          <p:nvPr>
            <p:ph idx="1"/>
          </p:nvPr>
        </p:nvSpPr>
        <p:spPr>
          <a:xfrm>
            <a:off x="1523508" y="1646954"/>
            <a:ext cx="9566275" cy="4594808"/>
          </a:xfrm>
        </p:spPr>
        <p:txBody>
          <a:bodyPr/>
          <a:lstStyle/>
          <a:p>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cụ</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hộp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trắng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p>
          <a:p>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Visual studio </a:t>
            </a:r>
            <a:r>
              <a:rPr lang="en-US" sz="2400" dirty="0" err="1" smtClean="0">
                <a:latin typeface="Arial" panose="020B0604020202020204" pitchFamily="34" charset="0"/>
                <a:cs typeface="Arial" panose="020B0604020202020204" pitchFamily="34" charset="0"/>
              </a:rPr>
              <a:t>như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add-in. </a:t>
            </a:r>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test-case, </a:t>
            </a:r>
            <a:r>
              <a:rPr lang="en-US" sz="2400" dirty="0" err="1" smtClean="0">
                <a:latin typeface="Arial" panose="020B0604020202020204" pitchFamily="34" charset="0"/>
                <a:cs typeface="Arial" panose="020B0604020202020204" pitchFamily="34" charset="0"/>
              </a:rPr>
              <a:t>tích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vị</a:t>
            </a:r>
            <a:r>
              <a:rPr lang="en-US" sz="2400" dirty="0" smtClean="0">
                <a:latin typeface="Arial" panose="020B0604020202020204" pitchFamily="34" charset="0"/>
                <a:cs typeface="Arial" panose="020B0604020202020204" pitchFamily="34" charset="0"/>
              </a:rPr>
              <a:t> frameworks, </a:t>
            </a:r>
            <a:r>
              <a:rPr lang="en-US" sz="2400" dirty="0" err="1" smtClean="0">
                <a:latin typeface="Arial" panose="020B0604020202020204" pitchFamily="34" charset="0"/>
                <a:cs typeface="Arial" panose="020B0604020202020204" pitchFamily="34" charset="0"/>
              </a:rPr>
              <a:t>bao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gồm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Nunit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MSTest</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tảng</a:t>
            </a:r>
            <a:r>
              <a:rPr lang="en-US" sz="2400" dirty="0" smtClean="0">
                <a:latin typeface="Arial" panose="020B0604020202020204" pitchFamily="34" charset="0"/>
                <a:cs typeface="Arial" panose="020B0604020202020204" pitchFamily="34" charset="0"/>
              </a:rPr>
              <a:t> dynamic program analysis, plug-in </a:t>
            </a:r>
            <a:r>
              <a:rPr lang="en-US" sz="2400" dirty="0" err="1" smtClean="0">
                <a:latin typeface="Arial" panose="020B0604020202020204" pitchFamily="34" charset="0"/>
                <a:cs typeface="Arial" panose="020B0604020202020204" pitchFamily="34" charset="0"/>
              </a:rPr>
              <a:t>gần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DySy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cụ</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luận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dynamic symbolic.</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26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12" y="671610"/>
            <a:ext cx="9548716" cy="620260"/>
          </a:xfrm>
        </p:spPr>
        <p:txBody>
          <a:bodyPr/>
          <a:lstStyle/>
          <a:p>
            <a:r>
              <a:rPr lang="en-US" sz="3200" b="1" dirty="0">
                <a:solidFill>
                  <a:srgbClr val="000000"/>
                </a:solidFill>
                <a:latin typeface="Times New Roman" charset="0"/>
              </a:rPr>
              <a:t>I        Instrumentation </a:t>
            </a:r>
          </a:p>
        </p:txBody>
      </p:sp>
      <p:sp>
        <p:nvSpPr>
          <p:cNvPr id="4" name="Content Placeholder 2"/>
          <p:cNvSpPr>
            <a:spLocks noGrp="1"/>
          </p:cNvSpPr>
          <p:nvPr>
            <p:ph idx="1"/>
          </p:nvPr>
        </p:nvSpPr>
        <p:spPr>
          <a:xfrm>
            <a:off x="1339403" y="1455314"/>
            <a:ext cx="10461423" cy="4906850"/>
          </a:xfrm>
        </p:spPr>
        <p:txBody>
          <a:bodyPr>
            <a:noAutofit/>
          </a:bodyPr>
          <a:lstStyle/>
          <a:p>
            <a:r>
              <a:rPr lang="vi-VN" sz="2400" dirty="0">
                <a:latin typeface="Arial" panose="020B0604020202020204" pitchFamily="34" charset="0"/>
                <a:cs typeface="Arial" panose="020B0604020202020204" pitchFamily="34" charset="0"/>
              </a:rPr>
              <a:t>Pex giám sát việc thực hiện của một chương trình </a:t>
            </a:r>
            <a:r>
              <a:rPr lang="vi-VN" sz="2400" dirty="0" smtClean="0">
                <a:latin typeface="Arial" panose="020B0604020202020204" pitchFamily="34" charset="0"/>
                <a:cs typeface="Arial" panose="020B0604020202020204" pitchFamily="34" charset="0"/>
              </a:rPr>
              <a:t>NET </a:t>
            </a:r>
            <a:r>
              <a:rPr lang="vi-VN" sz="2400" dirty="0">
                <a:latin typeface="Arial" panose="020B0604020202020204" pitchFamily="34" charset="0"/>
                <a:cs typeface="Arial" panose="020B0604020202020204" pitchFamily="34" charset="0"/>
              </a:rPr>
              <a:t>thông </a:t>
            </a:r>
            <a:r>
              <a:rPr lang="vi-VN" sz="2400" dirty="0" smtClean="0">
                <a:latin typeface="Arial" panose="020B0604020202020204" pitchFamily="34" charset="0"/>
                <a:cs typeface="Arial" panose="020B0604020202020204" pitchFamily="34" charset="0"/>
              </a:rPr>
              <a:t>qu</a:t>
            </a:r>
            <a:r>
              <a:rPr lang="en-US" sz="2400" dirty="0" smtClean="0">
                <a:latin typeface="Arial" panose="020B0604020202020204" pitchFamily="34" charset="0"/>
                <a:cs typeface="Arial" panose="020B0604020202020204" pitchFamily="34" charset="0"/>
              </a:rPr>
              <a:t>a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lệnh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Pex cắm vào </a:t>
            </a:r>
            <a:r>
              <a:rPr lang="vi-VN" sz="2400" dirty="0" smtClean="0">
                <a:latin typeface="Arial" panose="020B0604020202020204" pitchFamily="34" charset="0"/>
                <a:cs typeface="Arial" panose="020B0604020202020204" pitchFamily="34" charset="0"/>
              </a:rPr>
              <a:t>NET </a:t>
            </a:r>
            <a:r>
              <a:rPr lang="en-US" sz="2400" dirty="0" smtClean="0">
                <a:latin typeface="Arial" panose="020B0604020202020204" pitchFamily="34" charset="0"/>
                <a:cs typeface="Arial" panose="020B0604020202020204" pitchFamily="34" charset="0"/>
              </a:rPr>
              <a:t>profiling </a:t>
            </a:r>
            <a:r>
              <a:rPr lang="vi-VN" sz="2400" dirty="0" smtClean="0">
                <a:latin typeface="Arial" panose="020B0604020202020204" pitchFamily="34" charset="0"/>
                <a:cs typeface="Arial" panose="020B0604020202020204" pitchFamily="34" charset="0"/>
              </a:rPr>
              <a:t>API </a:t>
            </a:r>
            <a:r>
              <a:rPr lang="vi-VN" sz="2400" dirty="0">
                <a:latin typeface="Arial" panose="020B0604020202020204" pitchFamily="34" charset="0"/>
                <a:cs typeface="Arial" panose="020B0604020202020204" pitchFamily="34" charset="0"/>
              </a:rPr>
              <a:t>[21]. Nó kiểm tra các </a:t>
            </a:r>
            <a:r>
              <a:rPr lang="en-US" sz="2400" dirty="0" err="1" smtClean="0">
                <a:latin typeface="Arial" panose="020B0604020202020204" pitchFamily="34" charset="0"/>
                <a:cs typeface="Arial" panose="020B0604020202020204" pitchFamily="34" charset="0"/>
              </a:rPr>
              <a:t>chỉ</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dẫn</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của </a:t>
            </a:r>
            <a:r>
              <a:rPr lang="vi-VN" sz="2400" dirty="0">
                <a:latin typeface="Arial" panose="020B0604020202020204" pitchFamily="34" charset="0"/>
                <a:cs typeface="Arial" panose="020B0604020202020204" pitchFamily="34" charset="0"/>
              </a:rPr>
              <a:t>một phương pháp trong ngôn ngữ trung </a:t>
            </a:r>
            <a:r>
              <a:rPr lang="vi-VN" sz="2400" dirty="0" smtClean="0">
                <a:latin typeface="Arial" panose="020B0604020202020204" pitchFamily="34" charset="0"/>
                <a:cs typeface="Arial" panose="020B0604020202020204" pitchFamily="34" charset="0"/>
              </a:rPr>
              <a:t>gian</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intermediate </a:t>
            </a:r>
            <a:r>
              <a:rPr lang="en-US" sz="2400" dirty="0" smtClean="0">
                <a:latin typeface="Arial" panose="020B0604020202020204" pitchFamily="34" charset="0"/>
                <a:cs typeface="Arial" panose="020B0604020202020204" pitchFamily="34" charset="0"/>
              </a:rPr>
              <a:t>language) - </a:t>
            </a:r>
            <a:r>
              <a:rPr lang="vi-VN" sz="2400" dirty="0" smtClean="0">
                <a:latin typeface="Arial" panose="020B0604020202020204" pitchFamily="34" charset="0"/>
                <a:cs typeface="Arial" panose="020B0604020202020204" pitchFamily="34" charset="0"/>
              </a:rPr>
              <a:t>tất </a:t>
            </a:r>
            <a:r>
              <a:rPr lang="vi-VN" sz="2400" dirty="0">
                <a:latin typeface="Arial" panose="020B0604020202020204" pitchFamily="34" charset="0"/>
                <a:cs typeface="Arial" panose="020B0604020202020204" pitchFamily="34" charset="0"/>
              </a:rPr>
              <a:t>cả các trình biên dịch </a:t>
            </a:r>
            <a:r>
              <a:rPr lang="vi-VN" sz="2400" dirty="0" smtClean="0">
                <a:latin typeface="Arial" panose="020B0604020202020204" pitchFamily="34" charset="0"/>
                <a:cs typeface="Arial" panose="020B0604020202020204" pitchFamily="34" charset="0"/>
              </a:rPr>
              <a:t>NET. </a:t>
            </a:r>
            <a:r>
              <a:rPr lang="vi-VN" sz="2400" dirty="0">
                <a:latin typeface="Arial" panose="020B0604020202020204" pitchFamily="34" charset="0"/>
                <a:cs typeface="Arial" panose="020B0604020202020204" pitchFamily="34" charset="0"/>
              </a:rPr>
              <a:t>Pex viết lại các </a:t>
            </a:r>
            <a:r>
              <a:rPr lang="en-US" sz="2400" dirty="0" err="1" smtClean="0">
                <a:latin typeface="Arial" panose="020B0604020202020204" pitchFamily="34" charset="0"/>
                <a:cs typeface="Arial" panose="020B0604020202020204" pitchFamily="34" charset="0"/>
              </a:rPr>
              <a:t>chỉ</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dẫn trước khi chúng được dịch sang mã máy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chạy</a:t>
            </a:r>
            <a:r>
              <a:rPr lang="vi-VN" sz="2400" dirty="0">
                <a:latin typeface="Arial" panose="020B0604020202020204" pitchFamily="34" charset="0"/>
                <a:cs typeface="Arial" panose="020B0604020202020204" pitchFamily="34" charset="0"/>
              </a:rPr>
              <a:t>. Mã </a:t>
            </a:r>
            <a:r>
              <a:rPr lang="en-US" sz="2400" dirty="0" err="1" smtClean="0">
                <a:latin typeface="Arial" panose="020B0604020202020204" pitchFamily="34" charset="0"/>
                <a:cs typeface="Arial" panose="020B0604020202020204" pitchFamily="34" charset="0"/>
              </a:rPr>
              <a:t>lệnh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hướng</a:t>
            </a:r>
            <a:r>
              <a:rPr lang="en-US"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một "shadow interpreter" song song với việc thực hiện chương trình thực tế. Các "shadow </a:t>
            </a:r>
            <a:r>
              <a:rPr lang="vi-VN" sz="2400" dirty="0" smtClean="0">
                <a:latin typeface="Arial" panose="020B0604020202020204" pitchFamily="34" charset="0"/>
                <a:cs typeface="Arial" panose="020B0604020202020204" pitchFamily="34" charset="0"/>
              </a:rPr>
              <a:t>interpreter"</a:t>
            </a:r>
            <a:endParaRPr lang="vi-VN" sz="2400" dirty="0">
              <a:latin typeface="Arial" panose="020B0604020202020204" pitchFamily="34" charset="0"/>
              <a:cs typeface="Arial" panose="020B0604020202020204" pitchFamily="34" charset="0"/>
            </a:endParaRPr>
          </a:p>
          <a:p>
            <a:pPr marL="0" indent="0">
              <a:buNone/>
            </a:pPr>
            <a:r>
              <a:rPr lang="vi-VN" sz="2400" dirty="0">
                <a:latin typeface="Arial" panose="020B0604020202020204" pitchFamily="34" charset="0"/>
                <a:cs typeface="Arial" panose="020B0604020202020204" pitchFamily="34" charset="0"/>
              </a:rPr>
              <a:t>- Xây dựng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tượng</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đại </a:t>
            </a:r>
            <a:r>
              <a:rPr lang="vi-VN" sz="2400" dirty="0">
                <a:latin typeface="Arial" panose="020B0604020202020204" pitchFamily="34" charset="0"/>
                <a:cs typeface="Arial" panose="020B0604020202020204" pitchFamily="34" charset="0"/>
              </a:rPr>
              <a:t>diện tiêu biểu của các hoạt động được thực hiện qua các biến logic thay vì các yếu tố đầu vào chương trình cụ thể;</a:t>
            </a:r>
          </a:p>
          <a:p>
            <a:pPr marL="0" indent="0">
              <a:buNone/>
            </a:pPr>
            <a:r>
              <a:rPr lang="vi-VN" sz="2400" dirty="0">
                <a:latin typeface="Arial" panose="020B0604020202020204" pitchFamily="34" charset="0"/>
                <a:cs typeface="Arial" panose="020B0604020202020204" pitchFamily="34" charset="0"/>
              </a:rPr>
              <a:t>- Duy trì và phát triển ra một biểu tượng đại diện của </a:t>
            </a:r>
            <a:r>
              <a:rPr lang="en-US" sz="2400" dirty="0" err="1" smtClean="0">
                <a:latin typeface="Arial" panose="020B0604020202020204" pitchFamily="34" charset="0"/>
                <a:cs typeface="Arial" panose="020B0604020202020204" pitchFamily="34" charset="0"/>
              </a:rPr>
              <a:t>trạng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chương </a:t>
            </a:r>
            <a:r>
              <a:rPr lang="vi-VN" sz="2400" dirty="0">
                <a:latin typeface="Arial" panose="020B0604020202020204" pitchFamily="34" charset="0"/>
                <a:cs typeface="Arial" panose="020B0604020202020204" pitchFamily="34" charset="0"/>
              </a:rPr>
              <a:t>trình tại bất kỳ điểm nào trong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điểm</a:t>
            </a:r>
            <a:r>
              <a:rPr lang="vi-VN" sz="2400" dirty="0" smtClean="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a:p>
            <a:pPr marL="0" indent="0">
              <a:buNone/>
            </a:pPr>
            <a:r>
              <a:rPr lang="vi-VN" sz="2400" dirty="0">
                <a:latin typeface="Arial" panose="020B0604020202020204" pitchFamily="34" charset="0"/>
                <a:cs typeface="Arial" panose="020B0604020202020204" pitchFamily="34" charset="0"/>
              </a:rPr>
              <a:t>- Ghi lại các điều kiện mà ở đó các chương </a:t>
            </a:r>
            <a:r>
              <a:rPr lang="vi-VN" sz="2400" dirty="0"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nhánh</a:t>
            </a:r>
            <a:r>
              <a:rPr lang="vi-V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663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38" y="705030"/>
            <a:ext cx="10801705" cy="702616"/>
          </a:xfrm>
        </p:spPr>
        <p:txBody>
          <a:bodyPr>
            <a:normAutofit fontScale="90000"/>
          </a:bodyPr>
          <a:lstStyle/>
          <a:p>
            <a:r>
              <a:rPr lang="en-US" sz="3200" b="1" dirty="0">
                <a:solidFill>
                  <a:srgbClr val="000000"/>
                </a:solidFill>
                <a:latin typeface="Arial"/>
              </a:rPr>
              <a:t>1    </a:t>
            </a:r>
            <a:r>
              <a:rPr lang="en-US" sz="3200" dirty="0">
                <a:solidFill>
                  <a:srgbClr val="000000"/>
                </a:solidFill>
                <a:latin typeface="Arial"/>
              </a:rPr>
              <a:t>  </a:t>
            </a:r>
            <a:r>
              <a:rPr lang="en-US" sz="3200" b="1" dirty="0">
                <a:solidFill>
                  <a:srgbClr val="000000"/>
                </a:solidFill>
                <a:latin typeface="Arial"/>
              </a:rPr>
              <a:t>Symbolic</a:t>
            </a:r>
            <a:r>
              <a:rPr lang="en-US" sz="3200" dirty="0">
                <a:solidFill>
                  <a:srgbClr val="000000"/>
                </a:solidFill>
                <a:latin typeface="Arial"/>
              </a:rPr>
              <a:t> </a:t>
            </a:r>
            <a:r>
              <a:rPr lang="en-US" sz="3200" b="1" dirty="0">
                <a:solidFill>
                  <a:srgbClr val="000000"/>
                </a:solidFill>
                <a:latin typeface="Arial"/>
              </a:rPr>
              <a:t>Representation</a:t>
            </a:r>
            <a:r>
              <a:rPr lang="en-US" sz="3200" dirty="0">
                <a:solidFill>
                  <a:srgbClr val="000000"/>
                </a:solidFill>
                <a:latin typeface="Arial"/>
              </a:rPr>
              <a:t> </a:t>
            </a:r>
            <a:r>
              <a:rPr lang="en-US" sz="3200" b="1" dirty="0">
                <a:solidFill>
                  <a:srgbClr val="000000"/>
                </a:solidFill>
                <a:latin typeface="Arial"/>
              </a:rPr>
              <a:t>of</a:t>
            </a:r>
            <a:r>
              <a:rPr lang="en-US" sz="3200" dirty="0">
                <a:solidFill>
                  <a:srgbClr val="000000"/>
                </a:solidFill>
                <a:latin typeface="Arial"/>
              </a:rPr>
              <a:t> </a:t>
            </a:r>
            <a:r>
              <a:rPr lang="en-US" sz="3200" b="1" dirty="0">
                <a:solidFill>
                  <a:srgbClr val="000000"/>
                </a:solidFill>
                <a:latin typeface="Arial"/>
              </a:rPr>
              <a:t>Values</a:t>
            </a:r>
            <a:r>
              <a:rPr lang="en-US" sz="3200" dirty="0">
                <a:solidFill>
                  <a:srgbClr val="000000"/>
                </a:solidFill>
                <a:latin typeface="Arial"/>
              </a:rPr>
              <a:t> </a:t>
            </a:r>
            <a:r>
              <a:rPr lang="en-US" sz="3200" b="1" dirty="0">
                <a:solidFill>
                  <a:srgbClr val="000000"/>
                </a:solidFill>
                <a:latin typeface="Arial"/>
              </a:rPr>
              <a:t>and</a:t>
            </a:r>
            <a:r>
              <a:rPr lang="en-US" sz="3200" dirty="0">
                <a:solidFill>
                  <a:srgbClr val="000000"/>
                </a:solidFill>
                <a:latin typeface="Arial"/>
              </a:rPr>
              <a:t> </a:t>
            </a:r>
            <a:r>
              <a:rPr lang="en-US" sz="3200" b="1" dirty="0">
                <a:solidFill>
                  <a:srgbClr val="000000"/>
                </a:solidFill>
                <a:latin typeface="Arial"/>
              </a:rPr>
              <a:t>Program</a:t>
            </a:r>
            <a:r>
              <a:rPr lang="en-US" sz="3200" dirty="0">
                <a:solidFill>
                  <a:srgbClr val="000000"/>
                </a:solidFill>
                <a:latin typeface="Arial"/>
              </a:rPr>
              <a:t> </a:t>
            </a:r>
            <a:r>
              <a:rPr lang="en-US" sz="3200" b="1" dirty="0">
                <a:solidFill>
                  <a:srgbClr val="000000"/>
                </a:solidFill>
                <a:latin typeface="Arial"/>
              </a:rPr>
              <a:t>State</a:t>
            </a:r>
            <a:r>
              <a:rPr lang="en-US" dirty="0"/>
              <a:t/>
            </a:r>
            <a:br>
              <a:rPr lang="en-US" dirty="0"/>
            </a:br>
            <a:r>
              <a:rPr lang="en-US" b="1" dirty="0">
                <a:solidFill>
                  <a:srgbClr val="000000"/>
                </a:solidFill>
                <a:latin typeface="Arial"/>
              </a:rPr>
              <a:t> </a:t>
            </a:r>
          </a:p>
        </p:txBody>
      </p:sp>
      <p:sp>
        <p:nvSpPr>
          <p:cNvPr id="3" name="Content Placeholder 2"/>
          <p:cNvSpPr>
            <a:spLocks noGrp="1"/>
          </p:cNvSpPr>
          <p:nvPr>
            <p:ph idx="1"/>
          </p:nvPr>
        </p:nvSpPr>
        <p:spPr>
          <a:xfrm>
            <a:off x="996950" y="1644132"/>
            <a:ext cx="10174288" cy="4826518"/>
          </a:xfrm>
        </p:spPr>
        <p:txBody>
          <a:bodyPr>
            <a:normAutofit/>
          </a:bodyPr>
          <a:lstStyle/>
          <a:p>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logic</a:t>
            </a:r>
          </a:p>
          <a:p>
            <a:endParaRPr lang="en-US" sz="2400" dirty="0"/>
          </a:p>
        </p:txBody>
      </p:sp>
      <p:graphicFrame>
        <p:nvGraphicFramePr>
          <p:cNvPr id="4" name="Content Placeholder 3"/>
          <p:cNvGraphicFramePr>
            <a:graphicFrameLocks noGrp="1"/>
          </p:cNvGraphicFramePr>
          <p:nvPr>
            <p:extLst>
              <p:ext uri="{D42A27DB-BD31-4B8C-83A1-F6EECF244321}">
                <p14:modId xmlns:p14="http://schemas.microsoft.com/office/powerpoint/2010/main" val="822267513"/>
              </p:ext>
            </p:extLst>
          </p:nvPr>
        </p:nvGraphicFramePr>
        <p:xfrm>
          <a:off x="1509511" y="2433123"/>
          <a:ext cx="8915400" cy="4037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88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393" y="676373"/>
            <a:ext cx="8947214" cy="721276"/>
          </a:xfrm>
        </p:spPr>
        <p:txBody>
          <a:bodyPr/>
          <a:lstStyle/>
          <a:p>
            <a:r>
              <a:rPr lang="en-US" sz="3200" b="1" dirty="0">
                <a:solidFill>
                  <a:srgbClr val="000000"/>
                </a:solidFill>
              </a:rPr>
              <a:t>2      </a:t>
            </a:r>
            <a:r>
              <a:rPr lang="en-US" sz="3200" b="1" dirty="0">
                <a:solidFill>
                  <a:srgbClr val="000000"/>
                </a:solidFill>
                <a:latin typeface="Arial" charset="0"/>
              </a:rPr>
              <a:t>Symbolic Pointers</a:t>
            </a:r>
          </a:p>
        </p:txBody>
      </p:sp>
      <p:sp>
        <p:nvSpPr>
          <p:cNvPr id="4" name="Content Placeholder 2"/>
          <p:cNvSpPr>
            <a:spLocks noGrp="1"/>
          </p:cNvSpPr>
          <p:nvPr>
            <p:ph idx="1"/>
          </p:nvPr>
        </p:nvSpPr>
        <p:spPr>
          <a:xfrm>
            <a:off x="1197735" y="1455313"/>
            <a:ext cx="10306877" cy="5164428"/>
          </a:xfrm>
        </p:spPr>
        <p:txBody>
          <a:bodyPr>
            <a:normAutofit fontScale="92500" lnSpcReduction="10000"/>
          </a:bodyPr>
          <a:lstStyle/>
          <a:p>
            <a:r>
              <a:rPr lang="en-US" sz="2400" dirty="0">
                <a:latin typeface="Arial" panose="020B0604020202020204" pitchFamily="34" charset="0"/>
                <a:cs typeface="Arial" panose="020B0604020202020204" pitchFamily="34" charset="0"/>
              </a:rPr>
              <a:t>P</a:t>
            </a:r>
            <a:r>
              <a:rPr lang="vi-VN" sz="2400" dirty="0" smtClean="0">
                <a:latin typeface="Arial" panose="020B0604020202020204" pitchFamily="34" charset="0"/>
                <a:cs typeface="Arial" panose="020B0604020202020204" pitchFamily="34" charset="0"/>
              </a:rPr>
              <a:t>ex </a:t>
            </a:r>
            <a:r>
              <a:rPr lang="vi-VN" sz="2400" dirty="0">
                <a:latin typeface="Arial" panose="020B0604020202020204" pitchFamily="34" charset="0"/>
                <a:cs typeface="Arial" panose="020B0604020202020204" pitchFamily="34" charset="0"/>
              </a:rPr>
              <a:t>đại diện cho con trỏ như là biểu </a:t>
            </a:r>
            <a:r>
              <a:rPr lang="vi-VN" sz="2400" dirty="0" smtClean="0">
                <a:latin typeface="Arial" panose="020B0604020202020204" pitchFamily="34" charset="0"/>
                <a:cs typeface="Arial" panose="020B0604020202020204" pitchFamily="34" charset="0"/>
              </a:rPr>
              <a:t>thức. </a:t>
            </a:r>
            <a:r>
              <a:rPr lang="en-US" sz="2400" dirty="0" smtClean="0">
                <a:latin typeface="Arial" panose="020B0604020202020204" pitchFamily="34" charset="0"/>
                <a:cs typeface="Arial" panose="020B0604020202020204" pitchFamily="34" charset="0"/>
              </a:rPr>
              <a:t>P</a:t>
            </a:r>
            <a:r>
              <a:rPr lang="vi-VN" sz="2400" dirty="0" smtClean="0">
                <a:latin typeface="Arial" panose="020B0604020202020204" pitchFamily="34" charset="0"/>
                <a:cs typeface="Arial" panose="020B0604020202020204" pitchFamily="34" charset="0"/>
              </a:rPr>
              <a:t>ex </a:t>
            </a:r>
            <a:r>
              <a:rPr lang="vi-VN" sz="2400" dirty="0">
                <a:latin typeface="Arial" panose="020B0604020202020204" pitchFamily="34" charset="0"/>
                <a:cs typeface="Arial" panose="020B0604020202020204" pitchFamily="34" charset="0"/>
              </a:rPr>
              <a:t>phân biệt các </a:t>
            </a:r>
            <a:r>
              <a:rPr lang="en-US" sz="2400" dirty="0" err="1" smtClean="0">
                <a:latin typeface="Arial" panose="020B0604020202020204" pitchFamily="34" charset="0"/>
                <a:cs typeface="Arial" panose="020B0604020202020204" pitchFamily="34" charset="0"/>
              </a:rPr>
              <a:t>kiểu</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con trỏ </a:t>
            </a:r>
            <a:r>
              <a:rPr lang="en-US" sz="2400" dirty="0" err="1" smtClean="0">
                <a:latin typeface="Arial" panose="020B0604020202020204" pitchFamily="34" charset="0"/>
                <a:cs typeface="Arial" panose="020B0604020202020204" pitchFamily="34" charset="0"/>
              </a:rPr>
              <a:t>theo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mục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nó</a:t>
            </a:r>
            <a:r>
              <a:rPr lang="en-US" sz="2400" dirty="0" smtClean="0">
                <a:latin typeface="Arial" panose="020B0604020202020204" pitchFamily="34" charset="0"/>
                <a:cs typeface="Arial" panose="020B0604020202020204" pitchFamily="34" charset="0"/>
              </a:rPr>
              <a:t>. (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trỏ</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đến </a:t>
            </a:r>
            <a:r>
              <a:rPr lang="vi-VN" sz="2400" dirty="0">
                <a:latin typeface="Arial" panose="020B0604020202020204" pitchFamily="34" charset="0"/>
                <a:cs typeface="Arial" panose="020B0604020202020204" pitchFamily="34" charset="0"/>
              </a:rPr>
              <a:t>đâu </a:t>
            </a:r>
            <a:r>
              <a:rPr lang="vi-VN" sz="2400" dirty="0" smtClean="0">
                <a:latin typeface="Arial" panose="020B0604020202020204" pitchFamily="34" charset="0"/>
                <a:cs typeface="Arial" panose="020B0604020202020204" pitchFamily="34" charset="0"/>
              </a:rPr>
              <a:t>cả</a:t>
            </a:r>
            <a:r>
              <a:rPr lang="en-US" sz="2400" dirty="0" smtClean="0">
                <a:latin typeface="Arial" panose="020B0604020202020204" pitchFamily="34" charset="0"/>
                <a:cs typeface="Arial" panose="020B0604020202020204" pitchFamily="34" charset="0"/>
              </a:rPr>
              <a:t> -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không hợp lệ, hoặc chỉ </a:t>
            </a:r>
            <a:r>
              <a:rPr lang="en-US" sz="2400" dirty="0" smtClean="0">
                <a:latin typeface="Arial" panose="020B0604020202020204" pitchFamily="34" charset="0"/>
                <a:cs typeface="Arial" panose="020B0604020202020204" pitchFamily="34" charset="0"/>
              </a:rPr>
              <a:t>null;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a:t>
            </a:r>
            <a:r>
              <a:rPr lang="en-US" sz="2400" dirty="0" err="1" smtClean="0">
                <a:latin typeface="Arial" panose="020B0604020202020204" pitchFamily="34" charset="0"/>
                <a:cs typeface="Arial" panose="020B0604020202020204" pitchFamily="34" charset="0"/>
              </a:rPr>
              <a:t>trỏ</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đến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giá trị</a:t>
            </a:r>
            <a:r>
              <a:rPr lang="en-US" sz="2400" dirty="0" smtClean="0">
                <a:latin typeface="Arial" panose="020B0604020202020204" pitchFamily="34" charset="0"/>
                <a:cs typeface="Arial" panose="020B0604020202020204" pitchFamily="34" charset="0"/>
              </a:rPr>
              <a:t> -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a:t>
            </a:r>
            <a:r>
              <a:rPr lang="en-US" sz="2400" dirty="0" err="1" smtClean="0">
                <a:latin typeface="Arial" panose="020B0604020202020204" pitchFamily="34" charset="0"/>
                <a:cs typeface="Arial" panose="020B0604020202020204" pitchFamily="34" charset="0"/>
              </a:rPr>
              <a:t>trỏ</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đến </a:t>
            </a:r>
            <a:r>
              <a:rPr lang="vi-VN" sz="2400" dirty="0">
                <a:latin typeface="Arial" panose="020B0604020202020204" pitchFamily="34" charset="0"/>
                <a:cs typeface="Arial" panose="020B0604020202020204" pitchFamily="34" charset="0"/>
              </a:rPr>
              <a:t>một giá </a:t>
            </a:r>
            <a:r>
              <a:rPr lang="vi-VN" sz="2400" dirty="0" smtClean="0">
                <a:latin typeface="Arial" panose="020B0604020202020204" pitchFamily="34" charset="0"/>
                <a:cs typeface="Arial" panose="020B0604020202020204" pitchFamily="34" charset="0"/>
              </a:rPr>
              <a:t>trị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a:t>
            </a:r>
            <a:r>
              <a:rPr lang="en-US" sz="2400" dirty="0" err="1" smtClean="0">
                <a:latin typeface="Arial" panose="020B0604020202020204" pitchFamily="34" charset="0"/>
                <a:cs typeface="Arial" panose="020B0604020202020204" pitchFamily="34" charset="0"/>
              </a:rPr>
              <a:t>trỏ</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đến </a:t>
            </a:r>
            <a:r>
              <a:rPr lang="vi-VN" sz="2400" dirty="0">
                <a:latin typeface="Arial" panose="020B0604020202020204" pitchFamily="34" charset="0"/>
                <a:cs typeface="Arial" panose="020B0604020202020204" pitchFamily="34" charset="0"/>
              </a:rPr>
              <a:t>trường </a:t>
            </a:r>
            <a:r>
              <a:rPr lang="vi-VN" sz="2400" dirty="0" smtClean="0">
                <a:latin typeface="Arial" panose="020B0604020202020204" pitchFamily="34" charset="0"/>
                <a:cs typeface="Arial" panose="020B0604020202020204" pitchFamily="34" charset="0"/>
              </a:rPr>
              <a:t>tĩnh</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a:t>
            </a:r>
            <a:r>
              <a:rPr lang="en-US" sz="2400" dirty="0" err="1" smtClean="0">
                <a:latin typeface="Arial" panose="020B0604020202020204" pitchFamily="34" charset="0"/>
                <a:cs typeface="Arial" panose="020B0604020202020204" pitchFamily="34" charset="0"/>
              </a:rPr>
              <a:t>trỏ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dung </a:t>
            </a:r>
            <a:r>
              <a:rPr lang="en-US" sz="2400" dirty="0" err="1" smtClean="0">
                <a:latin typeface="Arial" panose="020B0604020202020204" pitchFamily="34" charset="0"/>
                <a:cs typeface="Arial" panose="020B0604020202020204" pitchFamily="34" charset="0"/>
              </a:rPr>
              <a:t>trường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xạ</a:t>
            </a:r>
            <a:r>
              <a:rPr lang="en-US" sz="2400" dirty="0" smtClean="0">
                <a:latin typeface="Arial" panose="020B0604020202020204" pitchFamily="34" charset="0"/>
                <a:cs typeface="Arial" panose="020B0604020202020204" pitchFamily="34" charset="0"/>
              </a:rPr>
              <a:t> ;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đến phương pháp luận hoặc biến địa </a:t>
            </a:r>
            <a:r>
              <a:rPr lang="vi-VN" sz="2400" dirty="0" smtClean="0">
                <a:latin typeface="Arial" panose="020B0604020202020204" pitchFamily="34" charset="0"/>
                <a:cs typeface="Arial" panose="020B0604020202020204" pitchFamily="34" charset="0"/>
              </a:rPr>
              <a:t>phương</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Con </a:t>
            </a:r>
            <a:r>
              <a:rPr lang="vi-VN" sz="2400" dirty="0">
                <a:latin typeface="Arial" panose="020B0604020202020204" pitchFamily="34" charset="0"/>
                <a:cs typeface="Arial" panose="020B0604020202020204" pitchFamily="34" charset="0"/>
              </a:rPr>
              <a:t>trỏ tới phần tử. đưa ra một con trỏ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xạ</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và một biểu thức chỉ số, đại diện cho một con trỏ đến giá trị được lập chỉ mục</a:t>
            </a:r>
            <a:r>
              <a:rPr lang="vi-VN" sz="2400" dirty="0" smtClean="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T</a:t>
            </a:r>
            <a:r>
              <a:rPr lang="vi-VN" sz="2400" smtClean="0">
                <a:latin typeface="Arial" panose="020B0604020202020204" pitchFamily="34" charset="0"/>
                <a:cs typeface="Arial" panose="020B0604020202020204" pitchFamily="34" charset="0"/>
              </a:rPr>
              <a:t>rong </a:t>
            </a:r>
            <a:r>
              <a:rPr lang="vi-VN" sz="2400">
                <a:latin typeface="Arial" panose="020B0604020202020204" pitchFamily="34" charset="0"/>
                <a:cs typeface="Arial" panose="020B0604020202020204" pitchFamily="34" charset="0"/>
              </a:rPr>
              <a:t>khi con trỏ ở chế độ an toàn, được quản lý bởi các chương trình .NET được đảm bảo vô giá trị hoặc trỏ vào một vị trí bộ nhớ hợp lệ, mã NET không an toàn đó là đủ tin cậy để bỏ qua các byte mã xác minh của NET, không đi kèm như một sự đảm bảo. Do đó, khi người sử dụng cho phép chế độ kiểm tra con trỏ PEX nghiêm ngặt, Pex xây dựng một điều kiện xác minh bất cứ khi nào chương trình thực hiện truy cập gián tiếp bộ nhớ thông qua một con trỏ. Đặc biệt, nếu một con trỏ đến một phần tử của một mảng, điều kiện này chỉ ra rằng chỉ số phải nằm trong giới hạn của mảng.</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81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123" y="665114"/>
            <a:ext cx="8912225" cy="738771"/>
          </a:xfrm>
        </p:spPr>
        <p:txBody>
          <a:bodyPr/>
          <a:lstStyle/>
          <a:p>
            <a:r>
              <a:rPr lang="en-US" sz="3200" b="1" dirty="0">
                <a:solidFill>
                  <a:srgbClr val="000000"/>
                </a:solidFill>
              </a:rPr>
              <a:t>3      </a:t>
            </a:r>
            <a:r>
              <a:rPr lang="en-US" sz="3200" b="1" dirty="0">
                <a:solidFill>
                  <a:srgbClr val="000000"/>
                </a:solidFill>
                <a:latin typeface="Arial" charset="0"/>
              </a:rPr>
              <a:t>Search Strategy</a:t>
            </a:r>
          </a:p>
        </p:txBody>
      </p:sp>
      <p:sp>
        <p:nvSpPr>
          <p:cNvPr id="3" name="Content Placeholder 2"/>
          <p:cNvSpPr>
            <a:spLocks noGrp="1"/>
          </p:cNvSpPr>
          <p:nvPr>
            <p:ph idx="1"/>
          </p:nvPr>
        </p:nvSpPr>
        <p:spPr>
          <a:xfrm>
            <a:off x="804863" y="1590675"/>
            <a:ext cx="10437456" cy="4705479"/>
          </a:xfrm>
        </p:spPr>
        <p:txBody>
          <a:bodyPr/>
          <a:lstStyle/>
          <a:p>
            <a:endParaRPr lang="en-US" dirty="0"/>
          </a:p>
        </p:txBody>
      </p:sp>
    </p:spTree>
    <p:extLst>
      <p:ext uri="{BB962C8B-B14F-4D97-AF65-F5344CB8AC3E}">
        <p14:creationId xmlns:p14="http://schemas.microsoft.com/office/powerpoint/2010/main" val="120445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78" y="693868"/>
            <a:ext cx="8982204" cy="738771"/>
          </a:xfrm>
        </p:spPr>
        <p:txBody>
          <a:bodyPr>
            <a:normAutofit fontScale="90000"/>
          </a:bodyPr>
          <a:lstStyle/>
          <a:p>
            <a:r>
              <a:rPr lang="en-US" sz="3200" b="1" dirty="0">
                <a:solidFill>
                  <a:srgbClr val="000000"/>
                </a:solidFill>
              </a:rPr>
              <a:t>4    </a:t>
            </a:r>
            <a:r>
              <a:rPr lang="en-US" sz="3200" dirty="0">
                <a:solidFill>
                  <a:srgbClr val="000000"/>
                </a:solidFill>
              </a:rPr>
              <a:t> </a:t>
            </a:r>
            <a:r>
              <a:rPr lang="en-US" sz="3200" b="1" dirty="0">
                <a:solidFill>
                  <a:srgbClr val="000000"/>
                </a:solidFill>
                <a:latin typeface="Arial" charset="0"/>
              </a:rPr>
              <a:t>Constraint</a:t>
            </a:r>
            <a:r>
              <a:rPr lang="en-US" sz="3200" dirty="0">
                <a:solidFill>
                  <a:srgbClr val="000000"/>
                </a:solidFill>
                <a:latin typeface="Arial" charset="0"/>
              </a:rPr>
              <a:t> </a:t>
            </a:r>
            <a:r>
              <a:rPr lang="en-US" sz="3200" b="1" dirty="0">
                <a:solidFill>
                  <a:srgbClr val="000000"/>
                </a:solidFill>
                <a:latin typeface="Arial" charset="0"/>
              </a:rPr>
              <a:t>Solving</a:t>
            </a:r>
            <a:r>
              <a:rPr lang="en-US" dirty="0"/>
              <a:t/>
            </a:r>
            <a:br>
              <a:rPr lang="en-US" dirty="0"/>
            </a:br>
            <a:endParaRPr lang="en-US" dirty="0"/>
          </a:p>
        </p:txBody>
      </p:sp>
      <p:sp>
        <p:nvSpPr>
          <p:cNvPr id="4" name="Content Placeholder 4"/>
          <p:cNvSpPr>
            <a:spLocks noGrp="1"/>
          </p:cNvSpPr>
          <p:nvPr/>
        </p:nvSpPr>
        <p:spPr>
          <a:xfrm>
            <a:off x="1295402" y="1769532"/>
            <a:ext cx="10134598" cy="481830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smtClean="0">
                <a:latin typeface="Arial" panose="020B0604020202020204" pitchFamily="34" charset="0"/>
                <a:cs typeface="Arial" panose="020B0604020202020204" pitchFamily="34" charset="0"/>
              </a:rPr>
              <a:t>Mỗi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Pex</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chọn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a:t>
            </a:r>
            <a:endParaRPr lang="en-US"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Test input </a:t>
            </a:r>
            <a:r>
              <a:rPr lang="en-US" sz="2400" dirty="0" err="1" smtClean="0">
                <a:latin typeface="Arial" panose="020B0604020202020204" pitchFamily="34" charset="0"/>
                <a:cs typeface="Arial" panose="020B0604020202020204" pitchFamily="34" charset="0"/>
              </a:rPr>
              <a:t>kế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tiếp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buộc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toán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nhánh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đỉnh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phía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khỏi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nhánh</a:t>
            </a:r>
            <a:endParaRPr lang="en-US" sz="2400" dirty="0">
              <a:latin typeface="Arial" panose="020B0604020202020204" pitchFamily="34" charset="0"/>
              <a:cs typeface="Arial" panose="020B0604020202020204" pitchFamily="34" charset="0"/>
            </a:endParaRPr>
          </a:p>
          <a:p>
            <a:pPr lvl="1"/>
            <a:r>
              <a:rPr lang="en-US" sz="2400" dirty="0" err="1" smtClean="0">
                <a:latin typeface="Arial" panose="020B0604020202020204" pitchFamily="34" charset="0"/>
                <a:cs typeface="Arial" panose="020B0604020202020204" pitchFamily="34" charset="0"/>
              </a:rPr>
              <a:t>Nếu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buộc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test input </a:t>
            </a:r>
            <a:r>
              <a:rPr lang="en-US" sz="2400" dirty="0" err="1" smtClean="0">
                <a:latin typeface="Arial" panose="020B0604020202020204" pitchFamily="34" charset="0"/>
                <a:cs typeface="Arial" panose="020B0604020202020204" pitchFamily="34" charset="0"/>
              </a:rPr>
              <a:t>phù</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đánh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dấu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nhánh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chuyển</a:t>
            </a:r>
            <a:r>
              <a:rPr lang="en-US" sz="2400" dirty="0" smtClean="0">
                <a:latin typeface="Arial" panose="020B0604020202020204" pitchFamily="34" charset="0"/>
                <a:cs typeface="Arial" panose="020B0604020202020204" pitchFamily="34" charset="0"/>
              </a:rPr>
              <a:t> sang </a:t>
            </a:r>
            <a:r>
              <a:rPr lang="en-US" sz="2400" dirty="0" err="1" smtClean="0">
                <a:latin typeface="Arial" panose="020B0604020202020204" pitchFamily="34" charset="0"/>
                <a:cs typeface="Arial" panose="020B0604020202020204" pitchFamily="34" charset="0"/>
              </a:rPr>
              <a:t>nhánh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thoát</a:t>
            </a:r>
            <a:endParaRPr lang="en-US" sz="2400"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Pex</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block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lặp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tìm</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xảy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05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78" y="693868"/>
            <a:ext cx="8824751" cy="721276"/>
          </a:xfrm>
        </p:spPr>
        <p:txBody>
          <a:bodyPr>
            <a:normAutofit fontScale="90000"/>
          </a:bodyPr>
          <a:lstStyle/>
          <a:p>
            <a:r>
              <a:rPr lang="en-US" sz="3200" b="1" dirty="0">
                <a:solidFill>
                  <a:srgbClr val="000000"/>
                </a:solidFill>
              </a:rPr>
              <a:t>5     </a:t>
            </a:r>
            <a:r>
              <a:rPr lang="en-US" sz="3200" b="1">
                <a:solidFill>
                  <a:srgbClr val="000000"/>
                </a:solidFill>
                <a:latin typeface="Times New Roman" charset="0"/>
              </a:rPr>
              <a:t>Pex Architecture</a:t>
            </a:r>
            <a:r>
              <a:rPr lang="en-US" b="1" dirty="0"/>
              <a:t/>
            </a:r>
            <a:br>
              <a:rPr lang="en-US" b="1" dirty="0"/>
            </a:br>
            <a:endParaRPr lang="en-US" b="1" dirty="0"/>
          </a:p>
        </p:txBody>
      </p:sp>
      <p:sp>
        <p:nvSpPr>
          <p:cNvPr id="4" name="Content Placeholder 2"/>
          <p:cNvSpPr>
            <a:spLocks noGrp="1"/>
          </p:cNvSpPr>
          <p:nvPr/>
        </p:nvSpPr>
        <p:spPr>
          <a:xfrm>
            <a:off x="772732" y="1415144"/>
            <a:ext cx="11050074" cy="48863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err="1" smtClean="0">
                <a:latin typeface="Arial" panose="020B0604020202020204" pitchFamily="34" charset="0"/>
                <a:cs typeface="Arial" panose="020B0604020202020204" pitchFamily="34" charset="0"/>
              </a:rPr>
              <a:t>Bên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gồm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a:t>
            </a:r>
          </a:p>
          <a:p>
            <a:pPr lvl="1">
              <a:buFont typeface="+mj-lt"/>
              <a:buAutoNum type="arabicPeriod"/>
            </a:pPr>
            <a:r>
              <a:rPr lang="en-US" sz="2400" dirty="0" err="1" smtClean="0">
                <a:latin typeface="Arial" panose="020B0604020202020204" pitchFamily="34" charset="0"/>
                <a:cs typeface="Arial" panose="020B0604020202020204" pitchFamily="34" charset="0"/>
              </a:rPr>
              <a:t>Microsoft.ExtendedReflection</a:t>
            </a:r>
            <a:r>
              <a:rPr lang="en-US" sz="2400" dirty="0">
                <a:latin typeface="Arial" panose="020B0604020202020204" pitchFamily="34" charset="0"/>
                <a:cs typeface="Arial" panose="020B0604020202020204" pitchFamily="34" charset="0"/>
              </a:rPr>
              <a:t>.</a:t>
            </a:r>
          </a:p>
          <a:p>
            <a:pPr lvl="1">
              <a:buFont typeface="+mj-lt"/>
              <a:buAutoNum type="arabicPeriod"/>
            </a:pPr>
            <a:r>
              <a:rPr lang="en-US" sz="2400" dirty="0" err="1">
                <a:latin typeface="Arial" panose="020B0604020202020204" pitchFamily="34" charset="0"/>
                <a:cs typeface="Arial" panose="020B0604020202020204" pitchFamily="34" charset="0"/>
              </a:rPr>
              <a:t>Microsoft.Pex.Framework</a:t>
            </a:r>
            <a:r>
              <a:rPr lang="en-US" sz="2400" dirty="0">
                <a:latin typeface="Arial" panose="020B0604020202020204" pitchFamily="34" charset="0"/>
                <a:cs typeface="Arial" panose="020B0604020202020204" pitchFamily="34" charset="0"/>
              </a:rPr>
              <a:t>.</a:t>
            </a:r>
          </a:p>
          <a:p>
            <a:pPr lvl="1">
              <a:buFont typeface="+mj-lt"/>
              <a:buAutoNum type="arabicPeriod"/>
            </a:pPr>
            <a:r>
              <a:rPr lang="en-US" sz="2400" dirty="0" err="1">
                <a:latin typeface="Arial" panose="020B0604020202020204" pitchFamily="34" charset="0"/>
                <a:cs typeface="Arial" panose="020B0604020202020204" pitchFamily="34" charset="0"/>
              </a:rPr>
              <a:t>Microsoft.Pex</a:t>
            </a:r>
            <a:r>
              <a:rPr lang="en-US" sz="2400" dirty="0">
                <a:latin typeface="Arial" panose="020B0604020202020204" pitchFamily="34" charset="0"/>
                <a:cs typeface="Arial" panose="020B0604020202020204" pitchFamily="34" charset="0"/>
              </a:rPr>
              <a:t>.</a:t>
            </a:r>
          </a:p>
          <a:p>
            <a:pPr lvl="1">
              <a:buFont typeface="+mj-lt"/>
              <a:buAutoNum type="arabicPeriod"/>
            </a:pPr>
            <a:r>
              <a:rPr lang="en-US" sz="2400" dirty="0">
                <a:latin typeface="Arial" panose="020B0604020202020204" pitchFamily="34" charset="0"/>
                <a:cs typeface="Arial" panose="020B0604020202020204" pitchFamily="34" charset="0"/>
              </a:rPr>
              <a:t>Microsofl.Z3</a:t>
            </a:r>
            <a:r>
              <a:rPr lang="en-US" sz="2400" dirty="0" smtClean="0">
                <a:latin typeface="Arial" panose="020B0604020202020204" pitchFamily="34" charset="0"/>
                <a:cs typeface="Arial" panose="020B0604020202020204" pitchFamily="34" charset="0"/>
              </a:rPr>
              <a:t>.</a:t>
            </a:r>
          </a:p>
          <a:p>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lẻ</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tổ</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3 </a:t>
            </a:r>
            <a:r>
              <a:rPr lang="en-US" sz="2400" dirty="0" err="1" smtClean="0">
                <a:latin typeface="Arial" panose="020B0604020202020204" pitchFamily="34" charset="0"/>
                <a:cs typeface="Arial" panose="020B0604020202020204" pitchFamily="34" charset="0"/>
              </a:rPr>
              <a:t>lớp</a:t>
            </a:r>
            <a:r>
              <a:rPr lang="en-US" sz="2400" dirty="0" smtClean="0">
                <a:latin typeface="Arial" panose="020B0604020202020204" pitchFamily="34" charset="0"/>
                <a:cs typeface="Arial" panose="020B0604020202020204" pitchFamily="34" charset="0"/>
              </a:rPr>
              <a:t>.</a:t>
            </a:r>
          </a:p>
          <a:p>
            <a:pPr lvl="1">
              <a:buFont typeface="+mj-lt"/>
              <a:buAutoNum type="arabicPeriod"/>
            </a:pP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xuyên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suốt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vòng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a:t>
            </a:r>
          </a:p>
          <a:p>
            <a:pPr lvl="1">
              <a:buFont typeface="+mj-lt"/>
              <a:buAutoNum type="arabicPeriod"/>
            </a:pPr>
            <a:r>
              <a:rPr lang="en-US" sz="2400" dirty="0" err="1" smtClean="0">
                <a:latin typeface="Arial" panose="020B0604020202020204" pitchFamily="34" charset="0"/>
                <a:cs typeface="Arial" panose="020B0604020202020204" pitchFamily="34" charset="0"/>
              </a:rPr>
              <a:t>Thêm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suốt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tìm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hiểu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riêng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lẻ</a:t>
            </a:r>
            <a:r>
              <a:rPr lang="en-US" sz="2400" dirty="0" smtClean="0">
                <a:latin typeface="Arial" panose="020B0604020202020204" pitchFamily="34" charset="0"/>
                <a:cs typeface="Arial" panose="020B0604020202020204" pitchFamily="34" charset="0"/>
              </a:rPr>
              <a:t>.</a:t>
            </a:r>
          </a:p>
          <a:p>
            <a:pPr lvl="1">
              <a:buFont typeface="+mj-lt"/>
              <a:buAutoNum type="arabicPeriod"/>
            </a:pP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mỗi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chặng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xúc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lí</a:t>
            </a:r>
            <a:r>
              <a:rPr lang="en-US" sz="24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711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83" y="658878"/>
            <a:ext cx="8947214" cy="808750"/>
          </a:xfrm>
        </p:spPr>
        <p:txBody>
          <a:bodyPr/>
          <a:lstStyle/>
          <a:p>
            <a:r>
              <a:rPr lang="en-US" sz="3200" b="1" dirty="0">
                <a:solidFill>
                  <a:srgbClr val="000000"/>
                </a:solidFill>
              </a:rPr>
              <a:t>6     </a:t>
            </a:r>
            <a:r>
              <a:rPr lang="en-US" sz="3200" b="1">
                <a:solidFill>
                  <a:srgbClr val="000000"/>
                </a:solidFill>
                <a:latin typeface="Times New Roman" charset="0"/>
              </a:rPr>
              <a:t>Limitations</a:t>
            </a:r>
            <a:endParaRPr lang="en-US" sz="3200" b="1" dirty="0">
              <a:solidFill>
                <a:srgbClr val="000000"/>
              </a:solidFill>
              <a:latin typeface="Times New Roman" charset="0"/>
            </a:endParaRPr>
          </a:p>
        </p:txBody>
      </p:sp>
      <p:sp>
        <p:nvSpPr>
          <p:cNvPr id="4" name="Content Placeholder 2"/>
          <p:cNvSpPr>
            <a:spLocks noGrp="1"/>
          </p:cNvSpPr>
          <p:nvPr/>
        </p:nvSpPr>
        <p:spPr>
          <a:xfrm>
            <a:off x="1239055" y="1467628"/>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err="1" smtClean="0">
                <a:latin typeface="Arial" panose="020B0604020202020204" pitchFamily="34" charset="0"/>
                <a:cs typeface="Arial" panose="020B0604020202020204" pitchFamily="34" charset="0"/>
              </a:rPr>
              <a:t>Những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huống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đúng</a:t>
            </a:r>
            <a:r>
              <a:rPr lang="en-US" sz="2400" dirty="0" smtClean="0">
                <a:latin typeface="Arial" panose="020B0604020202020204" pitchFamily="34" charset="0"/>
                <a:cs typeface="Arial" panose="020B0604020202020204" pitchFamily="34" charset="0"/>
              </a:rPr>
              <a:t>.</a:t>
            </a:r>
          </a:p>
          <a:p>
            <a:pPr lvl="1">
              <a:buFont typeface="+mj-lt"/>
              <a:buAutoNum type="arabicPeriod"/>
            </a:pP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Nondeterminism</a:t>
            </a:r>
            <a:r>
              <a:rPr lang="en-US" sz="2400" dirty="0" smtClean="0">
                <a:latin typeface="Arial" panose="020B0604020202020204" pitchFamily="34" charset="0"/>
                <a:cs typeface="Arial" panose="020B0604020202020204" pitchFamily="34" charset="0"/>
              </a:rPr>
              <a:t>).</a:t>
            </a:r>
          </a:p>
          <a:p>
            <a:pPr lvl="1">
              <a:buFont typeface="+mj-lt"/>
              <a:buAutoNum type="arabicPeriod"/>
            </a:pP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thời</a:t>
            </a:r>
            <a:r>
              <a:rPr lang="en-US" sz="2400" dirty="0" smtClean="0">
                <a:latin typeface="Arial" panose="020B0604020202020204" pitchFamily="34" charset="0"/>
                <a:cs typeface="Arial" panose="020B0604020202020204" pitchFamily="34" charset="0"/>
              </a:rPr>
              <a:t> (Concurrency).</a:t>
            </a:r>
          </a:p>
          <a:p>
            <a:pPr lvl="1">
              <a:buFont typeface="+mj-lt"/>
              <a:buAutoNum type="arabicPeriod"/>
            </a:pP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nguồn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gốc</a:t>
            </a:r>
            <a:r>
              <a:rPr lang="en-US" sz="2400" dirty="0" smtClean="0">
                <a:latin typeface="Arial" panose="020B0604020202020204" pitchFamily="34" charset="0"/>
                <a:cs typeface="Arial" panose="020B0604020202020204" pitchFamily="34" charset="0"/>
              </a:rPr>
              <a:t>(Native Code, .NET code that is not instrumented.)</a:t>
            </a:r>
          </a:p>
          <a:p>
            <a:pPr lvl="1">
              <a:buFont typeface="+mj-lt"/>
              <a:buAutoNum type="arabicPeriod"/>
            </a:pPr>
            <a:r>
              <a:rPr lang="en-US" sz="2400" dirty="0" err="1" smtClean="0">
                <a:latin typeface="Arial" panose="020B0604020202020204" pitchFamily="34" charset="0"/>
                <a:cs typeface="Arial" panose="020B0604020202020204" pitchFamily="34" charset="0"/>
              </a:rPr>
              <a:t>Cú</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pháp</a:t>
            </a:r>
            <a:r>
              <a:rPr lang="en-US" sz="2400" dirty="0" smtClean="0">
                <a:latin typeface="Arial" panose="020B0604020202020204" pitchFamily="34" charset="0"/>
                <a:cs typeface="Arial" panose="020B0604020202020204" pitchFamily="34" charset="0"/>
              </a:rPr>
              <a:t> (Symbolic Reasoning).</a:t>
            </a:r>
          </a:p>
          <a:p>
            <a:pPr lvl="1">
              <a:buFont typeface="+mj-lt"/>
              <a:buAutoNum type="arabicPeriod"/>
            </a:pPr>
            <a:r>
              <a:rPr lang="en-US" sz="2400" dirty="0" err="1" smtClean="0">
                <a:latin typeface="Arial" panose="020B0604020202020204" pitchFamily="34" charset="0"/>
                <a:cs typeface="Arial" panose="020B0604020202020204" pitchFamily="34" charset="0"/>
              </a:rPr>
              <a:t>Ngôn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ngữ</a:t>
            </a:r>
            <a:r>
              <a:rPr lang="en-US" sz="2400" dirty="0" smtClean="0">
                <a:latin typeface="Arial" panose="020B0604020202020204" pitchFamily="34" charset="0"/>
                <a:cs typeface="Arial" panose="020B0604020202020204" pitchFamily="34" charset="0"/>
              </a:rPr>
              <a:t> (Language).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08434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TotalTime>
  <Words>974</Words>
  <Application>Microsoft Office PowerPoint</Application>
  <PresentationFormat>Widescreen</PresentationFormat>
  <Paragraphs>60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Wisp</vt:lpstr>
      <vt:lpstr>Pex -  White Box Test Generation for .NET</vt:lpstr>
      <vt:lpstr>Overview for PEX</vt:lpstr>
      <vt:lpstr>I        Instrumentation </vt:lpstr>
      <vt:lpstr>1      Symbolic Representation of Values and Program State  </vt:lpstr>
      <vt:lpstr>2      Symbolic Pointers</vt:lpstr>
      <vt:lpstr>3      Search Strategy</vt:lpstr>
      <vt:lpstr>4     Constraint Solving </vt:lpstr>
      <vt:lpstr>5     Pex Architecture </vt:lpstr>
      <vt:lpstr>6     Limitations</vt:lpstr>
      <vt:lpstr>II       Application and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Chalalai Sarakor</dc:creator>
  <cp:lastModifiedBy>Quang Đỗ Đức</cp:lastModifiedBy>
  <cp:revision>11</cp:revision>
  <dcterms:created xsi:type="dcterms:W3CDTF">2013-07-30T11:34:24Z</dcterms:created>
  <dcterms:modified xsi:type="dcterms:W3CDTF">2015-10-14T07:32:39Z</dcterms:modified>
</cp:coreProperties>
</file>