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70" r:id="rId4"/>
    <p:sldId id="261" r:id="rId5"/>
    <p:sldId id="29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7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C05CD-82A5-419E-AD5E-0EB02CFA4910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9A30-D35B-4AE8-8E4B-B9D7047D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DE9-7D1E-49D3-AD9B-7A01A67FC1C0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13EB-B2E4-4119-AD1B-A0FAD12284D8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467-1256-4341-BD62-5967B63C0160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8C0B-4B3B-4D95-A00F-D34CFBD5876B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E7D9-684B-42BC-86E0-67E7FF4E7B7A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743D-CCF2-4EA1-AA9C-EF89A7358A96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8484-1F7D-4D68-8103-AF6BA62B4BAF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E4DA-F91D-45AC-A55D-BF5DC36C8BFA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FFB-745B-41E0-B3DE-E33747D27B99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E18E-EB74-484D-A717-32FD98D7B32E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BB7B-6321-4F2B-80AF-E89071574292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5E2A-6A18-46F9-94F6-E53CD3811A6F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743" y="1379855"/>
            <a:ext cx="7596514" cy="92932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n-lt"/>
                <a:cs typeface="Arial" panose="020B0604020202020204" pitchFamily="34" charset="0"/>
              </a:rPr>
              <a:t>BÁO CÁO</a:t>
            </a:r>
            <a:br>
              <a:rPr lang="en-US" sz="3200" dirty="0">
                <a:latin typeface="+mn-lt"/>
                <a:cs typeface="Arial" panose="020B0604020202020204" pitchFamily="34" charset="0"/>
              </a:rPr>
            </a:br>
            <a:r>
              <a:rPr lang="en-US" sz="3200" dirty="0">
                <a:latin typeface="+mn-lt"/>
                <a:cs typeface="Arial" panose="020B0604020202020204" pitchFamily="34" charset="0"/>
              </a:rPr>
              <a:t>LẬP TRÌNH H</a:t>
            </a:r>
            <a:r>
              <a:rPr lang="vi-VN" sz="3200" dirty="0">
                <a:latin typeface="+mn-lt"/>
                <a:cs typeface="Arial" panose="020B0604020202020204" pitchFamily="34" charset="0"/>
              </a:rPr>
              <a:t>Ư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ỚNG ĐỐI T</a:t>
            </a:r>
            <a:r>
              <a:rPr lang="vi-VN" sz="3200" dirty="0">
                <a:latin typeface="+mn-lt"/>
                <a:cs typeface="Arial" panose="020B0604020202020204" pitchFamily="34" charset="0"/>
              </a:rPr>
              <a:t>Ư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ỢNG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770" y="2621598"/>
            <a:ext cx="6728460" cy="6854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Giảng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: Ts.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Tuấn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70B07-6614-414C-8B0B-CFB0D87E7A20}"/>
              </a:ext>
            </a:extLst>
          </p:cNvPr>
          <p:cNvSpPr txBox="1"/>
          <p:nvPr/>
        </p:nvSpPr>
        <p:spPr>
          <a:xfrm>
            <a:off x="1665962" y="4548823"/>
            <a:ext cx="7478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12: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Duy Quang	 – 20173325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20173032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</a:t>
            </a:r>
            <a:r>
              <a:rPr lang="vi-V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20183994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20173082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79A4-B9FE-451D-B323-C75410D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543B-7068-4F23-AA7A-5BAB1BA5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D99E-9909-4EB4-A794-C7DFFEDB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SQL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Exception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  <a:p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/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hay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try…. Catch(Exception e){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}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Exception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DAO </a:t>
            </a:r>
            <a:r>
              <a:rPr lang="en-US" dirty="0" err="1"/>
              <a:t>và</a:t>
            </a:r>
            <a:r>
              <a:rPr lang="en-US" dirty="0"/>
              <a:t>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3C097-6EB3-46A2-B998-EBFF9294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ED94-3B92-452B-B914-EF09E838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8" y="1289678"/>
            <a:ext cx="8026400" cy="4902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C0901-0EEC-4FF0-8B61-E85AB8D2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B6CFA-D0D1-4D0C-8A33-E95D557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1027" name="Picture 1603421257">
            <a:extLst>
              <a:ext uri="{FF2B5EF4-FFF2-40B4-BE49-F238E27FC236}">
                <a16:creationId xmlns:a16="http://schemas.microsoft.com/office/drawing/2014/main" id="{FE5D0C4A-1E77-46E4-AE56-D5A25C93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61" y="1813350"/>
            <a:ext cx="7182034" cy="3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28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479C-23CB-4756-A6A3-B423D895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2BD2-F37E-4CE0-A5D0-91C44872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(*)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3B81A-F8A4-4269-9A5B-524694CD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9657-6174-4DA5-ABC8-2780DF67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A9260E-7C18-4F10-9931-220696CD7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903192"/>
              </p:ext>
            </p:extLst>
          </p:nvPr>
        </p:nvGraphicFramePr>
        <p:xfrm>
          <a:off x="488950" y="2491419"/>
          <a:ext cx="80264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2">
                  <a:extLst>
                    <a:ext uri="{9D8B030D-6E8A-4147-A177-3AD203B41FA5}">
                      <a16:colId xmlns:a16="http://schemas.microsoft.com/office/drawing/2014/main" val="2437482867"/>
                    </a:ext>
                  </a:extLst>
                </a:gridCol>
                <a:gridCol w="5665618">
                  <a:extLst>
                    <a:ext uri="{9D8B030D-6E8A-4147-A177-3AD203B41FA5}">
                      <a16:colId xmlns:a16="http://schemas.microsoft.com/office/drawing/2014/main" val="325307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9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/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, CMND,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kê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tuổi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vắng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0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Thêm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2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bởi</a:t>
                      </a:r>
                      <a:r>
                        <a:rPr lang="en-US" dirty="0"/>
                        <a:t> qua </a:t>
                      </a:r>
                      <a:r>
                        <a:rPr lang="en-US" dirty="0" err="1"/>
                        <a:t>đời</a:t>
                      </a:r>
                      <a:r>
                        <a:rPr lang="en-US" dirty="0"/>
                        <a:t>,...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307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C63B-E97B-4B45-AEE9-C229E0A2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E2897-FEAD-4BA6-8045-295666B8D92E}"/>
              </a:ext>
            </a:extLst>
          </p:cNvPr>
          <p:cNvSpPr txBox="1"/>
          <p:nvPr/>
        </p:nvSpPr>
        <p:spPr>
          <a:xfrm>
            <a:off x="628650" y="5220070"/>
            <a:ext cx="773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6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C888-165A-4011-BD78-FB3AB66C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129B-8FF5-41B1-A76E-C1FFCC27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Fix: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: </a:t>
            </a:r>
            <a:r>
              <a:rPr lang="en-US" dirty="0" err="1"/>
              <a:t>đủ</a:t>
            </a:r>
            <a:r>
              <a:rPr lang="en-US" dirty="0"/>
              <a:t> 18 </a:t>
            </a:r>
            <a:r>
              <a:rPr lang="en-US" dirty="0" err="1"/>
              <a:t>tuổi</a:t>
            </a:r>
            <a:r>
              <a:rPr lang="en-US" dirty="0"/>
              <a:t> Update CMND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con </a:t>
            </a:r>
            <a:r>
              <a:rPr lang="en-US" dirty="0" err="1"/>
              <a:t>đủ</a:t>
            </a:r>
            <a:r>
              <a:rPr lang="en-US" dirty="0"/>
              <a:t> 18 </a:t>
            </a:r>
            <a:r>
              <a:rPr lang="en-US" dirty="0" err="1"/>
              <a:t>tuổi</a:t>
            </a:r>
            <a:r>
              <a:rPr lang="en-US" dirty="0"/>
              <a:t>,…</a:t>
            </a:r>
          </a:p>
          <a:p>
            <a:pPr>
              <a:buFontTx/>
              <a:buChar char="-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3FCAB-6342-422C-A844-B4DCC5A8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839-D8FA-4F5C-B642-CFF1FAB2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9D7-A91E-483A-B3CB-6810990A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8841F2-7CBC-4A34-9BCC-66BEFD264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89645"/>
              </p:ext>
            </p:extLst>
          </p:nvPr>
        </p:nvGraphicFramePr>
        <p:xfrm>
          <a:off x="488950" y="2571319"/>
          <a:ext cx="8026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761">
                  <a:extLst>
                    <a:ext uri="{9D8B030D-6E8A-4147-A177-3AD203B41FA5}">
                      <a16:colId xmlns:a16="http://schemas.microsoft.com/office/drawing/2014/main" val="2205950344"/>
                    </a:ext>
                  </a:extLst>
                </a:gridCol>
                <a:gridCol w="5736639">
                  <a:extLst>
                    <a:ext uri="{9D8B030D-6E8A-4147-A177-3AD203B41FA5}">
                      <a16:colId xmlns:a16="http://schemas.microsoft.com/office/drawing/2014/main" val="284083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Đỗ</a:t>
                      </a:r>
                      <a:r>
                        <a:rPr lang="en-US" dirty="0"/>
                        <a:t> Duy Quang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Code[ </a:t>
                      </a:r>
                      <a:r>
                        <a:rPr lang="en-US" err="1"/>
                        <a:t>thay</a:t>
                      </a:r>
                      <a:r>
                        <a:rPr lang="en-US"/>
                        <a:t> đổi nhân khẩu/hộ khẩu, </a:t>
                      </a:r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],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thuyết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Thuyết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Code[Thống kê],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Trần Trung Đức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Code[Đăng nhập, menu, sửa, lịch sử thay đổi], </a:t>
                      </a:r>
                      <a:r>
                        <a:rPr lang="en-US" err="1"/>
                        <a:t>Báo</a:t>
                      </a:r>
                      <a:r>
                        <a:rPr lang="en-US"/>
                        <a:t> cáo, kiểm thử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2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Nguyễn Đức Giang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Code[Tìm kiếm], báo cáo, kiểm thử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6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1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6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B36B30-7451-4955-A200-76355C3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8BAB0-235A-488A-84C1-8CEAB15A873C}"/>
              </a:ext>
            </a:extLst>
          </p:cNvPr>
          <p:cNvSpPr txBox="1"/>
          <p:nvPr/>
        </p:nvSpPr>
        <p:spPr>
          <a:xfrm>
            <a:off x="3431303" y="2921168"/>
            <a:ext cx="2281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b="1" dirty="0" err="1">
                <a:latin typeface="Calibri (Body)"/>
              </a:rPr>
              <a:t>Thank</a:t>
            </a:r>
            <a:r>
              <a:rPr lang="vi-VN" sz="4800" b="1" dirty="0">
                <a:latin typeface="Calibri (Body)"/>
              </a:rPr>
              <a:t> </a:t>
            </a:r>
            <a:endParaRPr lang="en-US" sz="48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2499-C6E2-4E69-A403-008DF662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A069-A74F-439B-A8F0-74C2B9B0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OOP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Về</a:t>
            </a:r>
            <a:r>
              <a:rPr lang="en-US" dirty="0"/>
              <a:t> Project: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/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Project</a:t>
            </a:r>
            <a:r>
              <a:rPr lang="en-US" dirty="0"/>
              <a:t>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JAVA.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E869-1CEF-43C0-A1EB-EB51DAF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08BA-CCDE-4C2A-AC57-8635177A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EE61-CE12-4DBF-A316-E74794EF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N3C: </a:t>
            </a:r>
            <a:r>
              <a:rPr lang="en-US" b="1" dirty="0" err="1"/>
              <a:t>eXtreme</a:t>
            </a:r>
            <a:r>
              <a:rPr lang="en-US" b="1" dirty="0"/>
              <a:t> Programing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ra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Release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Focus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Documentation: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case(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error/ bug fixes.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JDK 8.* </a:t>
            </a:r>
            <a:r>
              <a:rPr lang="en-US" dirty="0" err="1"/>
              <a:t>và</a:t>
            </a:r>
            <a:r>
              <a:rPr lang="en-US" dirty="0"/>
              <a:t> JavaFX</a:t>
            </a:r>
          </a:p>
          <a:p>
            <a:pPr>
              <a:buFontTx/>
              <a:buChar char="-"/>
            </a:pPr>
            <a:r>
              <a:rPr lang="en-US" dirty="0"/>
              <a:t>MySQL with </a:t>
            </a:r>
            <a:r>
              <a:rPr lang="en-US" dirty="0" err="1"/>
              <a:t>mysql</a:t>
            </a:r>
            <a:r>
              <a:rPr lang="en-US" dirty="0"/>
              <a:t> connector 8.*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D954-A5E6-4B6F-A558-7C25A8AC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2. </a:t>
            </a:r>
            <a:r>
              <a:rPr lang="en-US" dirty="0" err="1">
                <a:latin typeface="+mn-lt"/>
              </a:rPr>
              <a:t>Thuật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341899" cy="4902199"/>
          </a:xfrm>
        </p:spPr>
        <p:txBody>
          <a:bodyPr/>
          <a:lstStyle/>
          <a:p>
            <a:pPr lvl="0"/>
            <a:r>
              <a:rPr lang="en-US" sz="2400" b="1" i="1" dirty="0" err="1"/>
              <a:t>Phần</a:t>
            </a:r>
            <a:r>
              <a:rPr lang="en-US" sz="2400" b="1" i="1" dirty="0"/>
              <a:t> </a:t>
            </a:r>
            <a:r>
              <a:rPr lang="en-US" sz="2400" b="1" i="1" dirty="0" err="1"/>
              <a:t>mềm</a:t>
            </a:r>
            <a:r>
              <a:rPr lang="en-US" sz="2400" b="1" i="1" dirty="0"/>
              <a:t> </a:t>
            </a:r>
            <a:r>
              <a:rPr lang="en-US" sz="2400" b="1" i="1" dirty="0" err="1"/>
              <a:t>được</a:t>
            </a:r>
            <a:r>
              <a:rPr lang="en-US" sz="2400" b="1" i="1" dirty="0"/>
              <a:t> </a:t>
            </a:r>
            <a:r>
              <a:rPr lang="en-US" sz="2400" b="1" i="1" dirty="0" err="1"/>
              <a:t>thiết</a:t>
            </a:r>
            <a:r>
              <a:rPr lang="en-US" sz="2400" b="1" i="1" dirty="0"/>
              <a:t> </a:t>
            </a:r>
            <a:r>
              <a:rPr lang="en-US" sz="2400" b="1" i="1" dirty="0" err="1"/>
              <a:t>kế</a:t>
            </a:r>
            <a:r>
              <a:rPr lang="en-US" sz="2400" b="1" i="1" dirty="0"/>
              <a:t> </a:t>
            </a:r>
            <a:r>
              <a:rPr lang="en-US" sz="2400" b="1" i="1" dirty="0" err="1"/>
              <a:t>dựa</a:t>
            </a:r>
            <a:r>
              <a:rPr lang="en-US" sz="2400" b="1" i="1" dirty="0"/>
              <a:t> </a:t>
            </a:r>
            <a:r>
              <a:rPr lang="en-US" sz="2400" b="1" i="1" dirty="0" err="1"/>
              <a:t>theo</a:t>
            </a:r>
            <a:r>
              <a:rPr lang="en-US" sz="2400" b="1" i="1" dirty="0"/>
              <a:t> </a:t>
            </a:r>
            <a:r>
              <a:rPr lang="en-US" sz="2400" b="1" i="1" dirty="0" err="1"/>
              <a:t>kiến</a:t>
            </a:r>
            <a:r>
              <a:rPr lang="en-US" sz="2400" b="1" i="1" dirty="0"/>
              <a:t> </a:t>
            </a:r>
            <a:r>
              <a:rPr lang="en-US" sz="2400" b="1" i="1" dirty="0" err="1"/>
              <a:t>trúc</a:t>
            </a:r>
            <a:r>
              <a:rPr lang="en-US" sz="2400" b="1" i="1" dirty="0"/>
              <a:t> MVC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Model – View – Controller, </a:t>
            </a:r>
          </a:p>
          <a:p>
            <a:pPr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 FXML </a:t>
            </a:r>
            <a:r>
              <a:rPr lang="en-US" dirty="0" err="1"/>
              <a:t>của</a:t>
            </a:r>
            <a:r>
              <a:rPr lang="en-US" dirty="0"/>
              <a:t> JavaFX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view</a:t>
            </a:r>
          </a:p>
          <a:p>
            <a:pPr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Controller, Data Access Object (DAO)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Controller</a:t>
            </a:r>
          </a:p>
          <a:p>
            <a:pPr>
              <a:buFontTx/>
              <a:buChar char="-"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Model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Database </a:t>
            </a:r>
            <a:r>
              <a:rPr lang="en-US" dirty="0" err="1"/>
              <a:t>để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5563-573E-4D1B-8A10-40F2168A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3BA3-7365-4AF7-8900-B7338146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BF79-185A-43CF-8CD6-1E745B9A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4902199"/>
          </a:xfrm>
        </p:spPr>
        <p:txBody>
          <a:bodyPr/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, CSDL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80C8-CDF7-4E3D-84E1-87AF3E2F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FFDD6E18-ED70-4813-9483-F5D61E6B9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7" y="2112885"/>
            <a:ext cx="5761037" cy="40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1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BEAB-7238-4DB5-BF1A-9C934538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A2DC-F153-4898-8D7F-52C5BBC3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4819897" cy="4902199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Modelling: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Mỗi</a:t>
            </a:r>
            <a:r>
              <a:rPr lang="en-US" dirty="0"/>
              <a:t> model </a:t>
            </a:r>
            <a:r>
              <a:rPr lang="en-US" dirty="0" err="1"/>
              <a:t>là</a:t>
            </a:r>
            <a:r>
              <a:rPr lang="en-US" dirty="0"/>
              <a:t> 1 class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CSDL,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get </a:t>
            </a:r>
            <a:r>
              <a:rPr lang="en-US" dirty="0" err="1"/>
              <a:t>và</a:t>
            </a:r>
            <a:r>
              <a:rPr lang="en-US" dirty="0"/>
              <a:t> set.</a:t>
            </a:r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model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D7EC7-51E0-423D-870D-F8406D8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76B62-212F-4C79-B2B3-4D3CFF77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61" y="1346199"/>
            <a:ext cx="3096289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2754-0B3E-4987-AD02-2F4548DD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2402-AFB5-472B-8FFE-08A29477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5121737" cy="4902199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DAO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Controller </a:t>
            </a:r>
            <a:r>
              <a:rPr lang="en-US" dirty="0" err="1"/>
              <a:t>và</a:t>
            </a:r>
            <a:r>
              <a:rPr lang="en-US" dirty="0"/>
              <a:t> Model</a:t>
            </a:r>
          </a:p>
          <a:p>
            <a:r>
              <a:rPr lang="en-US" dirty="0" err="1"/>
              <a:t>Các</a:t>
            </a:r>
            <a:r>
              <a:rPr lang="en-US" dirty="0"/>
              <a:t> DAO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Prepare </a:t>
            </a:r>
            <a:r>
              <a:rPr lang="en-US" dirty="0" err="1"/>
              <a:t>sẵn</a:t>
            </a:r>
            <a:r>
              <a:rPr lang="en-US" dirty="0"/>
              <a:t>, hay </a:t>
            </a:r>
            <a:r>
              <a:rPr lang="en-US" dirty="0" err="1"/>
              <a:t>các</a:t>
            </a:r>
            <a:r>
              <a:rPr lang="en-US" dirty="0"/>
              <a:t> Alert Form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Controller</a:t>
            </a:r>
          </a:p>
          <a:p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DAO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prepare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</a:t>
            </a:r>
            <a:r>
              <a:rPr lang="en-US" dirty="0" err="1"/>
              <a:t>throwParseException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try…catch( Exception 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038C0-6987-4391-8ADE-4A9D15D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4FA42-6E07-46E0-8C26-A241B1E0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775" y="1235074"/>
            <a:ext cx="2962275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C769-C3A0-4F88-A899-F115D20D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FXML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B6B6-1961-417A-97FC-3DD65649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/>
          <a:lstStyle/>
          <a:p>
            <a:r>
              <a:rPr lang="en-US" dirty="0"/>
              <a:t>FXML View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JavaFX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/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FXML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FXML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, </a:t>
            </a:r>
            <a:r>
              <a:rPr lang="en-US" dirty="0" err="1"/>
              <a:t>hôi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…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ID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E672-9E35-40F4-8961-86D751AB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802C-8E31-4661-90AA-8F5CE049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ACF2-F67E-4FD6-9328-A534F130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View FXML:</a:t>
            </a:r>
          </a:p>
          <a:p>
            <a:pPr marL="342900" lvl="1" indent="0">
              <a:buNone/>
            </a:pPr>
            <a:r>
              <a:rPr lang="en-US" dirty="0"/>
              <a:t>@FXML</a:t>
            </a:r>
          </a:p>
          <a:p>
            <a:pPr marL="342900" lvl="1" indent="0">
              <a:buNone/>
            </a:pPr>
            <a:r>
              <a:rPr lang="en-US" dirty="0"/>
              <a:t>&lt;</a:t>
            </a:r>
            <a:r>
              <a:rPr lang="en-US" dirty="0" err="1"/>
              <a:t>nội</a:t>
            </a:r>
            <a:r>
              <a:rPr lang="en-US" dirty="0"/>
              <a:t> dung&gt;</a:t>
            </a:r>
          </a:p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DAO:</a:t>
            </a:r>
          </a:p>
          <a:p>
            <a:pPr marL="342900" lvl="1" indent="0">
              <a:buNone/>
            </a:pPr>
            <a:r>
              <a:rPr lang="en-US" dirty="0" err="1"/>
              <a:t>Thông</a:t>
            </a:r>
            <a:r>
              <a:rPr lang="en-US" dirty="0"/>
              <a:t> qua import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get, set,... </a:t>
            </a:r>
            <a:r>
              <a:rPr lang="en-US" dirty="0" err="1"/>
              <a:t>Để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FXML</a:t>
            </a:r>
          </a:p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marL="342900" lvl="1" indent="0">
              <a:buNone/>
            </a:pP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scene/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902D-0D2F-4B06-92ED-A7378D9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749</TotalTime>
  <Words>997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Office Theme</vt:lpstr>
      <vt:lpstr>BÁO CÁO LẬP TRÌNH HƯỚNG ĐỐI TƯỢNG</vt:lpstr>
      <vt:lpstr>1. Tổng quan</vt:lpstr>
      <vt:lpstr>1. Tổng quan</vt:lpstr>
      <vt:lpstr>2. Thuật toán thiết kế</vt:lpstr>
      <vt:lpstr>Cơ sở dữ liệu</vt:lpstr>
      <vt:lpstr>Modelling</vt:lpstr>
      <vt:lpstr>     DAO</vt:lpstr>
      <vt:lpstr>    FXML View</vt:lpstr>
      <vt:lpstr>Controller</vt:lpstr>
      <vt:lpstr>   Xử lý ngoại lệ</vt:lpstr>
      <vt:lpstr>Biểu đồ Use case tổng quan</vt:lpstr>
      <vt:lpstr>Các chức năng chính</vt:lpstr>
      <vt:lpstr>Các chức năng chính</vt:lpstr>
      <vt:lpstr>Further Development</vt:lpstr>
      <vt:lpstr>4. Phân công nhiệm vụ và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Quang Duy</cp:lastModifiedBy>
  <cp:revision>226</cp:revision>
  <dcterms:created xsi:type="dcterms:W3CDTF">2016-07-25T07:53:11Z</dcterms:created>
  <dcterms:modified xsi:type="dcterms:W3CDTF">2019-12-11T02:39:57Z</dcterms:modified>
</cp:coreProperties>
</file>