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295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51C-DF74-49AE-95DE-B840F93F2F0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A28A-313E-4A5F-A408-7128844F28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51C-DF74-49AE-95DE-B840F93F2F0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A28A-313E-4A5F-A408-7128844F28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51C-DF74-49AE-95DE-B840F93F2F0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A28A-313E-4A5F-A408-7128844F28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51C-DF74-49AE-95DE-B840F93F2F0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A28A-313E-4A5F-A408-7128844F28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51C-DF74-49AE-95DE-B840F93F2F0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A28A-313E-4A5F-A408-7128844F28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51C-DF74-49AE-95DE-B840F93F2F0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A28A-313E-4A5F-A408-7128844F28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51C-DF74-49AE-95DE-B840F93F2F0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A28A-313E-4A5F-A408-7128844F28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51C-DF74-49AE-95DE-B840F93F2F0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A28A-313E-4A5F-A408-7128844F28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51C-DF74-49AE-95DE-B840F93F2F0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A28A-313E-4A5F-A408-7128844F28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51C-DF74-49AE-95DE-B840F93F2F0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A28A-313E-4A5F-A408-7128844F28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51C-DF74-49AE-95DE-B840F93F2F0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A28A-313E-4A5F-A408-7128844F28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E451C-DF74-49AE-95DE-B840F93F2F0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A28A-313E-4A5F-A408-7128844F28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821"/>
            <a:ext cx="12192000" cy="270001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CƠ SỞ NGÀNH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GV: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692" y="3358829"/>
            <a:ext cx="11488616" cy="2637691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47" y="109182"/>
            <a:ext cx="11335184" cy="6526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(Database)</a:t>
            </a:r>
            <a:endParaRPr lang="vi-VN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7.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DATPHONG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95571" y="1700756"/>
            <a:ext cx="2966085" cy="25969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954" y="1700755"/>
            <a:ext cx="8223045" cy="211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777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47" y="109182"/>
            <a:ext cx="11335184" cy="6526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(Database)</a:t>
            </a:r>
            <a:endParaRPr lang="vi-VN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8.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DICHVU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64424" y="1924756"/>
            <a:ext cx="3119302" cy="20071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025" y="1924756"/>
            <a:ext cx="6554581" cy="393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90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47" y="109182"/>
            <a:ext cx="11335184" cy="6526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(Database)</a:t>
            </a:r>
            <a:endParaRPr lang="vi-VN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9.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HOADON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34" y="1972185"/>
            <a:ext cx="3323237" cy="1816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209" y="1912718"/>
            <a:ext cx="3393099" cy="375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64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47" y="109182"/>
            <a:ext cx="11335184" cy="6526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(Database)</a:t>
            </a:r>
            <a:endParaRPr lang="vi-VN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10.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CTHOADON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83" y="1829291"/>
            <a:ext cx="2638560" cy="2116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018" y="1829292"/>
            <a:ext cx="5521326" cy="28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505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47" y="109182"/>
            <a:ext cx="11335184" cy="6526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(Database)</a:t>
            </a:r>
            <a:endParaRPr lang="vi-VN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Store Procedure </a:t>
            </a:r>
            <a:endParaRPr lang="vi-V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2" y="1295166"/>
            <a:ext cx="10383736" cy="494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9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47" y="109182"/>
            <a:ext cx="11335184" cy="6526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(Database)</a:t>
            </a:r>
            <a:endParaRPr lang="vi-VN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Diagrams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vi-V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718" y="1113241"/>
            <a:ext cx="8830907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90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8" y="109410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- 2024801030007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- 2024801030230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7" y="109410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(Database)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47" y="109182"/>
            <a:ext cx="11335184" cy="6526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(Database)</a:t>
            </a:r>
            <a:endParaRPr lang="vi-VN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THANHVIEN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82" y="2094411"/>
            <a:ext cx="6531992" cy="326599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1095240" y="2094411"/>
            <a:ext cx="2784430" cy="202038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47" y="109182"/>
            <a:ext cx="11335184" cy="6526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(Database)</a:t>
            </a:r>
            <a:endParaRPr lang="vi-VN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KHACHSAN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91700" y="2221501"/>
            <a:ext cx="2996974" cy="19978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785" y="1792254"/>
            <a:ext cx="7155383" cy="347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922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47" y="109182"/>
            <a:ext cx="11335184" cy="6526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(Database)</a:t>
            </a:r>
            <a:endParaRPr lang="vi-VN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PHONG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61591" y="1696155"/>
            <a:ext cx="3183392" cy="25492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077" y="1531624"/>
            <a:ext cx="6943703" cy="368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074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47" y="109182"/>
            <a:ext cx="11335184" cy="6526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(Database)</a:t>
            </a:r>
            <a:endParaRPr lang="vi-VN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NHANVIEN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22403" y="1726882"/>
            <a:ext cx="3287894" cy="27406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452" y="2076994"/>
            <a:ext cx="7925135" cy="225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4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47" y="109182"/>
            <a:ext cx="11335184" cy="6526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(Database)</a:t>
            </a:r>
            <a:endParaRPr lang="vi-VN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5.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KHUVUC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53737" y="1968300"/>
            <a:ext cx="2812869" cy="13193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331" y="1867990"/>
            <a:ext cx="2998904" cy="375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051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47" y="109182"/>
            <a:ext cx="11335184" cy="6526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(Database)</a:t>
            </a:r>
            <a:endParaRPr lang="vi-VN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6.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KHACHHANG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25941" y="1969770"/>
            <a:ext cx="2957785" cy="2145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010" y="1969770"/>
            <a:ext cx="7327021" cy="35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03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322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ĐỒ ÁN CƠ SỞ NGÀNH  GV: Trần Văn Hữu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KhachHang</dc:creator>
  <cp:lastModifiedBy>Nguyen Nhan</cp:lastModifiedBy>
  <cp:revision>96</cp:revision>
  <dcterms:created xsi:type="dcterms:W3CDTF">2022-03-09T04:55:00Z</dcterms:created>
  <dcterms:modified xsi:type="dcterms:W3CDTF">2022-07-26T12:57:04Z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03C085DBA09D41E794EDF7997C3AEFD0</vt:lpwstr>
  </property>
  <property fmtid="{D5CDD505-2E9C-101B-9397-08002B2CF9AE}" pid="3" name="KSOProductBuildVer">
    <vt:lpwstr>1033-11.2.0.11029</vt:lpwstr>
  </property>
</Properties>
</file>