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9"/>
  </p:notesMasterIdLst>
  <p:handoutMasterIdLst>
    <p:handoutMasterId r:id="rId10"/>
  </p:handoutMasterIdLst>
  <p:sldIdLst>
    <p:sldId id="304" r:id="rId5"/>
    <p:sldId id="282" r:id="rId6"/>
    <p:sldId id="315" r:id="rId7"/>
    <p:sldId id="297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95388" autoAdjust="0"/>
  </p:normalViewPr>
  <p:slideViewPr>
    <p:cSldViewPr snapToGrid="0" snapToObjects="1">
      <p:cViewPr varScale="1">
        <p:scale>
          <a:sx n="102" d="100"/>
          <a:sy n="102" d="100"/>
        </p:scale>
        <p:origin x="696" y="10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234911"/>
            <a:ext cx="7309544" cy="1212318"/>
          </a:xfrm>
        </p:spPr>
        <p:txBody>
          <a:bodyPr/>
          <a:lstStyle/>
          <a:p>
            <a:r>
              <a:rPr lang="en-US" dirty="0"/>
              <a:t>Information Security Policies for </a:t>
            </a:r>
            <a:r>
              <a:rPr lang="en-US" dirty="0" err="1"/>
              <a:t>NewLearn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Authors: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Võ Quang Dũng - 23199937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 - 23199480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Nguyễn</a:t>
            </a:r>
            <a:r>
              <a:rPr lang="en-US" dirty="0"/>
              <a:t> Huy Hoàng - 23200692</a:t>
            </a:r>
          </a:p>
          <a:p>
            <a:r>
              <a:rPr lang="en-US" b="1" dirty="0"/>
              <a:t>Course ID: </a:t>
            </a:r>
            <a:r>
              <a:rPr lang="en-US" dirty="0"/>
              <a:t>COMP718</a:t>
            </a:r>
          </a:p>
          <a:p>
            <a:r>
              <a:rPr lang="en-US" b="1" dirty="0"/>
              <a:t>Course Name: </a:t>
            </a:r>
            <a:r>
              <a:rPr lang="en-US" dirty="0"/>
              <a:t>Information Security Management</a:t>
            </a:r>
          </a:p>
          <a:p>
            <a:r>
              <a:rPr lang="en-US" b="1" dirty="0"/>
              <a:t>Date: </a:t>
            </a:r>
            <a:r>
              <a:rPr lang="en-US" dirty="0"/>
              <a:t>July 3</a:t>
            </a:r>
            <a:r>
              <a:rPr lang="en-US" baseline="30000" dirty="0"/>
              <a:t>rd</a:t>
            </a:r>
            <a:r>
              <a:rPr lang="en-US" dirty="0"/>
              <a:t> 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517" y="0"/>
            <a:ext cx="8852508" cy="699831"/>
          </a:xfrm>
        </p:spPr>
        <p:txBody>
          <a:bodyPr/>
          <a:lstStyle/>
          <a:p>
            <a:r>
              <a:rPr lang="en-US" sz="2000" dirty="0"/>
              <a:t>Policy Categories Reviewed </a:t>
            </a:r>
            <a:br>
              <a:rPr lang="en-US" sz="2000" dirty="0"/>
            </a:br>
            <a:r>
              <a:rPr lang="en-US" sz="2000" dirty="0"/>
              <a:t>and Evaluation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73517" y="710380"/>
            <a:ext cx="7560297" cy="3524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Policy Categories Reviewed:</a:t>
            </a:r>
          </a:p>
          <a:p>
            <a:r>
              <a:rPr lang="en-US" sz="1400" b="1" dirty="0"/>
              <a:t>Internet, Web, and Network Usage: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Proper usage guidelines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Restrictions on unauthorized activities</a:t>
            </a:r>
          </a:p>
          <a:p>
            <a:r>
              <a:rPr lang="en-US" sz="1400" b="1" dirty="0"/>
              <a:t>Use of Personal Equipment on Networks: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BYOD (Bring Your Own Device) policies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Security measures for personal devices</a:t>
            </a:r>
          </a:p>
          <a:p>
            <a:r>
              <a:rPr lang="en-US" sz="1400" b="1" dirty="0"/>
              <a:t>Storage of Information on Non-Organizational Computers: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Data protection protocols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Encryption and access controls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3A1628-750C-AA15-2F3A-4F4E397E521E}"/>
              </a:ext>
            </a:extLst>
          </p:cNvPr>
          <p:cNvSpPr txBox="1">
            <a:spLocks/>
          </p:cNvSpPr>
          <p:nvPr/>
        </p:nvSpPr>
        <p:spPr>
          <a:xfrm>
            <a:off x="6096000" y="3820102"/>
            <a:ext cx="5905054" cy="2839600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i="1" dirty="0"/>
              <a:t>Evaluation Criteria:</a:t>
            </a:r>
          </a:p>
          <a:p>
            <a:r>
              <a:rPr lang="en-US" sz="1400" b="1" dirty="0"/>
              <a:t>Identification and Description: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Provide examples with clear identification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Use the seven elements of ISSP: purpose, scope, responsibilities, compliance, policy statements, standards, and procedures</a:t>
            </a:r>
          </a:p>
          <a:p>
            <a:r>
              <a:rPr lang="en-US" sz="1400" b="1" dirty="0"/>
              <a:t>Evaluation and Comparison: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Comparative analysis using a consistent scoring method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Justify scores based on policy completeness and relevance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7" y="0"/>
            <a:ext cx="7796464" cy="643000"/>
          </a:xfrm>
        </p:spPr>
        <p:txBody>
          <a:bodyPr/>
          <a:lstStyle/>
          <a:p>
            <a:r>
              <a:rPr lang="en-US" sz="2000" dirty="0"/>
              <a:t>Scoring Example </a:t>
            </a:r>
            <a:br>
              <a:rPr lang="en-US" sz="2000" dirty="0"/>
            </a:br>
            <a:r>
              <a:rPr lang="en-US" sz="2000" dirty="0"/>
              <a:t>and Recommendations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767" y="643000"/>
            <a:ext cx="4527457" cy="3720337"/>
          </a:xfrm>
        </p:spPr>
        <p:txBody>
          <a:bodyPr>
            <a:normAutofit/>
          </a:bodyPr>
          <a:lstStyle/>
          <a:p>
            <a:r>
              <a:rPr lang="en-US" sz="1400" b="1" i="1" dirty="0"/>
              <a:t>Scoring Example:</a:t>
            </a:r>
          </a:p>
          <a:p>
            <a:r>
              <a:rPr lang="en-US" sz="1400" dirty="0"/>
              <a:t>Policies scored from 0 to 5 </a:t>
            </a:r>
            <a:r>
              <a:rPr lang="en-US" sz="1400" b="1" dirty="0"/>
              <a:t>based on completeness and detail of ISSP elements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0: No mention of the element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1-2: Element mentioned but not detailed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3-4: Element partially detailed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5: Element comprehensively detailed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0767" y="3009888"/>
            <a:ext cx="6146276" cy="4182613"/>
          </a:xfrm>
        </p:spPr>
        <p:txBody>
          <a:bodyPr>
            <a:normAutofit/>
          </a:bodyPr>
          <a:lstStyle/>
          <a:p>
            <a:r>
              <a:rPr lang="en-US" sz="1400" b="1" i="1" dirty="0"/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Identify the best policy examples for </a:t>
            </a:r>
            <a:r>
              <a:rPr lang="en-US" sz="1400" b="1" dirty="0" err="1"/>
              <a:t>NewLearn</a:t>
            </a:r>
            <a:r>
              <a:rPr lang="en-US" sz="1400" b="1" dirty="0"/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Use the highest-scoring policies as benchmarks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Highlight best practices and successful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Suggest improvements based on best practices and identified gaps: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Incorporate missing ISSP elements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Enhance existing policies for clarity and comprehensiveness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Provide practical steps for policy implementation: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Outline clear action items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Set timelines and responsibilities for policy rollout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{835721D7-B658-48C5-B226-C29E55B58D83}tf78438558_win32</Template>
  <TotalTime>12</TotalTime>
  <Words>262</Words>
  <Application>Microsoft Office PowerPoint</Application>
  <PresentationFormat>Widescreen</PresentationFormat>
  <Paragraphs>45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Courier New</vt:lpstr>
      <vt:lpstr>Sabon Next LT</vt:lpstr>
      <vt:lpstr>Wingdings</vt:lpstr>
      <vt:lpstr>Custom</vt:lpstr>
      <vt:lpstr>Information Security Policies for NewLearn</vt:lpstr>
      <vt:lpstr>Policy Categories Reviewed  and Evaluation Criteria</vt:lpstr>
      <vt:lpstr>Scoring Example  and Recommendations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Phu Nguyen Ngoc</dc:creator>
  <cp:lastModifiedBy>Phu Nguyen Ngoc</cp:lastModifiedBy>
  <cp:revision>5</cp:revision>
  <dcterms:created xsi:type="dcterms:W3CDTF">2024-07-07T17:20:20Z</dcterms:created>
  <dcterms:modified xsi:type="dcterms:W3CDTF">2024-07-07T17:32:35Z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