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256" r:id="rId2"/>
    <p:sldId id="286" r:id="rId3"/>
    <p:sldId id="257" r:id="rId4"/>
    <p:sldId id="261" r:id="rId5"/>
    <p:sldId id="262" r:id="rId6"/>
    <p:sldId id="269" r:id="rId7"/>
    <p:sldId id="272" r:id="rId8"/>
    <p:sldId id="263" r:id="rId9"/>
    <p:sldId id="294" r:id="rId10"/>
    <p:sldId id="271" r:id="rId11"/>
    <p:sldId id="295" r:id="rId12"/>
    <p:sldId id="296" r:id="rId13"/>
    <p:sldId id="297" r:id="rId14"/>
    <p:sldId id="298" r:id="rId15"/>
    <p:sldId id="260" r:id="rId16"/>
    <p:sldId id="299" r:id="rId17"/>
    <p:sldId id="300" r:id="rId18"/>
    <p:sldId id="301" r:id="rId19"/>
    <p:sldId id="302" r:id="rId20"/>
    <p:sldId id="303" r:id="rId21"/>
    <p:sldId id="304" r:id="rId22"/>
    <p:sldId id="305" r:id="rId23"/>
    <p:sldId id="292" r:id="rId24"/>
    <p:sldId id="290" r:id="rId25"/>
  </p:sldIdLst>
  <p:sldSz cx="9144000" cy="5143500" type="screen16x9"/>
  <p:notesSz cx="6858000" cy="9144000"/>
  <p:embeddedFontLst>
    <p:embeddedFont>
      <p:font typeface="DM Serif Text" pitchFamily="2" charset="0"/>
      <p:regular r:id="rId27"/>
      <p:italic r:id="rId28"/>
    </p:embeddedFont>
    <p:embeddedFont>
      <p:font typeface="Gilda Display" panose="020B0604020202020204" charset="0"/>
      <p:regular r:id="rId29"/>
    </p:embeddedFont>
    <p:embeddedFont>
      <p:font typeface="Poppins Light" panose="000004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B49760-4D47-4A17-B4CC-108F1EC25584}">
  <a:tblStyle styleId="{B8B49760-4D47-4A17-B4CC-108F1EC255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àng Khang Nguyễn" userId="9932770dbaab8739" providerId="LiveId" clId="{15195063-F193-4B91-9B87-A057845073AA}"/>
    <pc:docChg chg="undo redo custSel addSld delSld modSld sldOrd modMainMaster">
      <pc:chgData name="Hoàng Khang Nguyễn" userId="9932770dbaab8739" providerId="LiveId" clId="{15195063-F193-4B91-9B87-A057845073AA}" dt="2022-12-01T17:41:25.894" v="5264" actId="47"/>
      <pc:docMkLst>
        <pc:docMk/>
      </pc:docMkLst>
      <pc:sldChg chg="modSp mod modTransition modAnim">
        <pc:chgData name="Hoàng Khang Nguyễn" userId="9932770dbaab8739" providerId="LiveId" clId="{15195063-F193-4B91-9B87-A057845073AA}" dt="2022-11-26T02:54:08.911" v="5175"/>
        <pc:sldMkLst>
          <pc:docMk/>
          <pc:sldMk cId="0" sldId="256"/>
        </pc:sldMkLst>
        <pc:spChg chg="mod">
          <ac:chgData name="Hoàng Khang Nguyễn" userId="9932770dbaab8739" providerId="LiveId" clId="{15195063-F193-4B91-9B87-A057845073AA}" dt="2022-11-26T02:53:59.164" v="5174" actId="1076"/>
          <ac:spMkLst>
            <pc:docMk/>
            <pc:sldMk cId="0" sldId="256"/>
            <ac:spMk id="180" creationId="{00000000-0000-0000-0000-000000000000}"/>
          </ac:spMkLst>
        </pc:spChg>
      </pc:sldChg>
      <pc:sldChg chg="modTransition modAnim">
        <pc:chgData name="Hoàng Khang Nguyễn" userId="9932770dbaab8739" providerId="LiveId" clId="{15195063-F193-4B91-9B87-A057845073AA}" dt="2022-11-26T02:56:48.483" v="5188"/>
        <pc:sldMkLst>
          <pc:docMk/>
          <pc:sldMk cId="0" sldId="257"/>
        </pc:sldMkLst>
      </pc:sldChg>
      <pc:sldChg chg="addSp delSp modSp mod modTransition modAnim">
        <pc:chgData name="Hoàng Khang Nguyễn" userId="9932770dbaab8739" providerId="LiveId" clId="{15195063-F193-4B91-9B87-A057845073AA}" dt="2022-12-01T09:06:55.823" v="5237"/>
        <pc:sldMkLst>
          <pc:docMk/>
          <pc:sldMk cId="0" sldId="260"/>
        </pc:sldMkLst>
        <pc:spChg chg="add del mod">
          <ac:chgData name="Hoàng Khang Nguyễn" userId="9932770dbaab8739" providerId="LiveId" clId="{15195063-F193-4B91-9B87-A057845073AA}" dt="2022-11-26T02:20:41.167" v="4082" actId="478"/>
          <ac:spMkLst>
            <pc:docMk/>
            <pc:sldMk cId="0" sldId="260"/>
            <ac:spMk id="3" creationId="{1E87FCE3-0367-2722-8F05-356C5296C4CD}"/>
          </ac:spMkLst>
        </pc:spChg>
        <pc:spChg chg="add del mod">
          <ac:chgData name="Hoàng Khang Nguyễn" userId="9932770dbaab8739" providerId="LiveId" clId="{15195063-F193-4B91-9B87-A057845073AA}" dt="2022-11-26T02:20:41.167" v="4082" actId="478"/>
          <ac:spMkLst>
            <pc:docMk/>
            <pc:sldMk cId="0" sldId="260"/>
            <ac:spMk id="5" creationId="{4DA0D505-071F-3547-1861-348B2538FC02}"/>
          </ac:spMkLst>
        </pc:spChg>
        <pc:spChg chg="add del mod">
          <ac:chgData name="Hoàng Khang Nguyễn" userId="9932770dbaab8739" providerId="LiveId" clId="{15195063-F193-4B91-9B87-A057845073AA}" dt="2022-11-26T02:20:41.167" v="4082" actId="478"/>
          <ac:spMkLst>
            <pc:docMk/>
            <pc:sldMk cId="0" sldId="260"/>
            <ac:spMk id="7" creationId="{9A205E9E-0075-2C20-D5A8-0ACB0654BA6E}"/>
          </ac:spMkLst>
        </pc:spChg>
        <pc:spChg chg="add del mod">
          <ac:chgData name="Hoàng Khang Nguyễn" userId="9932770dbaab8739" providerId="LiveId" clId="{15195063-F193-4B91-9B87-A057845073AA}" dt="2022-11-26T02:20:41.167" v="4082" actId="478"/>
          <ac:spMkLst>
            <pc:docMk/>
            <pc:sldMk cId="0" sldId="260"/>
            <ac:spMk id="9" creationId="{364E0776-866E-3096-B47B-9C679128EE64}"/>
          </ac:spMkLst>
        </pc:spChg>
        <pc:spChg chg="add del mod">
          <ac:chgData name="Hoàng Khang Nguyễn" userId="9932770dbaab8739" providerId="LiveId" clId="{15195063-F193-4B91-9B87-A057845073AA}" dt="2022-11-26T02:20:41.167" v="4082" actId="478"/>
          <ac:spMkLst>
            <pc:docMk/>
            <pc:sldMk cId="0" sldId="260"/>
            <ac:spMk id="11" creationId="{BC4E48ED-478A-9AF0-5AD0-C05827C24623}"/>
          </ac:spMkLst>
        </pc:spChg>
        <pc:spChg chg="add del mod">
          <ac:chgData name="Hoàng Khang Nguyễn" userId="9932770dbaab8739" providerId="LiveId" clId="{15195063-F193-4B91-9B87-A057845073AA}" dt="2022-11-26T02:20:41.167" v="4082" actId="478"/>
          <ac:spMkLst>
            <pc:docMk/>
            <pc:sldMk cId="0" sldId="260"/>
            <ac:spMk id="13" creationId="{45A2201F-5DE7-C0CF-188D-2CD0A78E888F}"/>
          </ac:spMkLst>
        </pc:spChg>
        <pc:spChg chg="add del mod">
          <ac:chgData name="Hoàng Khang Nguyễn" userId="9932770dbaab8739" providerId="LiveId" clId="{15195063-F193-4B91-9B87-A057845073AA}" dt="2022-11-26T02:20:46.291" v="4083" actId="478"/>
          <ac:spMkLst>
            <pc:docMk/>
            <pc:sldMk cId="0" sldId="260"/>
            <ac:spMk id="15" creationId="{9EC8EC45-7C50-B225-361F-9FAFCC79D45D}"/>
          </ac:spMkLst>
        </pc:spChg>
        <pc:spChg chg="add del mod">
          <ac:chgData name="Hoàng Khang Nguyễn" userId="9932770dbaab8739" providerId="LiveId" clId="{15195063-F193-4B91-9B87-A057845073AA}" dt="2022-11-26T02:20:46.291" v="4083" actId="478"/>
          <ac:spMkLst>
            <pc:docMk/>
            <pc:sldMk cId="0" sldId="260"/>
            <ac:spMk id="17" creationId="{DD0A8DE0-A98E-37C5-17E9-34CCFBF0E7DD}"/>
          </ac:spMkLst>
        </pc:spChg>
        <pc:spChg chg="add del mod">
          <ac:chgData name="Hoàng Khang Nguyễn" userId="9932770dbaab8739" providerId="LiveId" clId="{15195063-F193-4B91-9B87-A057845073AA}" dt="2022-11-26T02:20:46.291" v="4083" actId="478"/>
          <ac:spMkLst>
            <pc:docMk/>
            <pc:sldMk cId="0" sldId="260"/>
            <ac:spMk id="19" creationId="{C4C00BEA-F62A-08CD-BA81-4059C59A1ED5}"/>
          </ac:spMkLst>
        </pc:spChg>
        <pc:spChg chg="add del mod">
          <ac:chgData name="Hoàng Khang Nguyễn" userId="9932770dbaab8739" providerId="LiveId" clId="{15195063-F193-4B91-9B87-A057845073AA}" dt="2022-11-26T02:20:46.291" v="4083" actId="478"/>
          <ac:spMkLst>
            <pc:docMk/>
            <pc:sldMk cId="0" sldId="260"/>
            <ac:spMk id="21" creationId="{B84CEB18-6D1F-47E8-5094-C0A2A01707E1}"/>
          </ac:spMkLst>
        </pc:spChg>
        <pc:spChg chg="add del mod">
          <ac:chgData name="Hoàng Khang Nguyễn" userId="9932770dbaab8739" providerId="LiveId" clId="{15195063-F193-4B91-9B87-A057845073AA}" dt="2022-11-26T02:20:46.291" v="4083" actId="478"/>
          <ac:spMkLst>
            <pc:docMk/>
            <pc:sldMk cId="0" sldId="260"/>
            <ac:spMk id="23" creationId="{7E90DBD7-DCE4-C2B1-A1BD-34B994E1371C}"/>
          </ac:spMkLst>
        </pc:spChg>
        <pc:spChg chg="add del mod">
          <ac:chgData name="Hoàng Khang Nguyễn" userId="9932770dbaab8739" providerId="LiveId" clId="{15195063-F193-4B91-9B87-A057845073AA}" dt="2022-11-26T02:20:46.291" v="4083" actId="478"/>
          <ac:spMkLst>
            <pc:docMk/>
            <pc:sldMk cId="0" sldId="260"/>
            <ac:spMk id="25" creationId="{52A00679-D262-2CDD-3D96-DA6B9BD8A0CD}"/>
          </ac:spMkLst>
        </pc:spChg>
        <pc:spChg chg="add del mod">
          <ac:chgData name="Hoàng Khang Nguyễn" userId="9932770dbaab8739" providerId="LiveId" clId="{15195063-F193-4B91-9B87-A057845073AA}" dt="2022-11-26T02:20:46.291" v="4083" actId="478"/>
          <ac:spMkLst>
            <pc:docMk/>
            <pc:sldMk cId="0" sldId="260"/>
            <ac:spMk id="27" creationId="{BE6A6286-ED07-1A87-1BEF-726C5AF95D40}"/>
          </ac:spMkLst>
        </pc:spChg>
        <pc:spChg chg="add del mod">
          <ac:chgData name="Hoàng Khang Nguyễn" userId="9932770dbaab8739" providerId="LiveId" clId="{15195063-F193-4B91-9B87-A057845073AA}" dt="2022-11-26T02:20:46.291" v="4083" actId="478"/>
          <ac:spMkLst>
            <pc:docMk/>
            <pc:sldMk cId="0" sldId="260"/>
            <ac:spMk id="29" creationId="{53A72524-2147-89F9-8B97-F7B2E2955845}"/>
          </ac:spMkLst>
        </pc:spChg>
        <pc:spChg chg="add del mod">
          <ac:chgData name="Hoàng Khang Nguyễn" userId="9932770dbaab8739" providerId="LiveId" clId="{15195063-F193-4B91-9B87-A057845073AA}" dt="2022-11-26T02:20:49.165" v="4084" actId="478"/>
          <ac:spMkLst>
            <pc:docMk/>
            <pc:sldMk cId="0" sldId="260"/>
            <ac:spMk id="31" creationId="{34BEF2B8-35AA-BAA8-4C82-D93066B9044B}"/>
          </ac:spMkLst>
        </pc:spChg>
        <pc:spChg chg="add del mod">
          <ac:chgData name="Hoàng Khang Nguyễn" userId="9932770dbaab8739" providerId="LiveId" clId="{15195063-F193-4B91-9B87-A057845073AA}" dt="2022-11-26T02:20:49.165" v="4084" actId="478"/>
          <ac:spMkLst>
            <pc:docMk/>
            <pc:sldMk cId="0" sldId="260"/>
            <ac:spMk id="33" creationId="{126A127E-0E58-5E57-06A5-2933AAE455CA}"/>
          </ac:spMkLst>
        </pc:spChg>
        <pc:spChg chg="add del mod">
          <ac:chgData name="Hoàng Khang Nguyễn" userId="9932770dbaab8739" providerId="LiveId" clId="{15195063-F193-4B91-9B87-A057845073AA}" dt="2022-11-26T02:20:49.165" v="4084" actId="478"/>
          <ac:spMkLst>
            <pc:docMk/>
            <pc:sldMk cId="0" sldId="260"/>
            <ac:spMk id="35" creationId="{7AF266B0-5C86-D8A1-FBE1-A7A304C3E0B2}"/>
          </ac:spMkLst>
        </pc:spChg>
        <pc:spChg chg="add del mod">
          <ac:chgData name="Hoàng Khang Nguyễn" userId="9932770dbaab8739" providerId="LiveId" clId="{15195063-F193-4B91-9B87-A057845073AA}" dt="2022-11-26T02:20:53.138" v="4085" actId="478"/>
          <ac:spMkLst>
            <pc:docMk/>
            <pc:sldMk cId="0" sldId="260"/>
            <ac:spMk id="37" creationId="{7F555FD1-24E7-AFDA-78BD-F236A5BA993E}"/>
          </ac:spMkLst>
        </pc:spChg>
        <pc:spChg chg="add mod">
          <ac:chgData name="Hoàng Khang Nguyễn" userId="9932770dbaab8739" providerId="LiveId" clId="{15195063-F193-4B91-9B87-A057845073AA}" dt="2022-11-26T02:22:34.098" v="4154" actId="1076"/>
          <ac:spMkLst>
            <pc:docMk/>
            <pc:sldMk cId="0" sldId="260"/>
            <ac:spMk id="38" creationId="{F06B6776-914B-6617-CFB9-095245A2E43B}"/>
          </ac:spMkLst>
        </pc:spChg>
        <pc:spChg chg="del">
          <ac:chgData name="Hoàng Khang Nguyễn" userId="9932770dbaab8739" providerId="LiveId" clId="{15195063-F193-4B91-9B87-A057845073AA}" dt="2022-11-26T02:20:46.291" v="4083" actId="478"/>
          <ac:spMkLst>
            <pc:docMk/>
            <pc:sldMk cId="0" sldId="260"/>
            <ac:spMk id="218" creationId="{00000000-0000-0000-0000-000000000000}"/>
          </ac:spMkLst>
        </pc:spChg>
        <pc:spChg chg="del">
          <ac:chgData name="Hoàng Khang Nguyễn" userId="9932770dbaab8739" providerId="LiveId" clId="{15195063-F193-4B91-9B87-A057845073AA}" dt="2022-11-26T02:20:24.444" v="4080" actId="478"/>
          <ac:spMkLst>
            <pc:docMk/>
            <pc:sldMk cId="0" sldId="260"/>
            <ac:spMk id="219" creationId="{00000000-0000-0000-0000-000000000000}"/>
          </ac:spMkLst>
        </pc:spChg>
        <pc:spChg chg="del">
          <ac:chgData name="Hoàng Khang Nguyễn" userId="9932770dbaab8739" providerId="LiveId" clId="{15195063-F193-4B91-9B87-A057845073AA}" dt="2022-11-26T02:20:41.167" v="4082" actId="478"/>
          <ac:spMkLst>
            <pc:docMk/>
            <pc:sldMk cId="0" sldId="260"/>
            <ac:spMk id="220" creationId="{00000000-0000-0000-0000-000000000000}"/>
          </ac:spMkLst>
        </pc:spChg>
        <pc:spChg chg="del">
          <ac:chgData name="Hoàng Khang Nguyễn" userId="9932770dbaab8739" providerId="LiveId" clId="{15195063-F193-4B91-9B87-A057845073AA}" dt="2022-11-26T02:20:24.444" v="4080" actId="478"/>
          <ac:spMkLst>
            <pc:docMk/>
            <pc:sldMk cId="0" sldId="260"/>
            <ac:spMk id="221" creationId="{00000000-0000-0000-0000-000000000000}"/>
          </ac:spMkLst>
        </pc:spChg>
        <pc:spChg chg="del">
          <ac:chgData name="Hoàng Khang Nguyễn" userId="9932770dbaab8739" providerId="LiveId" clId="{15195063-F193-4B91-9B87-A057845073AA}" dt="2022-11-26T02:20:41.167" v="4082" actId="478"/>
          <ac:spMkLst>
            <pc:docMk/>
            <pc:sldMk cId="0" sldId="260"/>
            <ac:spMk id="222" creationId="{00000000-0000-0000-0000-000000000000}"/>
          </ac:spMkLst>
        </pc:spChg>
        <pc:spChg chg="del">
          <ac:chgData name="Hoàng Khang Nguyễn" userId="9932770dbaab8739" providerId="LiveId" clId="{15195063-F193-4B91-9B87-A057845073AA}" dt="2022-11-26T02:20:46.291" v="4083" actId="478"/>
          <ac:spMkLst>
            <pc:docMk/>
            <pc:sldMk cId="0" sldId="260"/>
            <ac:spMk id="223" creationId="{00000000-0000-0000-0000-000000000000}"/>
          </ac:spMkLst>
        </pc:spChg>
        <pc:spChg chg="del">
          <ac:chgData name="Hoàng Khang Nguyễn" userId="9932770dbaab8739" providerId="LiveId" clId="{15195063-F193-4B91-9B87-A057845073AA}" dt="2022-11-26T02:20:46.291" v="4083" actId="478"/>
          <ac:spMkLst>
            <pc:docMk/>
            <pc:sldMk cId="0" sldId="260"/>
            <ac:spMk id="224" creationId="{00000000-0000-0000-0000-000000000000}"/>
          </ac:spMkLst>
        </pc:spChg>
        <pc:spChg chg="del">
          <ac:chgData name="Hoàng Khang Nguyễn" userId="9932770dbaab8739" providerId="LiveId" clId="{15195063-F193-4B91-9B87-A057845073AA}" dt="2022-11-26T02:20:46.291" v="4083" actId="478"/>
          <ac:spMkLst>
            <pc:docMk/>
            <pc:sldMk cId="0" sldId="260"/>
            <ac:spMk id="225" creationId="{00000000-0000-0000-0000-000000000000}"/>
          </ac:spMkLst>
        </pc:spChg>
        <pc:spChg chg="del">
          <ac:chgData name="Hoàng Khang Nguyễn" userId="9932770dbaab8739" providerId="LiveId" clId="{15195063-F193-4B91-9B87-A057845073AA}" dt="2022-11-26T02:20:41.167" v="4082" actId="478"/>
          <ac:spMkLst>
            <pc:docMk/>
            <pc:sldMk cId="0" sldId="260"/>
            <ac:spMk id="226" creationId="{00000000-0000-0000-0000-000000000000}"/>
          </ac:spMkLst>
        </pc:spChg>
        <pc:spChg chg="del">
          <ac:chgData name="Hoàng Khang Nguyễn" userId="9932770dbaab8739" providerId="LiveId" clId="{15195063-F193-4B91-9B87-A057845073AA}" dt="2022-11-26T02:20:24.444" v="4080" actId="478"/>
          <ac:spMkLst>
            <pc:docMk/>
            <pc:sldMk cId="0" sldId="260"/>
            <ac:spMk id="227" creationId="{00000000-0000-0000-0000-000000000000}"/>
          </ac:spMkLst>
        </pc:spChg>
        <pc:spChg chg="del">
          <ac:chgData name="Hoàng Khang Nguyễn" userId="9932770dbaab8739" providerId="LiveId" clId="{15195063-F193-4B91-9B87-A057845073AA}" dt="2022-11-26T02:20:41.167" v="4082" actId="478"/>
          <ac:spMkLst>
            <pc:docMk/>
            <pc:sldMk cId="0" sldId="260"/>
            <ac:spMk id="228" creationId="{00000000-0000-0000-0000-000000000000}"/>
          </ac:spMkLst>
        </pc:spChg>
        <pc:spChg chg="del">
          <ac:chgData name="Hoàng Khang Nguyễn" userId="9932770dbaab8739" providerId="LiveId" clId="{15195063-F193-4B91-9B87-A057845073AA}" dt="2022-11-26T02:20:24.444" v="4080" actId="478"/>
          <ac:spMkLst>
            <pc:docMk/>
            <pc:sldMk cId="0" sldId="260"/>
            <ac:spMk id="229" creationId="{00000000-0000-0000-0000-000000000000}"/>
          </ac:spMkLst>
        </pc:spChg>
        <pc:spChg chg="del">
          <ac:chgData name="Hoàng Khang Nguyễn" userId="9932770dbaab8739" providerId="LiveId" clId="{15195063-F193-4B91-9B87-A057845073AA}" dt="2022-11-26T02:20:46.291" v="4083" actId="478"/>
          <ac:spMkLst>
            <pc:docMk/>
            <pc:sldMk cId="0" sldId="260"/>
            <ac:spMk id="230" creationId="{00000000-0000-0000-0000-000000000000}"/>
          </ac:spMkLst>
        </pc:spChg>
        <pc:spChg chg="del">
          <ac:chgData name="Hoàng Khang Nguyễn" userId="9932770dbaab8739" providerId="LiveId" clId="{15195063-F193-4B91-9B87-A057845073AA}" dt="2022-11-26T02:20:24.444" v="4080" actId="478"/>
          <ac:spMkLst>
            <pc:docMk/>
            <pc:sldMk cId="0" sldId="260"/>
            <ac:spMk id="231" creationId="{00000000-0000-0000-0000-000000000000}"/>
          </ac:spMkLst>
        </pc:spChg>
        <pc:spChg chg="del">
          <ac:chgData name="Hoàng Khang Nguyễn" userId="9932770dbaab8739" providerId="LiveId" clId="{15195063-F193-4B91-9B87-A057845073AA}" dt="2022-11-26T02:20:46.291" v="4083" actId="478"/>
          <ac:spMkLst>
            <pc:docMk/>
            <pc:sldMk cId="0" sldId="260"/>
            <ac:spMk id="232" creationId="{00000000-0000-0000-0000-000000000000}"/>
          </ac:spMkLst>
        </pc:spChg>
        <pc:spChg chg="del">
          <ac:chgData name="Hoàng Khang Nguyễn" userId="9932770dbaab8739" providerId="LiveId" clId="{15195063-F193-4B91-9B87-A057845073AA}" dt="2022-11-26T02:20:24.444" v="4080" actId="478"/>
          <ac:spMkLst>
            <pc:docMk/>
            <pc:sldMk cId="0" sldId="260"/>
            <ac:spMk id="233" creationId="{00000000-0000-0000-0000-000000000000}"/>
          </ac:spMkLst>
        </pc:spChg>
        <pc:spChg chg="del">
          <ac:chgData name="Hoàng Khang Nguyễn" userId="9932770dbaab8739" providerId="LiveId" clId="{15195063-F193-4B91-9B87-A057845073AA}" dt="2022-11-26T02:20:24.444" v="4080" actId="478"/>
          <ac:spMkLst>
            <pc:docMk/>
            <pc:sldMk cId="0" sldId="260"/>
            <ac:spMk id="234" creationId="{00000000-0000-0000-0000-000000000000}"/>
          </ac:spMkLst>
        </pc:spChg>
        <pc:spChg chg="del">
          <ac:chgData name="Hoàng Khang Nguyễn" userId="9932770dbaab8739" providerId="LiveId" clId="{15195063-F193-4B91-9B87-A057845073AA}" dt="2022-11-26T02:20:41.167" v="4082" actId="478"/>
          <ac:spMkLst>
            <pc:docMk/>
            <pc:sldMk cId="0" sldId="260"/>
            <ac:spMk id="235" creationId="{00000000-0000-0000-0000-000000000000}"/>
          </ac:spMkLst>
        </pc:spChg>
        <pc:spChg chg="mod">
          <ac:chgData name="Hoàng Khang Nguyễn" userId="9932770dbaab8739" providerId="LiveId" clId="{15195063-F193-4B91-9B87-A057845073AA}" dt="2022-11-26T02:21:23.962" v="4146" actId="1076"/>
          <ac:spMkLst>
            <pc:docMk/>
            <pc:sldMk cId="0" sldId="260"/>
            <ac:spMk id="236" creationId="{00000000-0000-0000-0000-000000000000}"/>
          </ac:spMkLst>
        </pc:spChg>
        <pc:spChg chg="del">
          <ac:chgData name="Hoàng Khang Nguyễn" userId="9932770dbaab8739" providerId="LiveId" clId="{15195063-F193-4B91-9B87-A057845073AA}" dt="2022-11-26T02:20:41.167" v="4082" actId="478"/>
          <ac:spMkLst>
            <pc:docMk/>
            <pc:sldMk cId="0" sldId="260"/>
            <ac:spMk id="237" creationId="{00000000-0000-0000-0000-000000000000}"/>
          </ac:spMkLst>
        </pc:spChg>
        <pc:spChg chg="del">
          <ac:chgData name="Hoàng Khang Nguyễn" userId="9932770dbaab8739" providerId="LiveId" clId="{15195063-F193-4B91-9B87-A057845073AA}" dt="2022-11-26T02:20:41.167" v="4082" actId="478"/>
          <ac:spMkLst>
            <pc:docMk/>
            <pc:sldMk cId="0" sldId="260"/>
            <ac:spMk id="238" creationId="{00000000-0000-0000-0000-000000000000}"/>
          </ac:spMkLst>
        </pc:spChg>
        <pc:spChg chg="del">
          <ac:chgData name="Hoàng Khang Nguyễn" userId="9932770dbaab8739" providerId="LiveId" clId="{15195063-F193-4B91-9B87-A057845073AA}" dt="2022-11-26T02:20:41.167" v="4082" actId="478"/>
          <ac:spMkLst>
            <pc:docMk/>
            <pc:sldMk cId="0" sldId="260"/>
            <ac:spMk id="239" creationId="{00000000-0000-0000-0000-000000000000}"/>
          </ac:spMkLst>
        </pc:spChg>
        <pc:spChg chg="del">
          <ac:chgData name="Hoàng Khang Nguyễn" userId="9932770dbaab8739" providerId="LiveId" clId="{15195063-F193-4B91-9B87-A057845073AA}" dt="2022-11-26T02:20:41.167" v="4082" actId="478"/>
          <ac:spMkLst>
            <pc:docMk/>
            <pc:sldMk cId="0" sldId="260"/>
            <ac:spMk id="240" creationId="{00000000-0000-0000-0000-000000000000}"/>
          </ac:spMkLst>
        </pc:spChg>
        <pc:spChg chg="del">
          <ac:chgData name="Hoàng Khang Nguyễn" userId="9932770dbaab8739" providerId="LiveId" clId="{15195063-F193-4B91-9B87-A057845073AA}" dt="2022-11-26T02:20:24.444" v="4080" actId="478"/>
          <ac:spMkLst>
            <pc:docMk/>
            <pc:sldMk cId="0" sldId="260"/>
            <ac:spMk id="241" creationId="{00000000-0000-0000-0000-000000000000}"/>
          </ac:spMkLst>
        </pc:spChg>
        <pc:spChg chg="del">
          <ac:chgData name="Hoàng Khang Nguyễn" userId="9932770dbaab8739" providerId="LiveId" clId="{15195063-F193-4B91-9B87-A057845073AA}" dt="2022-11-26T02:20:41.167" v="4082" actId="478"/>
          <ac:spMkLst>
            <pc:docMk/>
            <pc:sldMk cId="0" sldId="260"/>
            <ac:spMk id="242" creationId="{00000000-0000-0000-0000-000000000000}"/>
          </ac:spMkLst>
        </pc:spChg>
        <pc:picChg chg="add mod">
          <ac:chgData name="Hoàng Khang Nguyễn" userId="9932770dbaab8739" providerId="LiveId" clId="{15195063-F193-4B91-9B87-A057845073AA}" dt="2022-11-26T02:22:26.670" v="4153" actId="1076"/>
          <ac:picMkLst>
            <pc:docMk/>
            <pc:sldMk cId="0" sldId="260"/>
            <ac:picMk id="39" creationId="{0784060C-948F-8811-0096-74E6BDBC9FAD}"/>
          </ac:picMkLst>
        </pc:picChg>
      </pc:sldChg>
      <pc:sldChg chg="modTransition modAnim">
        <pc:chgData name="Hoàng Khang Nguyễn" userId="9932770dbaab8739" providerId="LiveId" clId="{15195063-F193-4B91-9B87-A057845073AA}" dt="2022-11-26T02:57:39.996" v="5191"/>
        <pc:sldMkLst>
          <pc:docMk/>
          <pc:sldMk cId="0" sldId="261"/>
        </pc:sldMkLst>
      </pc:sldChg>
      <pc:sldChg chg="modTransition modAnim">
        <pc:chgData name="Hoàng Khang Nguyễn" userId="9932770dbaab8739" providerId="LiveId" clId="{15195063-F193-4B91-9B87-A057845073AA}" dt="2022-11-26T02:58:40.689" v="5193"/>
        <pc:sldMkLst>
          <pc:docMk/>
          <pc:sldMk cId="0" sldId="262"/>
        </pc:sldMkLst>
      </pc:sldChg>
      <pc:sldChg chg="addSp delSp modSp mod ord modTransition modAnim">
        <pc:chgData name="Hoàng Khang Nguyễn" userId="9932770dbaab8739" providerId="LiveId" clId="{15195063-F193-4B91-9B87-A057845073AA}" dt="2022-12-01T09:12:22.134" v="5258"/>
        <pc:sldMkLst>
          <pc:docMk/>
          <pc:sldMk cId="0" sldId="263"/>
        </pc:sldMkLst>
        <pc:spChg chg="add del mod">
          <ac:chgData name="Hoàng Khang Nguyễn" userId="9932770dbaab8739" providerId="LiveId" clId="{15195063-F193-4B91-9B87-A057845073AA}" dt="2022-11-26T00:49:07.860" v="1918" actId="478"/>
          <ac:spMkLst>
            <pc:docMk/>
            <pc:sldMk cId="0" sldId="263"/>
            <ac:spMk id="3" creationId="{0339D3FC-C994-E886-BA8E-EBEFAC71F746}"/>
          </ac:spMkLst>
        </pc:spChg>
        <pc:spChg chg="add del mod">
          <ac:chgData name="Hoàng Khang Nguyễn" userId="9932770dbaab8739" providerId="LiveId" clId="{15195063-F193-4B91-9B87-A057845073AA}" dt="2022-11-26T00:49:12.217" v="1920" actId="478"/>
          <ac:spMkLst>
            <pc:docMk/>
            <pc:sldMk cId="0" sldId="263"/>
            <ac:spMk id="5" creationId="{C9167903-E659-EBB3-B5DE-41F769D11BCC}"/>
          </ac:spMkLst>
        </pc:spChg>
        <pc:spChg chg="add mod">
          <ac:chgData name="Hoàng Khang Nguyễn" userId="9932770dbaab8739" providerId="LiveId" clId="{15195063-F193-4B91-9B87-A057845073AA}" dt="2022-11-26T00:57:13.099" v="2554" actId="1076"/>
          <ac:spMkLst>
            <pc:docMk/>
            <pc:sldMk cId="0" sldId="263"/>
            <ac:spMk id="6" creationId="{C97C9F2A-B559-47EA-1EAF-3091FB03FD4C}"/>
          </ac:spMkLst>
        </pc:spChg>
        <pc:spChg chg="add mod">
          <ac:chgData name="Hoàng Khang Nguyễn" userId="9932770dbaab8739" providerId="LiveId" clId="{15195063-F193-4B91-9B87-A057845073AA}" dt="2022-11-26T00:58:26.440" v="2646" actId="1076"/>
          <ac:spMkLst>
            <pc:docMk/>
            <pc:sldMk cId="0" sldId="263"/>
            <ac:spMk id="7" creationId="{DCC502E0-9C3A-3FCD-9BE8-46EE6A4A355A}"/>
          </ac:spMkLst>
        </pc:spChg>
        <pc:spChg chg="add mod">
          <ac:chgData name="Hoàng Khang Nguyễn" userId="9932770dbaab8739" providerId="LiveId" clId="{15195063-F193-4B91-9B87-A057845073AA}" dt="2022-11-26T01:06:29.605" v="2648" actId="14100"/>
          <ac:spMkLst>
            <pc:docMk/>
            <pc:sldMk cId="0" sldId="263"/>
            <ac:spMk id="8" creationId="{731189F3-8ECE-4299-A389-FE9B957C24B9}"/>
          </ac:spMkLst>
        </pc:spChg>
        <pc:spChg chg="add mod">
          <ac:chgData name="Hoàng Khang Nguyễn" userId="9932770dbaab8739" providerId="LiveId" clId="{15195063-F193-4B91-9B87-A057845073AA}" dt="2022-11-26T01:08:17.042" v="2679" actId="255"/>
          <ac:spMkLst>
            <pc:docMk/>
            <pc:sldMk cId="0" sldId="263"/>
            <ac:spMk id="11" creationId="{9F8E0752-1214-324C-51E3-2556F9F24A98}"/>
          </ac:spMkLst>
        </pc:spChg>
        <pc:spChg chg="add mod">
          <ac:chgData name="Hoàng Khang Nguyễn" userId="9932770dbaab8739" providerId="LiveId" clId="{15195063-F193-4B91-9B87-A057845073AA}" dt="2022-11-26T01:08:47.943" v="2690" actId="1076"/>
          <ac:spMkLst>
            <pc:docMk/>
            <pc:sldMk cId="0" sldId="263"/>
            <ac:spMk id="12" creationId="{AB5193D9-07E1-9450-6EED-98D517539664}"/>
          </ac:spMkLst>
        </pc:spChg>
        <pc:spChg chg="add mod">
          <ac:chgData name="Hoàng Khang Nguyễn" userId="9932770dbaab8739" providerId="LiveId" clId="{15195063-F193-4B91-9B87-A057845073AA}" dt="2022-11-26T01:09:09.706" v="2709" actId="1076"/>
          <ac:spMkLst>
            <pc:docMk/>
            <pc:sldMk cId="0" sldId="263"/>
            <ac:spMk id="13" creationId="{2482B574-1305-8BA1-8FCE-C73F4B9A9A4B}"/>
          </ac:spMkLst>
        </pc:spChg>
        <pc:spChg chg="add mod">
          <ac:chgData name="Hoàng Khang Nguyễn" userId="9932770dbaab8739" providerId="LiveId" clId="{15195063-F193-4B91-9B87-A057845073AA}" dt="2022-11-26T01:09:21.655" v="2735" actId="20577"/>
          <ac:spMkLst>
            <pc:docMk/>
            <pc:sldMk cId="0" sldId="263"/>
            <ac:spMk id="14" creationId="{BA196B01-DFBF-751C-B5F2-7E281BB1B8AE}"/>
          </ac:spMkLst>
        </pc:spChg>
        <pc:spChg chg="add mod">
          <ac:chgData name="Hoàng Khang Nguyễn" userId="9932770dbaab8739" providerId="LiveId" clId="{15195063-F193-4B91-9B87-A057845073AA}" dt="2022-11-26T01:09:33.195" v="2743" actId="20577"/>
          <ac:spMkLst>
            <pc:docMk/>
            <pc:sldMk cId="0" sldId="263"/>
            <ac:spMk id="15" creationId="{AF443BC8-B6FF-AD4E-60A9-93F1E879A355}"/>
          </ac:spMkLst>
        </pc:spChg>
        <pc:spChg chg="del">
          <ac:chgData name="Hoàng Khang Nguyễn" userId="9932770dbaab8739" providerId="LiveId" clId="{15195063-F193-4B91-9B87-A057845073AA}" dt="2022-11-26T00:49:16.736" v="1923" actId="478"/>
          <ac:spMkLst>
            <pc:docMk/>
            <pc:sldMk cId="0" sldId="263"/>
            <ac:spMk id="270" creationId="{00000000-0000-0000-0000-000000000000}"/>
          </ac:spMkLst>
        </pc:spChg>
        <pc:spChg chg="del">
          <ac:chgData name="Hoàng Khang Nguyễn" userId="9932770dbaab8739" providerId="LiveId" clId="{15195063-F193-4B91-9B87-A057845073AA}" dt="2022-11-26T00:49:18.056" v="1924" actId="478"/>
          <ac:spMkLst>
            <pc:docMk/>
            <pc:sldMk cId="0" sldId="263"/>
            <ac:spMk id="271" creationId="{00000000-0000-0000-0000-000000000000}"/>
          </ac:spMkLst>
        </pc:spChg>
        <pc:spChg chg="del mod">
          <ac:chgData name="Hoàng Khang Nguyễn" userId="9932770dbaab8739" providerId="LiveId" clId="{15195063-F193-4B91-9B87-A057845073AA}" dt="2022-11-26T00:49:20.792" v="1926" actId="478"/>
          <ac:spMkLst>
            <pc:docMk/>
            <pc:sldMk cId="0" sldId="263"/>
            <ac:spMk id="272" creationId="{00000000-0000-0000-0000-000000000000}"/>
          </ac:spMkLst>
        </pc:spChg>
        <pc:spChg chg="del">
          <ac:chgData name="Hoàng Khang Nguyễn" userId="9932770dbaab8739" providerId="LiveId" clId="{15195063-F193-4B91-9B87-A057845073AA}" dt="2022-11-26T00:49:22.654" v="1927" actId="478"/>
          <ac:spMkLst>
            <pc:docMk/>
            <pc:sldMk cId="0" sldId="263"/>
            <ac:spMk id="273" creationId="{00000000-0000-0000-0000-000000000000}"/>
          </ac:spMkLst>
        </pc:spChg>
        <pc:spChg chg="del">
          <ac:chgData name="Hoàng Khang Nguyễn" userId="9932770dbaab8739" providerId="LiveId" clId="{15195063-F193-4B91-9B87-A057845073AA}" dt="2022-11-26T00:48:56.757" v="1912" actId="478"/>
          <ac:spMkLst>
            <pc:docMk/>
            <pc:sldMk cId="0" sldId="263"/>
            <ac:spMk id="274" creationId="{00000000-0000-0000-0000-000000000000}"/>
          </ac:spMkLst>
        </pc:spChg>
        <pc:spChg chg="del mod">
          <ac:chgData name="Hoàng Khang Nguyễn" userId="9932770dbaab8739" providerId="LiveId" clId="{15195063-F193-4B91-9B87-A057845073AA}" dt="2022-11-26T00:48:59.429" v="1914" actId="478"/>
          <ac:spMkLst>
            <pc:docMk/>
            <pc:sldMk cId="0" sldId="263"/>
            <ac:spMk id="275" creationId="{00000000-0000-0000-0000-000000000000}"/>
          </ac:spMkLst>
        </pc:spChg>
        <pc:spChg chg="del">
          <ac:chgData name="Hoàng Khang Nguyễn" userId="9932770dbaab8739" providerId="LiveId" clId="{15195063-F193-4B91-9B87-A057845073AA}" dt="2022-11-26T00:49:01.134" v="1915" actId="478"/>
          <ac:spMkLst>
            <pc:docMk/>
            <pc:sldMk cId="0" sldId="263"/>
            <ac:spMk id="276" creationId="{00000000-0000-0000-0000-000000000000}"/>
          </ac:spMkLst>
        </pc:spChg>
        <pc:spChg chg="del">
          <ac:chgData name="Hoàng Khang Nguyễn" userId="9932770dbaab8739" providerId="LiveId" clId="{15195063-F193-4B91-9B87-A057845073AA}" dt="2022-11-26T00:49:02.558" v="1916" actId="478"/>
          <ac:spMkLst>
            <pc:docMk/>
            <pc:sldMk cId="0" sldId="263"/>
            <ac:spMk id="277" creationId="{00000000-0000-0000-0000-000000000000}"/>
          </ac:spMkLst>
        </pc:spChg>
        <pc:spChg chg="del">
          <ac:chgData name="Hoàng Khang Nguyễn" userId="9932770dbaab8739" providerId="LiveId" clId="{15195063-F193-4B91-9B87-A057845073AA}" dt="2022-11-26T00:49:13.071" v="1921" actId="478"/>
          <ac:spMkLst>
            <pc:docMk/>
            <pc:sldMk cId="0" sldId="263"/>
            <ac:spMk id="278" creationId="{00000000-0000-0000-0000-000000000000}"/>
          </ac:spMkLst>
        </pc:spChg>
        <pc:spChg chg="del">
          <ac:chgData name="Hoàng Khang Nguyễn" userId="9932770dbaab8739" providerId="LiveId" clId="{15195063-F193-4B91-9B87-A057845073AA}" dt="2022-11-26T00:49:10.099" v="1919" actId="478"/>
          <ac:spMkLst>
            <pc:docMk/>
            <pc:sldMk cId="0" sldId="263"/>
            <ac:spMk id="279" creationId="{00000000-0000-0000-0000-000000000000}"/>
          </ac:spMkLst>
        </pc:spChg>
        <pc:spChg chg="del">
          <ac:chgData name="Hoàng Khang Nguyễn" userId="9932770dbaab8739" providerId="LiveId" clId="{15195063-F193-4B91-9B87-A057845073AA}" dt="2022-11-26T00:49:05.760" v="1917" actId="478"/>
          <ac:spMkLst>
            <pc:docMk/>
            <pc:sldMk cId="0" sldId="263"/>
            <ac:spMk id="280" creationId="{00000000-0000-0000-0000-000000000000}"/>
          </ac:spMkLst>
        </pc:spChg>
        <pc:picChg chg="add mod">
          <ac:chgData name="Hoàng Khang Nguyễn" userId="9932770dbaab8739" providerId="LiveId" clId="{15195063-F193-4B91-9B87-A057845073AA}" dt="2022-11-26T01:07:07.393" v="2653" actId="1076"/>
          <ac:picMkLst>
            <pc:docMk/>
            <pc:sldMk cId="0" sldId="263"/>
            <ac:picMk id="10" creationId="{728DC636-A020-3D13-812B-109A577A989F}"/>
          </ac:picMkLst>
        </pc:picChg>
        <pc:picChg chg="del">
          <ac:chgData name="Hoàng Khang Nguyễn" userId="9932770dbaab8739" providerId="LiveId" clId="{15195063-F193-4B91-9B87-A057845073AA}" dt="2022-11-26T00:48:53.645" v="1911" actId="478"/>
          <ac:picMkLst>
            <pc:docMk/>
            <pc:sldMk cId="0" sldId="263"/>
            <ac:picMk id="281" creationId="{00000000-0000-0000-0000-000000000000}"/>
          </ac:picMkLst>
        </pc:picChg>
        <pc:picChg chg="del">
          <ac:chgData name="Hoàng Khang Nguyễn" userId="9932770dbaab8739" providerId="LiveId" clId="{15195063-F193-4B91-9B87-A057845073AA}" dt="2022-11-26T00:49:14.781" v="1922" actId="478"/>
          <ac:picMkLst>
            <pc:docMk/>
            <pc:sldMk cId="0" sldId="263"/>
            <ac:picMk id="282" creationId="{00000000-0000-0000-0000-000000000000}"/>
          </ac:picMkLst>
        </pc:picChg>
      </pc:sldChg>
      <pc:sldChg chg="modTransition modAnim">
        <pc:chgData name="Hoàng Khang Nguyễn" userId="9932770dbaab8739" providerId="LiveId" clId="{15195063-F193-4B91-9B87-A057845073AA}" dt="2022-11-26T02:58:55.844" v="5194"/>
        <pc:sldMkLst>
          <pc:docMk/>
          <pc:sldMk cId="0" sldId="269"/>
        </pc:sldMkLst>
      </pc:sldChg>
      <pc:sldChg chg="addSp delSp modSp mod ord modTransition modAnim">
        <pc:chgData name="Hoàng Khang Nguyễn" userId="9932770dbaab8739" providerId="LiveId" clId="{15195063-F193-4B91-9B87-A057845073AA}" dt="2022-12-01T09:03:46.299" v="5214"/>
        <pc:sldMkLst>
          <pc:docMk/>
          <pc:sldMk cId="0" sldId="271"/>
        </pc:sldMkLst>
        <pc:spChg chg="add mod">
          <ac:chgData name="Hoàng Khang Nguyễn" userId="9932770dbaab8739" providerId="LiveId" clId="{15195063-F193-4B91-9B87-A057845073AA}" dt="2022-11-26T01:18:24.274" v="2978" actId="1076"/>
          <ac:spMkLst>
            <pc:docMk/>
            <pc:sldMk cId="0" sldId="271"/>
            <ac:spMk id="3" creationId="{C14F405D-81A9-EDB1-78B0-E1FFFDF43DFD}"/>
          </ac:spMkLst>
        </pc:spChg>
        <pc:spChg chg="mod">
          <ac:chgData name="Hoàng Khang Nguyễn" userId="9932770dbaab8739" providerId="LiveId" clId="{15195063-F193-4B91-9B87-A057845073AA}" dt="2022-11-26T01:17:32.871" v="2968" actId="114"/>
          <ac:spMkLst>
            <pc:docMk/>
            <pc:sldMk cId="0" sldId="271"/>
            <ac:spMk id="381" creationId="{00000000-0000-0000-0000-000000000000}"/>
          </ac:spMkLst>
        </pc:spChg>
        <pc:spChg chg="del">
          <ac:chgData name="Hoàng Khang Nguyễn" userId="9932770dbaab8739" providerId="LiveId" clId="{15195063-F193-4B91-9B87-A057845073AA}" dt="2022-11-26T01:16:14.590" v="2875" actId="478"/>
          <ac:spMkLst>
            <pc:docMk/>
            <pc:sldMk cId="0" sldId="271"/>
            <ac:spMk id="382" creationId="{00000000-0000-0000-0000-000000000000}"/>
          </ac:spMkLst>
        </pc:spChg>
        <pc:spChg chg="mod">
          <ac:chgData name="Hoàng Khang Nguyễn" userId="9932770dbaab8739" providerId="LiveId" clId="{15195063-F193-4B91-9B87-A057845073AA}" dt="2022-11-26T01:18:44.757" v="2982" actId="1076"/>
          <ac:spMkLst>
            <pc:docMk/>
            <pc:sldMk cId="0" sldId="271"/>
            <ac:spMk id="383" creationId="{00000000-0000-0000-0000-000000000000}"/>
          </ac:spMkLst>
        </pc:spChg>
        <pc:spChg chg="mod">
          <ac:chgData name="Hoàng Khang Nguyễn" userId="9932770dbaab8739" providerId="LiveId" clId="{15195063-F193-4B91-9B87-A057845073AA}" dt="2022-11-26T01:18:50.675" v="2983" actId="1076"/>
          <ac:spMkLst>
            <pc:docMk/>
            <pc:sldMk cId="0" sldId="271"/>
            <ac:spMk id="384" creationId="{00000000-0000-0000-0000-000000000000}"/>
          </ac:spMkLst>
        </pc:spChg>
        <pc:spChg chg="mod">
          <ac:chgData name="Hoàng Khang Nguyễn" userId="9932770dbaab8739" providerId="LiveId" clId="{15195063-F193-4B91-9B87-A057845073AA}" dt="2022-11-26T01:51:53.146" v="2990" actId="1076"/>
          <ac:spMkLst>
            <pc:docMk/>
            <pc:sldMk cId="0" sldId="271"/>
            <ac:spMk id="385" creationId="{00000000-0000-0000-0000-000000000000}"/>
          </ac:spMkLst>
        </pc:spChg>
        <pc:spChg chg="del">
          <ac:chgData name="Hoàng Khang Nguyễn" userId="9932770dbaab8739" providerId="LiveId" clId="{15195063-F193-4B91-9B87-A057845073AA}" dt="2022-11-26T01:18:58.214" v="2985" actId="478"/>
          <ac:spMkLst>
            <pc:docMk/>
            <pc:sldMk cId="0" sldId="271"/>
            <ac:spMk id="386" creationId="{00000000-0000-0000-0000-000000000000}"/>
          </ac:spMkLst>
        </pc:spChg>
        <pc:picChg chg="add del mod">
          <ac:chgData name="Hoàng Khang Nguyễn" userId="9932770dbaab8739" providerId="LiveId" clId="{15195063-F193-4B91-9B87-A057845073AA}" dt="2022-11-26T01:17:57.137" v="2974" actId="478"/>
          <ac:picMkLst>
            <pc:docMk/>
            <pc:sldMk cId="0" sldId="271"/>
            <ac:picMk id="4" creationId="{45FE80BE-E77F-F582-4288-0F3202E49C62}"/>
          </ac:picMkLst>
        </pc:picChg>
        <pc:picChg chg="add mod">
          <ac:chgData name="Hoàng Khang Nguyễn" userId="9932770dbaab8739" providerId="LiveId" clId="{15195063-F193-4B91-9B87-A057845073AA}" dt="2022-11-26T01:19:08.842" v="2987" actId="1076"/>
          <ac:picMkLst>
            <pc:docMk/>
            <pc:sldMk cId="0" sldId="271"/>
            <ac:picMk id="5" creationId="{1A68F2A9-01F4-600C-032A-F566308C2574}"/>
          </ac:picMkLst>
        </pc:picChg>
        <pc:picChg chg="del">
          <ac:chgData name="Hoàng Khang Nguyễn" userId="9932770dbaab8739" providerId="LiveId" clId="{15195063-F193-4B91-9B87-A057845073AA}" dt="2022-11-26T01:16:09.460" v="2874" actId="478"/>
          <ac:picMkLst>
            <pc:docMk/>
            <pc:sldMk cId="0" sldId="271"/>
            <ac:picMk id="387" creationId="{00000000-0000-0000-0000-000000000000}"/>
          </ac:picMkLst>
        </pc:picChg>
      </pc:sldChg>
      <pc:sldChg chg="addSp delSp modSp mod ord modTransition modAnim">
        <pc:chgData name="Hoàng Khang Nguyễn" userId="9932770dbaab8739" providerId="LiveId" clId="{15195063-F193-4B91-9B87-A057845073AA}" dt="2022-11-26T03:02:45.354" v="5202"/>
        <pc:sldMkLst>
          <pc:docMk/>
          <pc:sldMk cId="0" sldId="272"/>
        </pc:sldMkLst>
        <pc:spChg chg="add mod">
          <ac:chgData name="Hoàng Khang Nguyễn" userId="9932770dbaab8739" providerId="LiveId" clId="{15195063-F193-4B91-9B87-A057845073AA}" dt="2022-11-26T03:01:03.889" v="5196" actId="113"/>
          <ac:spMkLst>
            <pc:docMk/>
            <pc:sldMk cId="0" sldId="272"/>
            <ac:spMk id="2" creationId="{1FBFB8C3-F261-434A-5D61-1093578321C9}"/>
          </ac:spMkLst>
        </pc:spChg>
        <pc:spChg chg="add del mod">
          <ac:chgData name="Hoàng Khang Nguyễn" userId="9932770dbaab8739" providerId="LiveId" clId="{15195063-F193-4B91-9B87-A057845073AA}" dt="2022-11-26T00:40:28.281" v="735" actId="478"/>
          <ac:spMkLst>
            <pc:docMk/>
            <pc:sldMk cId="0" sldId="272"/>
            <ac:spMk id="4" creationId="{F4730F4F-8B7E-78D2-4B69-5BD5554FDA5F}"/>
          </ac:spMkLst>
        </pc:spChg>
        <pc:spChg chg="add mod">
          <ac:chgData name="Hoàng Khang Nguyễn" userId="9932770dbaab8739" providerId="LiveId" clId="{15195063-F193-4B91-9B87-A057845073AA}" dt="2022-11-26T00:43:21.425" v="982" actId="20577"/>
          <ac:spMkLst>
            <pc:docMk/>
            <pc:sldMk cId="0" sldId="272"/>
            <ac:spMk id="5" creationId="{A5B71CCE-211F-6367-CB79-C217C774AD42}"/>
          </ac:spMkLst>
        </pc:spChg>
        <pc:spChg chg="add del mod">
          <ac:chgData name="Hoàng Khang Nguyễn" userId="9932770dbaab8739" providerId="LiveId" clId="{15195063-F193-4B91-9B87-A057845073AA}" dt="2022-11-26T00:43:35.882" v="984" actId="478"/>
          <ac:spMkLst>
            <pc:docMk/>
            <pc:sldMk cId="0" sldId="272"/>
            <ac:spMk id="7" creationId="{F284A104-BFBD-275C-A422-3E1AD9488F19}"/>
          </ac:spMkLst>
        </pc:spChg>
        <pc:spChg chg="add mod">
          <ac:chgData name="Hoàng Khang Nguyễn" userId="9932770dbaab8739" providerId="LiveId" clId="{15195063-F193-4B91-9B87-A057845073AA}" dt="2022-11-26T00:45:13.579" v="1404" actId="20577"/>
          <ac:spMkLst>
            <pc:docMk/>
            <pc:sldMk cId="0" sldId="272"/>
            <ac:spMk id="8" creationId="{6B472A80-BD70-9D2C-3668-11A05242D8C9}"/>
          </ac:spMkLst>
        </pc:spChg>
        <pc:spChg chg="add del mod">
          <ac:chgData name="Hoàng Khang Nguyễn" userId="9932770dbaab8739" providerId="LiveId" clId="{15195063-F193-4B91-9B87-A057845073AA}" dt="2022-11-26T00:46:06.489" v="1537" actId="478"/>
          <ac:spMkLst>
            <pc:docMk/>
            <pc:sldMk cId="0" sldId="272"/>
            <ac:spMk id="10" creationId="{645969FC-CF92-6C4B-D536-FDF13D00B4A0}"/>
          </ac:spMkLst>
        </pc:spChg>
        <pc:spChg chg="add mod">
          <ac:chgData name="Hoàng Khang Nguyễn" userId="9932770dbaab8739" providerId="LiveId" clId="{15195063-F193-4B91-9B87-A057845073AA}" dt="2022-11-26T00:48:16.282" v="1908" actId="20577"/>
          <ac:spMkLst>
            <pc:docMk/>
            <pc:sldMk cId="0" sldId="272"/>
            <ac:spMk id="11" creationId="{633EA9FB-3B15-0CAE-CC17-E6044FA0A1CE}"/>
          </ac:spMkLst>
        </pc:spChg>
        <pc:spChg chg="mod">
          <ac:chgData name="Hoàng Khang Nguyễn" userId="9932770dbaab8739" providerId="LiveId" clId="{15195063-F193-4B91-9B87-A057845073AA}" dt="2022-11-26T00:37:49.475" v="467" actId="1076"/>
          <ac:spMkLst>
            <pc:docMk/>
            <pc:sldMk cId="0" sldId="272"/>
            <ac:spMk id="396" creationId="{00000000-0000-0000-0000-000000000000}"/>
          </ac:spMkLst>
        </pc:spChg>
        <pc:spChg chg="mod">
          <ac:chgData name="Hoàng Khang Nguyễn" userId="9932770dbaab8739" providerId="LiveId" clId="{15195063-F193-4B91-9B87-A057845073AA}" dt="2022-11-26T00:41:41.938" v="800" actId="20577"/>
          <ac:spMkLst>
            <pc:docMk/>
            <pc:sldMk cId="0" sldId="272"/>
            <ac:spMk id="397" creationId="{00000000-0000-0000-0000-000000000000}"/>
          </ac:spMkLst>
        </pc:spChg>
        <pc:spChg chg="mod">
          <ac:chgData name="Hoàng Khang Nguyễn" userId="9932770dbaab8739" providerId="LiveId" clId="{15195063-F193-4B91-9B87-A057845073AA}" dt="2022-11-26T03:02:07.803" v="5201" actId="1076"/>
          <ac:spMkLst>
            <pc:docMk/>
            <pc:sldMk cId="0" sldId="272"/>
            <ac:spMk id="398" creationId="{00000000-0000-0000-0000-000000000000}"/>
          </ac:spMkLst>
        </pc:spChg>
        <pc:spChg chg="mod">
          <ac:chgData name="Hoàng Khang Nguyễn" userId="9932770dbaab8739" providerId="LiveId" clId="{15195063-F193-4B91-9B87-A057845073AA}" dt="2022-11-26T00:47:52.503" v="1904" actId="2711"/>
          <ac:spMkLst>
            <pc:docMk/>
            <pc:sldMk cId="0" sldId="272"/>
            <ac:spMk id="399" creationId="{00000000-0000-0000-0000-000000000000}"/>
          </ac:spMkLst>
        </pc:spChg>
        <pc:spChg chg="del">
          <ac:chgData name="Hoàng Khang Nguyễn" userId="9932770dbaab8739" providerId="LiveId" clId="{15195063-F193-4B91-9B87-A057845073AA}" dt="2022-11-26T00:40:24.573" v="734" actId="478"/>
          <ac:spMkLst>
            <pc:docMk/>
            <pc:sldMk cId="0" sldId="272"/>
            <ac:spMk id="400" creationId="{00000000-0000-0000-0000-000000000000}"/>
          </ac:spMkLst>
        </pc:spChg>
        <pc:spChg chg="mod">
          <ac:chgData name="Hoàng Khang Nguyễn" userId="9932770dbaab8739" providerId="LiveId" clId="{15195063-F193-4B91-9B87-A057845073AA}" dt="2022-11-26T00:47:47.090" v="1903" actId="2711"/>
          <ac:spMkLst>
            <pc:docMk/>
            <pc:sldMk cId="0" sldId="272"/>
            <ac:spMk id="401" creationId="{00000000-0000-0000-0000-000000000000}"/>
          </ac:spMkLst>
        </pc:spChg>
        <pc:spChg chg="del">
          <ac:chgData name="Hoàng Khang Nguyễn" userId="9932770dbaab8739" providerId="LiveId" clId="{15195063-F193-4B91-9B87-A057845073AA}" dt="2022-11-26T00:43:33.446" v="983" actId="478"/>
          <ac:spMkLst>
            <pc:docMk/>
            <pc:sldMk cId="0" sldId="272"/>
            <ac:spMk id="402" creationId="{00000000-0000-0000-0000-000000000000}"/>
          </ac:spMkLst>
        </pc:spChg>
        <pc:spChg chg="mod">
          <ac:chgData name="Hoàng Khang Nguyễn" userId="9932770dbaab8739" providerId="LiveId" clId="{15195063-F193-4B91-9B87-A057845073AA}" dt="2022-11-26T00:48:13.483" v="1907" actId="1076"/>
          <ac:spMkLst>
            <pc:docMk/>
            <pc:sldMk cId="0" sldId="272"/>
            <ac:spMk id="403" creationId="{00000000-0000-0000-0000-000000000000}"/>
          </ac:spMkLst>
        </pc:spChg>
        <pc:spChg chg="del">
          <ac:chgData name="Hoàng Khang Nguyễn" userId="9932770dbaab8739" providerId="LiveId" clId="{15195063-F193-4B91-9B87-A057845073AA}" dt="2022-11-26T00:46:05.539" v="1535" actId="478"/>
          <ac:spMkLst>
            <pc:docMk/>
            <pc:sldMk cId="0" sldId="272"/>
            <ac:spMk id="404" creationId="{00000000-0000-0000-0000-000000000000}"/>
          </ac:spMkLst>
        </pc:spChg>
      </pc:sldChg>
      <pc:sldChg chg="del">
        <pc:chgData name="Hoàng Khang Nguyễn" userId="9932770dbaab8739" providerId="LiveId" clId="{15195063-F193-4B91-9B87-A057845073AA}" dt="2022-11-26T02:22:46.600" v="4155" actId="47"/>
        <pc:sldMkLst>
          <pc:docMk/>
          <pc:sldMk cId="0" sldId="276"/>
        </pc:sldMkLst>
      </pc:sldChg>
      <pc:sldChg chg="del">
        <pc:chgData name="Hoàng Khang Nguyễn" userId="9932770dbaab8739" providerId="LiveId" clId="{15195063-F193-4B91-9B87-A057845073AA}" dt="2022-11-26T02:22:48.972" v="4156" actId="47"/>
        <pc:sldMkLst>
          <pc:docMk/>
          <pc:sldMk cId="0" sldId="283"/>
        </pc:sldMkLst>
      </pc:sldChg>
      <pc:sldChg chg="addSp delSp modSp mod modTransition modAnim">
        <pc:chgData name="Hoàng Khang Nguyễn" userId="9932770dbaab8739" providerId="LiveId" clId="{15195063-F193-4B91-9B87-A057845073AA}" dt="2022-11-26T02:55:49.819" v="5184"/>
        <pc:sldMkLst>
          <pc:docMk/>
          <pc:sldMk cId="0" sldId="286"/>
        </pc:sldMkLst>
        <pc:spChg chg="mod">
          <ac:chgData name="Hoàng Khang Nguyễn" userId="9932770dbaab8739" providerId="LiveId" clId="{15195063-F193-4B91-9B87-A057845073AA}" dt="2022-11-26T00:31:35.151" v="164" actId="1076"/>
          <ac:spMkLst>
            <pc:docMk/>
            <pc:sldMk cId="0" sldId="286"/>
            <ac:spMk id="749" creationId="{00000000-0000-0000-0000-000000000000}"/>
          </ac:spMkLst>
        </pc:spChg>
        <pc:spChg chg="mod">
          <ac:chgData name="Hoàng Khang Nguyễn" userId="9932770dbaab8739" providerId="LiveId" clId="{15195063-F193-4B91-9B87-A057845073AA}" dt="2022-11-26T00:28:04.849" v="31" actId="20577"/>
          <ac:spMkLst>
            <pc:docMk/>
            <pc:sldMk cId="0" sldId="286"/>
            <ac:spMk id="754" creationId="{00000000-0000-0000-0000-000000000000}"/>
          </ac:spMkLst>
        </pc:spChg>
        <pc:spChg chg="mod">
          <ac:chgData name="Hoàng Khang Nguyễn" userId="9932770dbaab8739" providerId="LiveId" clId="{15195063-F193-4B91-9B87-A057845073AA}" dt="2022-11-26T00:30:30.203" v="80" actId="20577"/>
          <ac:spMkLst>
            <pc:docMk/>
            <pc:sldMk cId="0" sldId="286"/>
            <ac:spMk id="755" creationId="{00000000-0000-0000-0000-000000000000}"/>
          </ac:spMkLst>
        </pc:spChg>
        <pc:spChg chg="mod">
          <ac:chgData name="Hoàng Khang Nguyễn" userId="9932770dbaab8739" providerId="LiveId" clId="{15195063-F193-4B91-9B87-A057845073AA}" dt="2022-11-26T00:32:59.406" v="276" actId="255"/>
          <ac:spMkLst>
            <pc:docMk/>
            <pc:sldMk cId="0" sldId="286"/>
            <ac:spMk id="756" creationId="{00000000-0000-0000-0000-000000000000}"/>
          </ac:spMkLst>
        </pc:spChg>
        <pc:spChg chg="mod">
          <ac:chgData name="Hoàng Khang Nguyễn" userId="9932770dbaab8739" providerId="LiveId" clId="{15195063-F193-4B91-9B87-A057845073AA}" dt="2022-11-26T00:30:55.396" v="128" actId="255"/>
          <ac:spMkLst>
            <pc:docMk/>
            <pc:sldMk cId="0" sldId="286"/>
            <ac:spMk id="757" creationId="{00000000-0000-0000-0000-000000000000}"/>
          </ac:spMkLst>
        </pc:spChg>
        <pc:spChg chg="mod">
          <ac:chgData name="Hoàng Khang Nguyễn" userId="9932770dbaab8739" providerId="LiveId" clId="{15195063-F193-4B91-9B87-A057845073AA}" dt="2022-11-26T00:33:30.751" v="307" actId="255"/>
          <ac:spMkLst>
            <pc:docMk/>
            <pc:sldMk cId="0" sldId="286"/>
            <ac:spMk id="758" creationId="{00000000-0000-0000-0000-000000000000}"/>
          </ac:spMkLst>
        </pc:spChg>
        <pc:spChg chg="mod">
          <ac:chgData name="Hoàng Khang Nguyễn" userId="9932770dbaab8739" providerId="LiveId" clId="{15195063-F193-4B91-9B87-A057845073AA}" dt="2022-11-26T00:31:45.740" v="165" actId="1076"/>
          <ac:spMkLst>
            <pc:docMk/>
            <pc:sldMk cId="0" sldId="286"/>
            <ac:spMk id="759" creationId="{00000000-0000-0000-0000-000000000000}"/>
          </ac:spMkLst>
        </pc:spChg>
        <pc:spChg chg="mod">
          <ac:chgData name="Hoàng Khang Nguyễn" userId="9932770dbaab8739" providerId="LiveId" clId="{15195063-F193-4B91-9B87-A057845073AA}" dt="2022-11-26T00:33:50.357" v="338" actId="20577"/>
          <ac:spMkLst>
            <pc:docMk/>
            <pc:sldMk cId="0" sldId="286"/>
            <ac:spMk id="760" creationId="{00000000-0000-0000-0000-000000000000}"/>
          </ac:spMkLst>
        </pc:spChg>
        <pc:picChg chg="add mod">
          <ac:chgData name="Hoàng Khang Nguyễn" userId="9932770dbaab8739" providerId="LiveId" clId="{15195063-F193-4B91-9B87-A057845073AA}" dt="2022-11-26T00:29:17.725" v="38" actId="1076"/>
          <ac:picMkLst>
            <pc:docMk/>
            <pc:sldMk cId="0" sldId="286"/>
            <ac:picMk id="3" creationId="{1B473273-355A-BE44-B7E7-0586A7A5FCB3}"/>
          </ac:picMkLst>
        </pc:picChg>
        <pc:picChg chg="add mod">
          <ac:chgData name="Hoàng Khang Nguyễn" userId="9932770dbaab8739" providerId="LiveId" clId="{15195063-F193-4B91-9B87-A057845073AA}" dt="2022-11-26T00:29:41.322" v="43" actId="14100"/>
          <ac:picMkLst>
            <pc:docMk/>
            <pc:sldMk cId="0" sldId="286"/>
            <ac:picMk id="5" creationId="{338BEDD6-7A48-E031-E5FA-30572D6EC4FF}"/>
          </ac:picMkLst>
        </pc:picChg>
        <pc:picChg chg="add mod">
          <ac:chgData name="Hoàng Khang Nguyễn" userId="9932770dbaab8739" providerId="LiveId" clId="{15195063-F193-4B91-9B87-A057845073AA}" dt="2022-11-26T00:29:59.672" v="47" actId="1076"/>
          <ac:picMkLst>
            <pc:docMk/>
            <pc:sldMk cId="0" sldId="286"/>
            <ac:picMk id="7" creationId="{025B606D-46B1-2478-649F-7401CB3F665A}"/>
          </ac:picMkLst>
        </pc:picChg>
        <pc:picChg chg="del">
          <ac:chgData name="Hoàng Khang Nguyễn" userId="9932770dbaab8739" providerId="LiveId" clId="{15195063-F193-4B91-9B87-A057845073AA}" dt="2022-11-26T00:29:48.230" v="44" actId="478"/>
          <ac:picMkLst>
            <pc:docMk/>
            <pc:sldMk cId="0" sldId="286"/>
            <ac:picMk id="751" creationId="{00000000-0000-0000-0000-000000000000}"/>
          </ac:picMkLst>
        </pc:picChg>
        <pc:picChg chg="del">
          <ac:chgData name="Hoàng Khang Nguyễn" userId="9932770dbaab8739" providerId="LiveId" clId="{15195063-F193-4B91-9B87-A057845073AA}" dt="2022-11-26T00:29:28.285" v="39" actId="478"/>
          <ac:picMkLst>
            <pc:docMk/>
            <pc:sldMk cId="0" sldId="286"/>
            <ac:picMk id="752" creationId="{00000000-0000-0000-0000-000000000000}"/>
          </ac:picMkLst>
        </pc:picChg>
        <pc:picChg chg="del">
          <ac:chgData name="Hoàng Khang Nguyễn" userId="9932770dbaab8739" providerId="LiveId" clId="{15195063-F193-4B91-9B87-A057845073AA}" dt="2022-11-26T00:28:48.939" v="32" actId="478"/>
          <ac:picMkLst>
            <pc:docMk/>
            <pc:sldMk cId="0" sldId="286"/>
            <ac:picMk id="753" creationId="{00000000-0000-0000-0000-000000000000}"/>
          </ac:picMkLst>
        </pc:picChg>
      </pc:sldChg>
      <pc:sldChg chg="addSp delSp modSp del mod ord modTransition">
        <pc:chgData name="Hoàng Khang Nguyễn" userId="9932770dbaab8739" providerId="LiveId" clId="{15195063-F193-4B91-9B87-A057845073AA}" dt="2022-12-01T17:41:23.359" v="5263" actId="47"/>
        <pc:sldMkLst>
          <pc:docMk/>
          <pc:sldMk cId="0" sldId="287"/>
        </pc:sldMkLst>
        <pc:spChg chg="del">
          <ac:chgData name="Hoàng Khang Nguyễn" userId="9932770dbaab8739" providerId="LiveId" clId="{15195063-F193-4B91-9B87-A057845073AA}" dt="2022-11-26T02:26:55.281" v="4232" actId="478"/>
          <ac:spMkLst>
            <pc:docMk/>
            <pc:sldMk cId="0" sldId="287"/>
            <ac:spMk id="765" creationId="{00000000-0000-0000-0000-000000000000}"/>
          </ac:spMkLst>
        </pc:spChg>
        <pc:spChg chg="del">
          <ac:chgData name="Hoàng Khang Nguyễn" userId="9932770dbaab8739" providerId="LiveId" clId="{15195063-F193-4B91-9B87-A057845073AA}" dt="2022-11-26T02:26:57.801" v="4233" actId="478"/>
          <ac:spMkLst>
            <pc:docMk/>
            <pc:sldMk cId="0" sldId="287"/>
            <ac:spMk id="766" creationId="{00000000-0000-0000-0000-000000000000}"/>
          </ac:spMkLst>
        </pc:spChg>
        <pc:spChg chg="del">
          <ac:chgData name="Hoàng Khang Nguyễn" userId="9932770dbaab8739" providerId="LiveId" clId="{15195063-F193-4B91-9B87-A057845073AA}" dt="2022-11-26T02:26:59.783" v="4234" actId="478"/>
          <ac:spMkLst>
            <pc:docMk/>
            <pc:sldMk cId="0" sldId="287"/>
            <ac:spMk id="767" creationId="{00000000-0000-0000-0000-000000000000}"/>
          </ac:spMkLst>
        </pc:spChg>
        <pc:spChg chg="del">
          <ac:chgData name="Hoàng Khang Nguyễn" userId="9932770dbaab8739" providerId="LiveId" clId="{15195063-F193-4B91-9B87-A057845073AA}" dt="2022-11-26T02:27:02.255" v="4235" actId="478"/>
          <ac:spMkLst>
            <pc:docMk/>
            <pc:sldMk cId="0" sldId="287"/>
            <ac:spMk id="768" creationId="{00000000-0000-0000-0000-000000000000}"/>
          </ac:spMkLst>
        </pc:spChg>
        <pc:spChg chg="mod">
          <ac:chgData name="Hoàng Khang Nguyễn" userId="9932770dbaab8739" providerId="LiveId" clId="{15195063-F193-4B91-9B87-A057845073AA}" dt="2022-11-26T02:28:53.568" v="4291" actId="20577"/>
          <ac:spMkLst>
            <pc:docMk/>
            <pc:sldMk cId="0" sldId="287"/>
            <ac:spMk id="769" creationId="{00000000-0000-0000-0000-000000000000}"/>
          </ac:spMkLst>
        </pc:spChg>
        <pc:spChg chg="mod">
          <ac:chgData name="Hoàng Khang Nguyễn" userId="9932770dbaab8739" providerId="LiveId" clId="{15195063-F193-4B91-9B87-A057845073AA}" dt="2022-11-26T02:29:58.780" v="4306" actId="2710"/>
          <ac:spMkLst>
            <pc:docMk/>
            <pc:sldMk cId="0" sldId="287"/>
            <ac:spMk id="770" creationId="{00000000-0000-0000-0000-000000000000}"/>
          </ac:spMkLst>
        </pc:spChg>
        <pc:grpChg chg="mod">
          <ac:chgData name="Hoàng Khang Nguyễn" userId="9932770dbaab8739" providerId="LiveId" clId="{15195063-F193-4B91-9B87-A057845073AA}" dt="2022-11-26T02:28:22.995" v="4247" actId="14100"/>
          <ac:grpSpMkLst>
            <pc:docMk/>
            <pc:sldMk cId="0" sldId="287"/>
            <ac:grpSpMk id="771" creationId="{00000000-0000-0000-0000-000000000000}"/>
          </ac:grpSpMkLst>
        </pc:grpChg>
        <pc:picChg chg="add mod ord">
          <ac:chgData name="Hoàng Khang Nguyễn" userId="9932770dbaab8739" providerId="LiveId" clId="{15195063-F193-4B91-9B87-A057845073AA}" dt="2022-11-26T02:32:12.028" v="4321" actId="1076"/>
          <ac:picMkLst>
            <pc:docMk/>
            <pc:sldMk cId="0" sldId="287"/>
            <ac:picMk id="2" creationId="{27587A17-CB78-85FF-9E10-43B164CEB1C6}"/>
          </ac:picMkLst>
        </pc:picChg>
        <pc:picChg chg="add mod">
          <ac:chgData name="Hoàng Khang Nguyễn" userId="9932770dbaab8739" providerId="LiveId" clId="{15195063-F193-4B91-9B87-A057845073AA}" dt="2022-11-26T02:31:43.718" v="4316" actId="14100"/>
          <ac:picMkLst>
            <pc:docMk/>
            <pc:sldMk cId="0" sldId="287"/>
            <ac:picMk id="3" creationId="{49403FF9-A635-D4C1-2F0F-1C6DC7F08EAC}"/>
          </ac:picMkLst>
        </pc:picChg>
        <pc:picChg chg="del">
          <ac:chgData name="Hoàng Khang Nguyễn" userId="9932770dbaab8739" providerId="LiveId" clId="{15195063-F193-4B91-9B87-A057845073AA}" dt="2022-11-26T02:27:52.903" v="4244" actId="478"/>
          <ac:picMkLst>
            <pc:docMk/>
            <pc:sldMk cId="0" sldId="287"/>
            <ac:picMk id="775" creationId="{00000000-0000-0000-0000-000000000000}"/>
          </ac:picMkLst>
        </pc:picChg>
      </pc:sldChg>
      <pc:sldChg chg="del ord modTransition">
        <pc:chgData name="Hoàng Khang Nguyễn" userId="9932770dbaab8739" providerId="LiveId" clId="{15195063-F193-4B91-9B87-A057845073AA}" dt="2022-12-01T17:41:25.894" v="5264" actId="47"/>
        <pc:sldMkLst>
          <pc:docMk/>
          <pc:sldMk cId="0" sldId="288"/>
        </pc:sldMkLst>
      </pc:sldChg>
      <pc:sldChg chg="addSp delSp modSp mod modTransition modAnim">
        <pc:chgData name="Hoàng Khang Nguyễn" userId="9932770dbaab8739" providerId="LiveId" clId="{15195063-F193-4B91-9B87-A057845073AA}" dt="2022-12-01T09:09:24.881" v="5253"/>
        <pc:sldMkLst>
          <pc:docMk/>
          <pc:sldMk cId="0" sldId="290"/>
        </pc:sldMkLst>
        <pc:spChg chg="mod">
          <ac:chgData name="Hoàng Khang Nguyễn" userId="9932770dbaab8739" providerId="LiveId" clId="{15195063-F193-4B91-9B87-A057845073AA}" dt="2022-11-26T02:39:20.599" v="4767" actId="255"/>
          <ac:spMkLst>
            <pc:docMk/>
            <pc:sldMk cId="0" sldId="290"/>
            <ac:spMk id="817" creationId="{00000000-0000-0000-0000-000000000000}"/>
          </ac:spMkLst>
        </pc:spChg>
        <pc:spChg chg="mod">
          <ac:chgData name="Hoàng Khang Nguyễn" userId="9932770dbaab8739" providerId="LiveId" clId="{15195063-F193-4B91-9B87-A057845073AA}" dt="2022-11-26T02:40:05.801" v="4906" actId="2711"/>
          <ac:spMkLst>
            <pc:docMk/>
            <pc:sldMk cId="0" sldId="290"/>
            <ac:spMk id="818" creationId="{00000000-0000-0000-0000-000000000000}"/>
          </ac:spMkLst>
        </pc:spChg>
        <pc:spChg chg="add del">
          <ac:chgData name="Hoàng Khang Nguyễn" userId="9932770dbaab8739" providerId="LiveId" clId="{15195063-F193-4B91-9B87-A057845073AA}" dt="2022-11-26T02:37:57.164" v="4588" actId="478"/>
          <ac:spMkLst>
            <pc:docMk/>
            <pc:sldMk cId="0" sldId="290"/>
            <ac:spMk id="819" creationId="{00000000-0000-0000-0000-000000000000}"/>
          </ac:spMkLst>
        </pc:spChg>
        <pc:picChg chg="mod">
          <ac:chgData name="Hoàng Khang Nguyễn" userId="9932770dbaab8739" providerId="LiveId" clId="{15195063-F193-4B91-9B87-A057845073AA}" dt="2022-11-26T02:39:31.374" v="4769" actId="1076"/>
          <ac:picMkLst>
            <pc:docMk/>
            <pc:sldMk cId="0" sldId="290"/>
            <ac:picMk id="815" creationId="{00000000-0000-0000-0000-000000000000}"/>
          </ac:picMkLst>
        </pc:picChg>
      </pc:sldChg>
      <pc:sldChg chg="addSp delSp modSp mod ord modTransition modAnim">
        <pc:chgData name="Hoàng Khang Nguyễn" userId="9932770dbaab8739" providerId="LiveId" clId="{15195063-F193-4B91-9B87-A057845073AA}" dt="2022-12-01T09:13:18.063" v="5262"/>
        <pc:sldMkLst>
          <pc:docMk/>
          <pc:sldMk cId="0" sldId="292"/>
        </pc:sldMkLst>
        <pc:spChg chg="add del mod">
          <ac:chgData name="Hoàng Khang Nguyễn" userId="9932770dbaab8739" providerId="LiveId" clId="{15195063-F193-4B91-9B87-A057845073AA}" dt="2022-11-26T02:45:05.004" v="5049" actId="478"/>
          <ac:spMkLst>
            <pc:docMk/>
            <pc:sldMk cId="0" sldId="292"/>
            <ac:spMk id="3" creationId="{C8B4F1B2-0152-945F-D69D-1C4B52BACD28}"/>
          </ac:spMkLst>
        </pc:spChg>
        <pc:spChg chg="add mod">
          <ac:chgData name="Hoàng Khang Nguyễn" userId="9932770dbaab8739" providerId="LiveId" clId="{15195063-F193-4B91-9B87-A057845073AA}" dt="2022-11-26T02:48:09.560" v="5153" actId="207"/>
          <ac:spMkLst>
            <pc:docMk/>
            <pc:sldMk cId="0" sldId="292"/>
            <ac:spMk id="4" creationId="{36C35736-9F53-D803-A41C-11230FF3E8D1}"/>
          </ac:spMkLst>
        </pc:spChg>
        <pc:spChg chg="add mod">
          <ac:chgData name="Hoàng Khang Nguyễn" userId="9932770dbaab8739" providerId="LiveId" clId="{15195063-F193-4B91-9B87-A057845073AA}" dt="2022-11-26T02:48:13.586" v="5155" actId="207"/>
          <ac:spMkLst>
            <pc:docMk/>
            <pc:sldMk cId="0" sldId="292"/>
            <ac:spMk id="5" creationId="{57D43029-B19F-158E-2687-CF0ED56D8E80}"/>
          </ac:spMkLst>
        </pc:spChg>
        <pc:spChg chg="mod">
          <ac:chgData name="Hoàng Khang Nguyễn" userId="9932770dbaab8739" providerId="LiveId" clId="{15195063-F193-4B91-9B87-A057845073AA}" dt="2022-11-26T02:40:30.082" v="4940" actId="2711"/>
          <ac:spMkLst>
            <pc:docMk/>
            <pc:sldMk cId="0" sldId="292"/>
            <ac:spMk id="853" creationId="{00000000-0000-0000-0000-000000000000}"/>
          </ac:spMkLst>
        </pc:spChg>
        <pc:spChg chg="mod">
          <ac:chgData name="Hoàng Khang Nguyễn" userId="9932770dbaab8739" providerId="LiveId" clId="{15195063-F193-4B91-9B87-A057845073AA}" dt="2022-11-26T02:48:03.093" v="5149" actId="207"/>
          <ac:spMkLst>
            <pc:docMk/>
            <pc:sldMk cId="0" sldId="292"/>
            <ac:spMk id="854" creationId="{00000000-0000-0000-0000-000000000000}"/>
          </ac:spMkLst>
        </pc:spChg>
        <pc:spChg chg="del">
          <ac:chgData name="Hoàng Khang Nguyễn" userId="9932770dbaab8739" providerId="LiveId" clId="{15195063-F193-4B91-9B87-A057845073AA}" dt="2022-11-26T02:45:02.988" v="5048" actId="478"/>
          <ac:spMkLst>
            <pc:docMk/>
            <pc:sldMk cId="0" sldId="292"/>
            <ac:spMk id="855" creationId="{00000000-0000-0000-0000-000000000000}"/>
          </ac:spMkLst>
        </pc:spChg>
      </pc:sldChg>
      <pc:sldChg chg="new del">
        <pc:chgData name="Hoàng Khang Nguyễn" userId="9932770dbaab8739" providerId="LiveId" clId="{15195063-F193-4B91-9B87-A057845073AA}" dt="2022-11-26T01:10:29.097" v="2748" actId="47"/>
        <pc:sldMkLst>
          <pc:docMk/>
          <pc:sldMk cId="3688496163" sldId="293"/>
        </pc:sldMkLst>
      </pc:sldChg>
      <pc:sldChg chg="addSp delSp modSp add mod modTransition modAnim">
        <pc:chgData name="Hoàng Khang Nguyễn" userId="9932770dbaab8739" providerId="LiveId" clId="{15195063-F193-4B91-9B87-A057845073AA}" dt="2022-12-01T09:03:24.901" v="5212"/>
        <pc:sldMkLst>
          <pc:docMk/>
          <pc:sldMk cId="2262482746" sldId="294"/>
        </pc:sldMkLst>
        <pc:spChg chg="del">
          <ac:chgData name="Hoàng Khang Nguyễn" userId="9932770dbaab8739" providerId="LiveId" clId="{15195063-F193-4B91-9B87-A057845073AA}" dt="2022-11-26T01:10:54.596" v="2803" actId="478"/>
          <ac:spMkLst>
            <pc:docMk/>
            <pc:sldMk cId="2262482746" sldId="294"/>
            <ac:spMk id="8" creationId="{502F5625-4921-0B65-02FA-C5BAF376915A}"/>
          </ac:spMkLst>
        </pc:spChg>
        <pc:spChg chg="del mod">
          <ac:chgData name="Hoàng Khang Nguyễn" userId="9932770dbaab8739" providerId="LiveId" clId="{15195063-F193-4B91-9B87-A057845073AA}" dt="2022-11-26T01:13:28.170" v="2813" actId="478"/>
          <ac:spMkLst>
            <pc:docMk/>
            <pc:sldMk cId="2262482746" sldId="294"/>
            <ac:spMk id="9" creationId="{3913478F-0FE5-4D0C-972C-BF8756CA613C}"/>
          </ac:spMkLst>
        </pc:spChg>
        <pc:spChg chg="mod">
          <ac:chgData name="Hoàng Khang Nguyễn" userId="9932770dbaab8739" providerId="LiveId" clId="{15195063-F193-4B91-9B87-A057845073AA}" dt="2022-11-26T01:15:29.684" v="2853" actId="20577"/>
          <ac:spMkLst>
            <pc:docMk/>
            <pc:sldMk cId="2262482746" sldId="294"/>
            <ac:spMk id="251" creationId="{00000000-0000-0000-0000-000000000000}"/>
          </ac:spMkLst>
        </pc:spChg>
        <pc:spChg chg="mod">
          <ac:chgData name="Hoàng Khang Nguyễn" userId="9932770dbaab8739" providerId="LiveId" clId="{15195063-F193-4B91-9B87-A057845073AA}" dt="2022-11-26T01:10:33.213" v="2750" actId="20577"/>
          <ac:spMkLst>
            <pc:docMk/>
            <pc:sldMk cId="2262482746" sldId="294"/>
            <ac:spMk id="254" creationId="{00000000-0000-0000-0000-000000000000}"/>
          </ac:spMkLst>
        </pc:spChg>
        <pc:picChg chg="add mod">
          <ac:chgData name="Hoàng Khang Nguyễn" userId="9932770dbaab8739" providerId="LiveId" clId="{15195063-F193-4B91-9B87-A057845073AA}" dt="2022-11-26T01:15:05.347" v="2835" actId="1076"/>
          <ac:picMkLst>
            <pc:docMk/>
            <pc:sldMk cId="2262482746" sldId="294"/>
            <ac:picMk id="2" creationId="{966C342E-51B7-2CCB-B278-05C1EAB8E5A1}"/>
          </ac:picMkLst>
        </pc:picChg>
        <pc:picChg chg="add mod">
          <ac:chgData name="Hoàng Khang Nguyễn" userId="9932770dbaab8739" providerId="LiveId" clId="{15195063-F193-4B91-9B87-A057845073AA}" dt="2022-11-26T01:14:59.109" v="2833" actId="1076"/>
          <ac:picMkLst>
            <pc:docMk/>
            <pc:sldMk cId="2262482746" sldId="294"/>
            <ac:picMk id="3" creationId="{8281B375-4FE0-DAD3-7550-90D82267372C}"/>
          </ac:picMkLst>
        </pc:picChg>
        <pc:picChg chg="add mod">
          <ac:chgData name="Hoàng Khang Nguyễn" userId="9932770dbaab8739" providerId="LiveId" clId="{15195063-F193-4B91-9B87-A057845073AA}" dt="2022-11-26T01:14:52.472" v="2831" actId="1076"/>
          <ac:picMkLst>
            <pc:docMk/>
            <pc:sldMk cId="2262482746" sldId="294"/>
            <ac:picMk id="4" creationId="{D6ADC46C-57A3-B785-C579-E0FE661F05DC}"/>
          </ac:picMkLst>
        </pc:picChg>
        <pc:picChg chg="del">
          <ac:chgData name="Hoàng Khang Nguyễn" userId="9932770dbaab8739" providerId="LiveId" clId="{15195063-F193-4B91-9B87-A057845073AA}" dt="2022-11-26T01:10:48.342" v="2800" actId="478"/>
          <ac:picMkLst>
            <pc:docMk/>
            <pc:sldMk cId="2262482746" sldId="294"/>
            <ac:picMk id="5" creationId="{D9D44A26-0EEA-2D1F-AE82-D8D0FFE80DAD}"/>
          </ac:picMkLst>
        </pc:picChg>
        <pc:picChg chg="del">
          <ac:chgData name="Hoàng Khang Nguyễn" userId="9932770dbaab8739" providerId="LiveId" clId="{15195063-F193-4B91-9B87-A057845073AA}" dt="2022-11-26T01:10:51.618" v="2802" actId="478"/>
          <ac:picMkLst>
            <pc:docMk/>
            <pc:sldMk cId="2262482746" sldId="294"/>
            <ac:picMk id="7" creationId="{A87FE0F4-0C3C-9F7E-F9F0-D37333C45B17}"/>
          </ac:picMkLst>
        </pc:picChg>
        <pc:picChg chg="del">
          <ac:chgData name="Hoàng Khang Nguyễn" userId="9932770dbaab8739" providerId="LiveId" clId="{15195063-F193-4B91-9B87-A057845073AA}" dt="2022-11-26T01:10:50.456" v="2801" actId="478"/>
          <ac:picMkLst>
            <pc:docMk/>
            <pc:sldMk cId="2262482746" sldId="294"/>
            <ac:picMk id="1026" creationId="{9581BD83-49C7-986F-790E-AA5E2E2648F0}"/>
          </ac:picMkLst>
        </pc:picChg>
      </pc:sldChg>
      <pc:sldChg chg="addSp delSp modSp mod modTransition modAnim">
        <pc:chgData name="Hoàng Khang Nguyễn" userId="9932770dbaab8739" providerId="LiveId" clId="{15195063-F193-4B91-9B87-A057845073AA}" dt="2022-12-01T09:03:57.627" v="5216"/>
        <pc:sldMkLst>
          <pc:docMk/>
          <pc:sldMk cId="1990395950" sldId="295"/>
        </pc:sldMkLst>
        <pc:spChg chg="mod">
          <ac:chgData name="Hoàng Khang Nguyễn" userId="9932770dbaab8739" providerId="LiveId" clId="{15195063-F193-4B91-9B87-A057845073AA}" dt="2022-11-26T01:52:51.705" v="3061" actId="255"/>
          <ac:spMkLst>
            <pc:docMk/>
            <pc:sldMk cId="1990395950" sldId="295"/>
            <ac:spMk id="3" creationId="{C14F405D-81A9-EDB1-78B0-E1FFFDF43DFD}"/>
          </ac:spMkLst>
        </pc:spChg>
        <pc:picChg chg="add del mod">
          <ac:chgData name="Hoàng Khang Nguyễn" userId="9932770dbaab8739" providerId="LiveId" clId="{15195063-F193-4B91-9B87-A057845073AA}" dt="2022-11-26T01:53:10.422" v="3065" actId="478"/>
          <ac:picMkLst>
            <pc:docMk/>
            <pc:sldMk cId="1990395950" sldId="295"/>
            <ac:picMk id="2" creationId="{FF32B80E-E020-23E4-50E8-D514ED23EF37}"/>
          </ac:picMkLst>
        </pc:picChg>
        <pc:picChg chg="add mod">
          <ac:chgData name="Hoàng Khang Nguyễn" userId="9932770dbaab8739" providerId="LiveId" clId="{15195063-F193-4B91-9B87-A057845073AA}" dt="2022-11-26T01:53:57.430" v="3071" actId="1076"/>
          <ac:picMkLst>
            <pc:docMk/>
            <pc:sldMk cId="1990395950" sldId="295"/>
            <ac:picMk id="4" creationId="{438B83BF-8C86-43FD-CD6F-C2421820FD79}"/>
          </ac:picMkLst>
        </pc:picChg>
        <pc:picChg chg="del">
          <ac:chgData name="Hoàng Khang Nguyễn" userId="9932770dbaab8739" providerId="LiveId" clId="{15195063-F193-4B91-9B87-A057845073AA}" dt="2022-11-26T01:52:53.342" v="3062" actId="478"/>
          <ac:picMkLst>
            <pc:docMk/>
            <pc:sldMk cId="1990395950" sldId="295"/>
            <ac:picMk id="5" creationId="{1A68F2A9-01F4-600C-032A-F566308C2574}"/>
          </ac:picMkLst>
        </pc:picChg>
      </pc:sldChg>
      <pc:sldChg chg="addSp delSp modSp mod modTransition modAnim">
        <pc:chgData name="Hoàng Khang Nguyễn" userId="9932770dbaab8739" providerId="LiveId" clId="{15195063-F193-4B91-9B87-A057845073AA}" dt="2022-12-01T09:05:23.603" v="5228"/>
        <pc:sldMkLst>
          <pc:docMk/>
          <pc:sldMk cId="1056735487" sldId="296"/>
        </pc:sldMkLst>
        <pc:spChg chg="add del mod">
          <ac:chgData name="Hoàng Khang Nguyễn" userId="9932770dbaab8739" providerId="LiveId" clId="{15195063-F193-4B91-9B87-A057845073AA}" dt="2022-11-26T01:55:22.211" v="3075" actId="478"/>
          <ac:spMkLst>
            <pc:docMk/>
            <pc:sldMk cId="1056735487" sldId="296"/>
            <ac:spMk id="6" creationId="{6FB287FC-11C0-56D5-4E01-1B0229DE7933}"/>
          </ac:spMkLst>
        </pc:spChg>
        <pc:spChg chg="add del mod">
          <ac:chgData name="Hoàng Khang Nguyễn" userId="9932770dbaab8739" providerId="LiveId" clId="{15195063-F193-4B91-9B87-A057845073AA}" dt="2022-11-26T01:57:16.934" v="3094" actId="478"/>
          <ac:spMkLst>
            <pc:docMk/>
            <pc:sldMk cId="1056735487" sldId="296"/>
            <ac:spMk id="7" creationId="{5A7D084B-3C28-E9B9-05F1-B826150887DA}"/>
          </ac:spMkLst>
        </pc:spChg>
        <pc:spChg chg="add mod">
          <ac:chgData name="Hoàng Khang Nguyễn" userId="9932770dbaab8739" providerId="LiveId" clId="{15195063-F193-4B91-9B87-A057845073AA}" dt="2022-11-26T02:00:09.418" v="3159" actId="1076"/>
          <ac:spMkLst>
            <pc:docMk/>
            <pc:sldMk cId="1056735487" sldId="296"/>
            <ac:spMk id="8" creationId="{DF1E29E0-9E2D-259E-F208-27AFE4C46501}"/>
          </ac:spMkLst>
        </pc:spChg>
        <pc:spChg chg="add mod">
          <ac:chgData name="Hoàng Khang Nguyễn" userId="9932770dbaab8739" providerId="LiveId" clId="{15195063-F193-4B91-9B87-A057845073AA}" dt="2022-11-26T02:00:14.847" v="3160" actId="1076"/>
          <ac:spMkLst>
            <pc:docMk/>
            <pc:sldMk cId="1056735487" sldId="296"/>
            <ac:spMk id="9" creationId="{F0316453-7235-C4C2-930D-A45A503E2061}"/>
          </ac:spMkLst>
        </pc:spChg>
        <pc:spChg chg="add mod">
          <ac:chgData name="Hoàng Khang Nguyễn" userId="9932770dbaab8739" providerId="LiveId" clId="{15195063-F193-4B91-9B87-A057845073AA}" dt="2022-11-26T02:03:08.111" v="3205" actId="20577"/>
          <ac:spMkLst>
            <pc:docMk/>
            <pc:sldMk cId="1056735487" sldId="296"/>
            <ac:spMk id="10" creationId="{0F04C8EB-900F-C44A-89DA-3BD0DC131F25}"/>
          </ac:spMkLst>
        </pc:spChg>
        <pc:spChg chg="add mod">
          <ac:chgData name="Hoàng Khang Nguyễn" userId="9932770dbaab8739" providerId="LiveId" clId="{15195063-F193-4B91-9B87-A057845073AA}" dt="2022-11-26T02:03:12.873" v="3217" actId="20577"/>
          <ac:spMkLst>
            <pc:docMk/>
            <pc:sldMk cId="1056735487" sldId="296"/>
            <ac:spMk id="11" creationId="{36F70525-88FA-1D5C-6E84-6DFC88525B25}"/>
          </ac:spMkLst>
        </pc:spChg>
        <pc:spChg chg="add mod">
          <ac:chgData name="Hoàng Khang Nguyễn" userId="9932770dbaab8739" providerId="LiveId" clId="{15195063-F193-4B91-9B87-A057845073AA}" dt="2022-11-26T01:59:45.085" v="3153" actId="1076"/>
          <ac:spMkLst>
            <pc:docMk/>
            <pc:sldMk cId="1056735487" sldId="296"/>
            <ac:spMk id="12" creationId="{98108788-4BA3-21F6-EA81-9C0CE36F6636}"/>
          </ac:spMkLst>
        </pc:spChg>
        <pc:spChg chg="add mod">
          <ac:chgData name="Hoàng Khang Nguyễn" userId="9932770dbaab8739" providerId="LiveId" clId="{15195063-F193-4B91-9B87-A057845073AA}" dt="2022-11-26T01:59:56.543" v="3156" actId="1076"/>
          <ac:spMkLst>
            <pc:docMk/>
            <pc:sldMk cId="1056735487" sldId="296"/>
            <ac:spMk id="13" creationId="{840756C4-315B-0BF0-D0C6-743CD7160229}"/>
          </ac:spMkLst>
        </pc:spChg>
        <pc:spChg chg="add del mod">
          <ac:chgData name="Hoàng Khang Nguyễn" userId="9932770dbaab8739" providerId="LiveId" clId="{15195063-F193-4B91-9B87-A057845073AA}" dt="2022-11-26T02:01:16.141" v="3169"/>
          <ac:spMkLst>
            <pc:docMk/>
            <pc:sldMk cId="1056735487" sldId="296"/>
            <ac:spMk id="14" creationId="{8F9B08BA-BB73-F93A-FD26-7343529C092B}"/>
          </ac:spMkLst>
        </pc:spChg>
        <pc:spChg chg="add del mod">
          <ac:chgData name="Hoàng Khang Nguyễn" userId="9932770dbaab8739" providerId="LiveId" clId="{15195063-F193-4B91-9B87-A057845073AA}" dt="2022-11-26T02:01:16.141" v="3169"/>
          <ac:spMkLst>
            <pc:docMk/>
            <pc:sldMk cId="1056735487" sldId="296"/>
            <ac:spMk id="15" creationId="{289205DB-D906-2421-4A7B-3DBA8E516ACD}"/>
          </ac:spMkLst>
        </pc:spChg>
        <pc:spChg chg="add del mod">
          <ac:chgData name="Hoàng Khang Nguyễn" userId="9932770dbaab8739" providerId="LiveId" clId="{15195063-F193-4B91-9B87-A057845073AA}" dt="2022-11-26T02:01:16.141" v="3169"/>
          <ac:spMkLst>
            <pc:docMk/>
            <pc:sldMk cId="1056735487" sldId="296"/>
            <ac:spMk id="16" creationId="{00E33348-E38C-1ECA-716E-8557A7CA9F5B}"/>
          </ac:spMkLst>
        </pc:spChg>
        <pc:spChg chg="add del mod">
          <ac:chgData name="Hoàng Khang Nguyễn" userId="9932770dbaab8739" providerId="LiveId" clId="{15195063-F193-4B91-9B87-A057845073AA}" dt="2022-11-26T02:01:16.141" v="3169"/>
          <ac:spMkLst>
            <pc:docMk/>
            <pc:sldMk cId="1056735487" sldId="296"/>
            <ac:spMk id="17" creationId="{D90599E5-FDDB-0993-5475-80C37BB0FD6F}"/>
          </ac:spMkLst>
        </pc:spChg>
        <pc:spChg chg="add del mod">
          <ac:chgData name="Hoàng Khang Nguyễn" userId="9932770dbaab8739" providerId="LiveId" clId="{15195063-F193-4B91-9B87-A057845073AA}" dt="2022-11-26T02:01:16.141" v="3169"/>
          <ac:spMkLst>
            <pc:docMk/>
            <pc:sldMk cId="1056735487" sldId="296"/>
            <ac:spMk id="18" creationId="{F252CBF0-0544-3EC1-3F24-1BC557B4A140}"/>
          </ac:spMkLst>
        </pc:spChg>
        <pc:spChg chg="add del mod">
          <ac:chgData name="Hoàng Khang Nguyễn" userId="9932770dbaab8739" providerId="LiveId" clId="{15195063-F193-4B91-9B87-A057845073AA}" dt="2022-11-26T02:01:43.487" v="3172" actId="478"/>
          <ac:spMkLst>
            <pc:docMk/>
            <pc:sldMk cId="1056735487" sldId="296"/>
            <ac:spMk id="19" creationId="{A1F58297-FA69-4933-DC4A-A98D58532353}"/>
          </ac:spMkLst>
        </pc:spChg>
        <pc:spChg chg="add del mod">
          <ac:chgData name="Hoàng Khang Nguyễn" userId="9932770dbaab8739" providerId="LiveId" clId="{15195063-F193-4B91-9B87-A057845073AA}" dt="2022-11-26T02:01:47.463" v="3173" actId="478"/>
          <ac:spMkLst>
            <pc:docMk/>
            <pc:sldMk cId="1056735487" sldId="296"/>
            <ac:spMk id="20" creationId="{D67C0264-9CB4-348B-8EAE-A88A834C2470}"/>
          </ac:spMkLst>
        </pc:spChg>
        <pc:spChg chg="add del mod">
          <ac:chgData name="Hoàng Khang Nguyễn" userId="9932770dbaab8739" providerId="LiveId" clId="{15195063-F193-4B91-9B87-A057845073AA}" dt="2022-11-26T02:01:50.990" v="3175" actId="478"/>
          <ac:spMkLst>
            <pc:docMk/>
            <pc:sldMk cId="1056735487" sldId="296"/>
            <ac:spMk id="21" creationId="{0EA20321-FB32-0638-7A7F-46B28C322BDE}"/>
          </ac:spMkLst>
        </pc:spChg>
        <pc:spChg chg="add del mod">
          <ac:chgData name="Hoàng Khang Nguyễn" userId="9932770dbaab8739" providerId="LiveId" clId="{15195063-F193-4B91-9B87-A057845073AA}" dt="2022-11-26T02:01:52.724" v="3176" actId="478"/>
          <ac:spMkLst>
            <pc:docMk/>
            <pc:sldMk cId="1056735487" sldId="296"/>
            <ac:spMk id="22" creationId="{C97064BF-22DE-9D23-25FD-67224B728EC9}"/>
          </ac:spMkLst>
        </pc:spChg>
        <pc:spChg chg="add del mod">
          <ac:chgData name="Hoàng Khang Nguyễn" userId="9932770dbaab8739" providerId="LiveId" clId="{15195063-F193-4B91-9B87-A057845073AA}" dt="2022-11-26T02:01:49.038" v="3174" actId="478"/>
          <ac:spMkLst>
            <pc:docMk/>
            <pc:sldMk cId="1056735487" sldId="296"/>
            <ac:spMk id="23" creationId="{D9075E30-B615-5BEA-E456-20D9C4C07196}"/>
          </ac:spMkLst>
        </pc:spChg>
        <pc:spChg chg="add mod">
          <ac:chgData name="Hoàng Khang Nguyễn" userId="9932770dbaab8739" providerId="LiveId" clId="{15195063-F193-4B91-9B87-A057845073AA}" dt="2022-11-26T02:06:30.612" v="3332" actId="1076"/>
          <ac:spMkLst>
            <pc:docMk/>
            <pc:sldMk cId="1056735487" sldId="296"/>
            <ac:spMk id="24" creationId="{0A408EFC-4FB9-3D3B-92B4-9F29AB39C698}"/>
          </ac:spMkLst>
        </pc:spChg>
        <pc:spChg chg="add mod">
          <ac:chgData name="Hoàng Khang Nguyễn" userId="9932770dbaab8739" providerId="LiveId" clId="{15195063-F193-4B91-9B87-A057845073AA}" dt="2022-11-26T02:06:30.612" v="3332" actId="1076"/>
          <ac:spMkLst>
            <pc:docMk/>
            <pc:sldMk cId="1056735487" sldId="296"/>
            <ac:spMk id="25" creationId="{8668BC43-9B2B-48C6-4C53-15E509793881}"/>
          </ac:spMkLst>
        </pc:spChg>
        <pc:spChg chg="add mod">
          <ac:chgData name="Hoàng Khang Nguyễn" userId="9932770dbaab8739" providerId="LiveId" clId="{15195063-F193-4B91-9B87-A057845073AA}" dt="2022-11-26T02:06:30.612" v="3332" actId="1076"/>
          <ac:spMkLst>
            <pc:docMk/>
            <pc:sldMk cId="1056735487" sldId="296"/>
            <ac:spMk id="26" creationId="{AA357C7A-BDC3-E03E-898C-6491EB4D2284}"/>
          </ac:spMkLst>
        </pc:spChg>
        <pc:spChg chg="add mod">
          <ac:chgData name="Hoàng Khang Nguyễn" userId="9932770dbaab8739" providerId="LiveId" clId="{15195063-F193-4B91-9B87-A057845073AA}" dt="2022-11-26T02:06:30.612" v="3332" actId="1076"/>
          <ac:spMkLst>
            <pc:docMk/>
            <pc:sldMk cId="1056735487" sldId="296"/>
            <ac:spMk id="27" creationId="{9D723483-A123-CE79-288B-77F93B57A326}"/>
          </ac:spMkLst>
        </pc:spChg>
        <pc:spChg chg="add mod">
          <ac:chgData name="Hoàng Khang Nguyễn" userId="9932770dbaab8739" providerId="LiveId" clId="{15195063-F193-4B91-9B87-A057845073AA}" dt="2022-11-26T02:06:30.612" v="3332" actId="1076"/>
          <ac:spMkLst>
            <pc:docMk/>
            <pc:sldMk cId="1056735487" sldId="296"/>
            <ac:spMk id="28" creationId="{5C395F3B-2148-248B-6F69-9482179851D1}"/>
          </ac:spMkLst>
        </pc:spChg>
        <pc:spChg chg="add mod">
          <ac:chgData name="Hoàng Khang Nguyễn" userId="9932770dbaab8739" providerId="LiveId" clId="{15195063-F193-4B91-9B87-A057845073AA}" dt="2022-11-26T02:06:30.612" v="3332" actId="1076"/>
          <ac:spMkLst>
            <pc:docMk/>
            <pc:sldMk cId="1056735487" sldId="296"/>
            <ac:spMk id="29" creationId="{919DCCE4-D686-AA8F-C182-6840F244CF3D}"/>
          </ac:spMkLst>
        </pc:spChg>
        <pc:spChg chg="add mod">
          <ac:chgData name="Hoàng Khang Nguyễn" userId="9932770dbaab8739" providerId="LiveId" clId="{15195063-F193-4B91-9B87-A057845073AA}" dt="2022-11-26T02:03:57.656" v="3310" actId="571"/>
          <ac:spMkLst>
            <pc:docMk/>
            <pc:sldMk cId="1056735487" sldId="296"/>
            <ac:spMk id="30" creationId="{68507EE3-B784-491B-B469-89268EA9EEFE}"/>
          </ac:spMkLst>
        </pc:spChg>
        <pc:spChg chg="add mod">
          <ac:chgData name="Hoàng Khang Nguyễn" userId="9932770dbaab8739" providerId="LiveId" clId="{15195063-F193-4B91-9B87-A057845073AA}" dt="2022-11-26T02:03:57.656" v="3310" actId="571"/>
          <ac:spMkLst>
            <pc:docMk/>
            <pc:sldMk cId="1056735487" sldId="296"/>
            <ac:spMk id="31" creationId="{AE694BDF-62AE-2D03-FF7C-928804044B7A}"/>
          </ac:spMkLst>
        </pc:spChg>
        <pc:spChg chg="add mod">
          <ac:chgData name="Hoàng Khang Nguyễn" userId="9932770dbaab8739" providerId="LiveId" clId="{15195063-F193-4B91-9B87-A057845073AA}" dt="2022-11-26T02:03:57.656" v="3310" actId="571"/>
          <ac:spMkLst>
            <pc:docMk/>
            <pc:sldMk cId="1056735487" sldId="296"/>
            <ac:spMk id="32" creationId="{E6530CD6-2AED-93A3-0099-1D9D18C2A3DE}"/>
          </ac:spMkLst>
        </pc:spChg>
        <pc:spChg chg="add mod">
          <ac:chgData name="Hoàng Khang Nguyễn" userId="9932770dbaab8739" providerId="LiveId" clId="{15195063-F193-4B91-9B87-A057845073AA}" dt="2022-11-26T02:03:57.656" v="3310" actId="571"/>
          <ac:spMkLst>
            <pc:docMk/>
            <pc:sldMk cId="1056735487" sldId="296"/>
            <ac:spMk id="33" creationId="{98EE34A7-76B5-C7EA-832D-F049FA0AB0D8}"/>
          </ac:spMkLst>
        </pc:spChg>
        <pc:spChg chg="add mod">
          <ac:chgData name="Hoàng Khang Nguyễn" userId="9932770dbaab8739" providerId="LiveId" clId="{15195063-F193-4B91-9B87-A057845073AA}" dt="2022-11-26T02:03:57.656" v="3310" actId="571"/>
          <ac:spMkLst>
            <pc:docMk/>
            <pc:sldMk cId="1056735487" sldId="296"/>
            <ac:spMk id="34" creationId="{48BC7137-AA08-D16A-6B6E-AE31DD77E2A6}"/>
          </ac:spMkLst>
        </pc:spChg>
        <pc:spChg chg="add mod">
          <ac:chgData name="Hoàng Khang Nguyễn" userId="9932770dbaab8739" providerId="LiveId" clId="{15195063-F193-4B91-9B87-A057845073AA}" dt="2022-11-26T02:03:57.656" v="3310" actId="571"/>
          <ac:spMkLst>
            <pc:docMk/>
            <pc:sldMk cId="1056735487" sldId="296"/>
            <ac:spMk id="35" creationId="{FEAFCAD9-0DBD-225E-DF76-B1BE7F7DE392}"/>
          </ac:spMkLst>
        </pc:spChg>
        <pc:spChg chg="mod">
          <ac:chgData name="Hoàng Khang Nguyễn" userId="9932770dbaab8739" providerId="LiveId" clId="{15195063-F193-4B91-9B87-A057845073AA}" dt="2022-12-01T09:04:46.220" v="5224" actId="1076"/>
          <ac:spMkLst>
            <pc:docMk/>
            <pc:sldMk cId="1056735487" sldId="296"/>
            <ac:spMk id="251" creationId="{00000000-0000-0000-0000-000000000000}"/>
          </ac:spMkLst>
        </pc:spChg>
        <pc:spChg chg="del">
          <ac:chgData name="Hoàng Khang Nguyễn" userId="9932770dbaab8739" providerId="LiveId" clId="{15195063-F193-4B91-9B87-A057845073AA}" dt="2022-11-26T01:55:18.782" v="3074" actId="478"/>
          <ac:spMkLst>
            <pc:docMk/>
            <pc:sldMk cId="1056735487" sldId="296"/>
            <ac:spMk id="254" creationId="{00000000-0000-0000-0000-000000000000}"/>
          </ac:spMkLst>
        </pc:spChg>
        <pc:picChg chg="del">
          <ac:chgData name="Hoàng Khang Nguyễn" userId="9932770dbaab8739" providerId="LiveId" clId="{15195063-F193-4B91-9B87-A057845073AA}" dt="2022-11-26T01:55:24.865" v="3077" actId="478"/>
          <ac:picMkLst>
            <pc:docMk/>
            <pc:sldMk cId="1056735487" sldId="296"/>
            <ac:picMk id="2" creationId="{966C342E-51B7-2CCB-B278-05C1EAB8E5A1}"/>
          </ac:picMkLst>
        </pc:picChg>
        <pc:picChg chg="del">
          <ac:chgData name="Hoàng Khang Nguyễn" userId="9932770dbaab8739" providerId="LiveId" clId="{15195063-F193-4B91-9B87-A057845073AA}" dt="2022-11-26T01:55:26.314" v="3078" actId="478"/>
          <ac:picMkLst>
            <pc:docMk/>
            <pc:sldMk cId="1056735487" sldId="296"/>
            <ac:picMk id="3" creationId="{8281B375-4FE0-DAD3-7550-90D82267372C}"/>
          </ac:picMkLst>
        </pc:picChg>
        <pc:picChg chg="del">
          <ac:chgData name="Hoàng Khang Nguyễn" userId="9932770dbaab8739" providerId="LiveId" clId="{15195063-F193-4B91-9B87-A057845073AA}" dt="2022-11-26T01:55:23.641" v="3076" actId="478"/>
          <ac:picMkLst>
            <pc:docMk/>
            <pc:sldMk cId="1056735487" sldId="296"/>
            <ac:picMk id="4" creationId="{D6ADC46C-57A3-B785-C579-E0FE661F05DC}"/>
          </ac:picMkLst>
        </pc:picChg>
        <pc:picChg chg="add mod">
          <ac:chgData name="Hoàng Khang Nguyễn" userId="9932770dbaab8739" providerId="LiveId" clId="{15195063-F193-4B91-9B87-A057845073AA}" dt="2022-11-26T02:06:38.515" v="3335" actId="1076"/>
          <ac:picMkLst>
            <pc:docMk/>
            <pc:sldMk cId="1056735487" sldId="296"/>
            <ac:picMk id="36" creationId="{FAAB6670-AC4D-5005-41E8-A5C8C6E423BE}"/>
          </ac:picMkLst>
        </pc:picChg>
        <pc:picChg chg="add mod">
          <ac:chgData name="Hoàng Khang Nguyễn" userId="9932770dbaab8739" providerId="LiveId" clId="{15195063-F193-4B91-9B87-A057845073AA}" dt="2022-11-26T02:06:35.023" v="3334" actId="1076"/>
          <ac:picMkLst>
            <pc:docMk/>
            <pc:sldMk cId="1056735487" sldId="296"/>
            <ac:picMk id="37" creationId="{0B971752-4ED3-0ED3-3EBE-29C9765028D5}"/>
          </ac:picMkLst>
        </pc:picChg>
        <pc:picChg chg="add mod">
          <ac:chgData name="Hoàng Khang Nguyễn" userId="9932770dbaab8739" providerId="LiveId" clId="{15195063-F193-4B91-9B87-A057845073AA}" dt="2022-11-26T02:06:33.339" v="3333" actId="1076"/>
          <ac:picMkLst>
            <pc:docMk/>
            <pc:sldMk cId="1056735487" sldId="296"/>
            <ac:picMk id="38" creationId="{8395192A-9328-2B60-9A35-FA29EAC8A36D}"/>
          </ac:picMkLst>
        </pc:picChg>
        <pc:picChg chg="add mod">
          <ac:chgData name="Hoàng Khang Nguyễn" userId="9932770dbaab8739" providerId="LiveId" clId="{15195063-F193-4B91-9B87-A057845073AA}" dt="2022-11-26T02:06:53.819" v="3338" actId="1076"/>
          <ac:picMkLst>
            <pc:docMk/>
            <pc:sldMk cId="1056735487" sldId="296"/>
            <ac:picMk id="39" creationId="{923D9991-5668-AFEA-8CCA-678288DB7ACF}"/>
          </ac:picMkLst>
        </pc:picChg>
        <pc:picChg chg="add mod">
          <ac:chgData name="Hoàng Khang Nguyễn" userId="9932770dbaab8739" providerId="LiveId" clId="{15195063-F193-4B91-9B87-A057845073AA}" dt="2022-11-26T02:07:15.670" v="3342" actId="1076"/>
          <ac:picMkLst>
            <pc:docMk/>
            <pc:sldMk cId="1056735487" sldId="296"/>
            <ac:picMk id="40" creationId="{6B2DB449-B679-C107-108B-1CED6AD7981C}"/>
          </ac:picMkLst>
        </pc:picChg>
        <pc:picChg chg="add mod">
          <ac:chgData name="Hoàng Khang Nguyễn" userId="9932770dbaab8739" providerId="LiveId" clId="{15195063-F193-4B91-9B87-A057845073AA}" dt="2022-11-26T02:07:43.812" v="3346" actId="1076"/>
          <ac:picMkLst>
            <pc:docMk/>
            <pc:sldMk cId="1056735487" sldId="296"/>
            <ac:picMk id="41" creationId="{C27F8BD2-3CEB-1789-E16E-0313815533F4}"/>
          </ac:picMkLst>
        </pc:picChg>
      </pc:sldChg>
      <pc:sldChg chg="new del">
        <pc:chgData name="Hoàng Khang Nguyễn" userId="9932770dbaab8739" providerId="LiveId" clId="{15195063-F193-4B91-9B87-A057845073AA}" dt="2022-11-26T01:55:02.484" v="3073" actId="47"/>
        <pc:sldMkLst>
          <pc:docMk/>
          <pc:sldMk cId="4059847712" sldId="296"/>
        </pc:sldMkLst>
      </pc:sldChg>
      <pc:sldChg chg="addSp delSp modSp mod modTransition modAnim">
        <pc:chgData name="Hoàng Khang Nguyễn" userId="9932770dbaab8739" providerId="LiveId" clId="{15195063-F193-4B91-9B87-A057845073AA}" dt="2022-12-01T09:05:33.054" v="5230"/>
        <pc:sldMkLst>
          <pc:docMk/>
          <pc:sldMk cId="3342654988" sldId="297"/>
        </pc:sldMkLst>
        <pc:spChg chg="mod">
          <ac:chgData name="Hoàng Khang Nguyễn" userId="9932770dbaab8739" providerId="LiveId" clId="{15195063-F193-4B91-9B87-A057845073AA}" dt="2022-11-26T02:08:56.303" v="3421" actId="14100"/>
          <ac:spMkLst>
            <pc:docMk/>
            <pc:sldMk cId="3342654988" sldId="297"/>
            <ac:spMk id="3" creationId="{C14F405D-81A9-EDB1-78B0-E1FFFDF43DFD}"/>
          </ac:spMkLst>
        </pc:spChg>
        <pc:picChg chg="add mod">
          <ac:chgData name="Hoàng Khang Nguyễn" userId="9932770dbaab8739" providerId="LiveId" clId="{15195063-F193-4B91-9B87-A057845073AA}" dt="2022-11-26T02:09:22.697" v="3426" actId="1076"/>
          <ac:picMkLst>
            <pc:docMk/>
            <pc:sldMk cId="3342654988" sldId="297"/>
            <ac:picMk id="2" creationId="{3D380CEF-5B80-0D41-D609-991BEB225431}"/>
          </ac:picMkLst>
        </pc:picChg>
        <pc:picChg chg="del">
          <ac:chgData name="Hoàng Khang Nguyễn" userId="9932770dbaab8739" providerId="LiveId" clId="{15195063-F193-4B91-9B87-A057845073AA}" dt="2022-11-26T02:08:59.850" v="3422" actId="478"/>
          <ac:picMkLst>
            <pc:docMk/>
            <pc:sldMk cId="3342654988" sldId="297"/>
            <ac:picMk id="4" creationId="{438B83BF-8C86-43FD-CD6F-C2421820FD79}"/>
          </ac:picMkLst>
        </pc:picChg>
      </pc:sldChg>
      <pc:sldChg chg="addSp delSp modSp mod modTransition modAnim">
        <pc:chgData name="Hoàng Khang Nguyễn" userId="9932770dbaab8739" providerId="LiveId" clId="{15195063-F193-4B91-9B87-A057845073AA}" dt="2022-12-01T09:06:26.082" v="5235"/>
        <pc:sldMkLst>
          <pc:docMk/>
          <pc:sldMk cId="3394525095" sldId="298"/>
        </pc:sldMkLst>
        <pc:spChg chg="mod">
          <ac:chgData name="Hoàng Khang Nguyễn" userId="9932770dbaab8739" providerId="LiveId" clId="{15195063-F193-4B91-9B87-A057845073AA}" dt="2022-11-26T02:10:26.645" v="3428" actId="20577"/>
          <ac:spMkLst>
            <pc:docMk/>
            <pc:sldMk cId="3394525095" sldId="298"/>
            <ac:spMk id="351" creationId="{00000000-0000-0000-0000-000000000000}"/>
          </ac:spMkLst>
        </pc:spChg>
        <pc:spChg chg="mod">
          <ac:chgData name="Hoàng Khang Nguyễn" userId="9932770dbaab8739" providerId="LiveId" clId="{15195063-F193-4B91-9B87-A057845073AA}" dt="2022-11-26T02:10:57.921" v="3480" actId="14100"/>
          <ac:spMkLst>
            <pc:docMk/>
            <pc:sldMk cId="3394525095" sldId="298"/>
            <ac:spMk id="352" creationId="{00000000-0000-0000-0000-000000000000}"/>
          </ac:spMkLst>
        </pc:spChg>
        <pc:spChg chg="mod">
          <ac:chgData name="Hoàng Khang Nguyễn" userId="9932770dbaab8739" providerId="LiveId" clId="{15195063-F193-4B91-9B87-A057845073AA}" dt="2022-11-26T02:17:24.289" v="4045" actId="14100"/>
          <ac:spMkLst>
            <pc:docMk/>
            <pc:sldMk cId="3394525095" sldId="298"/>
            <ac:spMk id="353" creationId="{00000000-0000-0000-0000-000000000000}"/>
          </ac:spMkLst>
        </pc:spChg>
        <pc:picChg chg="del">
          <ac:chgData name="Hoàng Khang Nguyễn" userId="9932770dbaab8739" providerId="LiveId" clId="{15195063-F193-4B91-9B87-A057845073AA}" dt="2022-11-26T02:17:00.358" v="4043" actId="478"/>
          <ac:picMkLst>
            <pc:docMk/>
            <pc:sldMk cId="3394525095" sldId="298"/>
            <ac:picMk id="2" creationId="{C99C9305-2F0F-26C6-F98C-A95496DB2455}"/>
          </ac:picMkLst>
        </pc:picChg>
        <pc:picChg chg="add mod">
          <ac:chgData name="Hoàng Khang Nguyễn" userId="9932770dbaab8739" providerId="LiveId" clId="{15195063-F193-4B91-9B87-A057845073AA}" dt="2022-11-26T02:19:52.888" v="4079" actId="1076"/>
          <ac:picMkLst>
            <pc:docMk/>
            <pc:sldMk cId="3394525095" sldId="298"/>
            <ac:picMk id="3" creationId="{8F373188-E255-D5D7-3180-E626334DD652}"/>
          </ac:picMkLst>
        </pc:picChg>
        <pc:picChg chg="add mod">
          <ac:chgData name="Hoàng Khang Nguyễn" userId="9932770dbaab8739" providerId="LiveId" clId="{15195063-F193-4B91-9B87-A057845073AA}" dt="2022-11-26T02:19:45.248" v="4076" actId="1076"/>
          <ac:picMkLst>
            <pc:docMk/>
            <pc:sldMk cId="3394525095" sldId="298"/>
            <ac:picMk id="4" creationId="{C352B598-54B2-FC7E-57D4-06C6EC221ECA}"/>
          </ac:picMkLst>
        </pc:picChg>
        <pc:picChg chg="add mod">
          <ac:chgData name="Hoàng Khang Nguyễn" userId="9932770dbaab8739" providerId="LiveId" clId="{15195063-F193-4B91-9B87-A057845073AA}" dt="2022-11-26T02:19:51.181" v="4078" actId="1076"/>
          <ac:picMkLst>
            <pc:docMk/>
            <pc:sldMk cId="3394525095" sldId="298"/>
            <ac:picMk id="5" creationId="{AB0601D6-FFF6-E2D0-9BF2-394E87A7AE2B}"/>
          </ac:picMkLst>
        </pc:picChg>
        <pc:picChg chg="add mod">
          <ac:chgData name="Hoàng Khang Nguyễn" userId="9932770dbaab8739" providerId="LiveId" clId="{15195063-F193-4B91-9B87-A057845073AA}" dt="2022-11-26T02:19:48.417" v="4077" actId="1076"/>
          <ac:picMkLst>
            <pc:docMk/>
            <pc:sldMk cId="3394525095" sldId="298"/>
            <ac:picMk id="6" creationId="{42AF56A7-EE22-71AF-6CA7-3306A8B29290}"/>
          </ac:picMkLst>
        </pc:picChg>
      </pc:sldChg>
      <pc:sldChg chg="addSp delSp modSp mod modTransition modAnim">
        <pc:chgData name="Hoàng Khang Nguyễn" userId="9932770dbaab8739" providerId="LiveId" clId="{15195063-F193-4B91-9B87-A057845073AA}" dt="2022-12-01T09:08:08.908" v="5239"/>
        <pc:sldMkLst>
          <pc:docMk/>
          <pc:sldMk cId="4179374023" sldId="299"/>
        </pc:sldMkLst>
        <pc:spChg chg="mod">
          <ac:chgData name="Hoàng Khang Nguyễn" userId="9932770dbaab8739" providerId="LiveId" clId="{15195063-F193-4B91-9B87-A057845073AA}" dt="2022-11-26T02:23:37.451" v="4180" actId="20577"/>
          <ac:spMkLst>
            <pc:docMk/>
            <pc:sldMk cId="4179374023" sldId="299"/>
            <ac:spMk id="38" creationId="{F06B6776-914B-6617-CFB9-095245A2E43B}"/>
          </ac:spMkLst>
        </pc:spChg>
        <pc:spChg chg="mod">
          <ac:chgData name="Hoàng Khang Nguyễn" userId="9932770dbaab8739" providerId="LiveId" clId="{15195063-F193-4B91-9B87-A057845073AA}" dt="2022-11-26T02:23:08.630" v="4176" actId="20577"/>
          <ac:spMkLst>
            <pc:docMk/>
            <pc:sldMk cId="4179374023" sldId="299"/>
            <ac:spMk id="236" creationId="{00000000-0000-0000-0000-000000000000}"/>
          </ac:spMkLst>
        </pc:spChg>
        <pc:picChg chg="add mod">
          <ac:chgData name="Hoàng Khang Nguyễn" userId="9932770dbaab8739" providerId="LiveId" clId="{15195063-F193-4B91-9B87-A057845073AA}" dt="2022-11-26T02:23:49.388" v="4183" actId="1076"/>
          <ac:picMkLst>
            <pc:docMk/>
            <pc:sldMk cId="4179374023" sldId="299"/>
            <ac:picMk id="2" creationId="{391C6218-8001-CD6E-85BC-4F5C24BBEDBC}"/>
          </ac:picMkLst>
        </pc:picChg>
        <pc:picChg chg="mod">
          <ac:chgData name="Hoàng Khang Nguyễn" userId="9932770dbaab8739" providerId="LiveId" clId="{15195063-F193-4B91-9B87-A057845073AA}" dt="2022-11-26T02:24:20.307" v="4184"/>
          <ac:picMkLst>
            <pc:docMk/>
            <pc:sldMk cId="4179374023" sldId="299"/>
            <ac:picMk id="3" creationId="{62E9C055-0501-E549-21FF-DC133C43D3CD}"/>
          </ac:picMkLst>
        </pc:picChg>
        <pc:picChg chg="del">
          <ac:chgData name="Hoàng Khang Nguyễn" userId="9932770dbaab8739" providerId="LiveId" clId="{15195063-F193-4B91-9B87-A057845073AA}" dt="2022-11-26T02:23:39.025" v="4181" actId="478"/>
          <ac:picMkLst>
            <pc:docMk/>
            <pc:sldMk cId="4179374023" sldId="299"/>
            <ac:picMk id="39" creationId="{0784060C-948F-8811-0096-74E6BDBC9FAD}"/>
          </ac:picMkLst>
        </pc:picChg>
      </pc:sldChg>
      <pc:sldChg chg="addSp delSp modSp mod modTransition modAnim">
        <pc:chgData name="Hoàng Khang Nguyễn" userId="9932770dbaab8739" providerId="LiveId" clId="{15195063-F193-4B91-9B87-A057845073AA}" dt="2022-12-01T09:08:16.813" v="5241"/>
        <pc:sldMkLst>
          <pc:docMk/>
          <pc:sldMk cId="2555699694" sldId="300"/>
        </pc:sldMkLst>
        <pc:spChg chg="mod">
          <ac:chgData name="Hoàng Khang Nguyễn" userId="9932770dbaab8739" providerId="LiveId" clId="{15195063-F193-4B91-9B87-A057845073AA}" dt="2022-11-26T02:25:04.461" v="4223" actId="255"/>
          <ac:spMkLst>
            <pc:docMk/>
            <pc:sldMk cId="2555699694" sldId="300"/>
            <ac:spMk id="38" creationId="{F06B6776-914B-6617-CFB9-095245A2E43B}"/>
          </ac:spMkLst>
        </pc:spChg>
        <pc:spChg chg="mod">
          <ac:chgData name="Hoàng Khang Nguyễn" userId="9932770dbaab8739" providerId="LiveId" clId="{15195063-F193-4B91-9B87-A057845073AA}" dt="2022-11-26T02:24:45.130" v="4220" actId="20577"/>
          <ac:spMkLst>
            <pc:docMk/>
            <pc:sldMk cId="2555699694" sldId="300"/>
            <ac:spMk id="236" creationId="{00000000-0000-0000-0000-000000000000}"/>
          </ac:spMkLst>
        </pc:spChg>
        <pc:picChg chg="del">
          <ac:chgData name="Hoàng Khang Nguyễn" userId="9932770dbaab8739" providerId="LiveId" clId="{15195063-F193-4B91-9B87-A057845073AA}" dt="2022-11-26T02:25:06.671" v="4224" actId="478"/>
          <ac:picMkLst>
            <pc:docMk/>
            <pc:sldMk cId="2555699694" sldId="300"/>
            <ac:picMk id="2" creationId="{391C6218-8001-CD6E-85BC-4F5C24BBEDBC}"/>
          </ac:picMkLst>
        </pc:picChg>
        <pc:picChg chg="add mod">
          <ac:chgData name="Hoàng Khang Nguyễn" userId="9932770dbaab8739" providerId="LiveId" clId="{15195063-F193-4B91-9B87-A057845073AA}" dt="2022-11-26T02:25:34.396" v="4229" actId="1076"/>
          <ac:picMkLst>
            <pc:docMk/>
            <pc:sldMk cId="2555699694" sldId="300"/>
            <ac:picMk id="3" creationId="{729A7985-EA4D-9DAD-107C-7123665CBB46}"/>
          </ac:picMkLst>
        </pc:picChg>
      </pc:sldChg>
      <pc:sldChg chg="addSp delSp modSp mod modTransition modAnim">
        <pc:chgData name="Hoàng Khang Nguyễn" userId="9932770dbaab8739" providerId="LiveId" clId="{15195063-F193-4B91-9B87-A057845073AA}" dt="2022-12-01T09:08:25.244" v="5243"/>
        <pc:sldMkLst>
          <pc:docMk/>
          <pc:sldMk cId="2612921034" sldId="301"/>
        </pc:sldMkLst>
        <pc:spChg chg="add del mod">
          <ac:chgData name="Hoàng Khang Nguyễn" userId="9932770dbaab8739" providerId="LiveId" clId="{15195063-F193-4B91-9B87-A057845073AA}" dt="2022-11-26T02:33:34.451" v="4370" actId="255"/>
          <ac:spMkLst>
            <pc:docMk/>
            <pc:sldMk cId="2612921034" sldId="301"/>
            <ac:spMk id="38" creationId="{F06B6776-914B-6617-CFB9-095245A2E43B}"/>
          </ac:spMkLst>
        </pc:spChg>
        <pc:spChg chg="mod">
          <ac:chgData name="Hoàng Khang Nguyễn" userId="9932770dbaab8739" providerId="LiveId" clId="{15195063-F193-4B91-9B87-A057845073AA}" dt="2022-11-26T02:33:08.275" v="4363" actId="20577"/>
          <ac:spMkLst>
            <pc:docMk/>
            <pc:sldMk cId="2612921034" sldId="301"/>
            <ac:spMk id="236" creationId="{00000000-0000-0000-0000-000000000000}"/>
          </ac:spMkLst>
        </pc:spChg>
        <pc:picChg chg="add mod">
          <ac:chgData name="Hoàng Khang Nguyễn" userId="9932770dbaab8739" providerId="LiveId" clId="{15195063-F193-4B91-9B87-A057845073AA}" dt="2022-11-26T02:33:55.155" v="4375" actId="1076"/>
          <ac:picMkLst>
            <pc:docMk/>
            <pc:sldMk cId="2612921034" sldId="301"/>
            <ac:picMk id="2" creationId="{99B7C2BF-DE8B-4F16-D1D4-A8DFA96B5721}"/>
          </ac:picMkLst>
        </pc:picChg>
        <pc:picChg chg="del">
          <ac:chgData name="Hoàng Khang Nguyễn" userId="9932770dbaab8739" providerId="LiveId" clId="{15195063-F193-4B91-9B87-A057845073AA}" dt="2022-11-26T02:33:35.691" v="4371" actId="478"/>
          <ac:picMkLst>
            <pc:docMk/>
            <pc:sldMk cId="2612921034" sldId="301"/>
            <ac:picMk id="3" creationId="{729A7985-EA4D-9DAD-107C-7123665CBB46}"/>
          </ac:picMkLst>
        </pc:picChg>
      </pc:sldChg>
      <pc:sldChg chg="addSp delSp modSp mod modTransition modAnim">
        <pc:chgData name="Hoàng Khang Nguyễn" userId="9932770dbaab8739" providerId="LiveId" clId="{15195063-F193-4B91-9B87-A057845073AA}" dt="2022-12-01T09:08:35.082" v="5245"/>
        <pc:sldMkLst>
          <pc:docMk/>
          <pc:sldMk cId="2437878263" sldId="302"/>
        </pc:sldMkLst>
        <pc:spChg chg="mod">
          <ac:chgData name="Hoàng Khang Nguyễn" userId="9932770dbaab8739" providerId="LiveId" clId="{15195063-F193-4B91-9B87-A057845073AA}" dt="2022-11-26T02:34:49.867" v="4419" actId="255"/>
          <ac:spMkLst>
            <pc:docMk/>
            <pc:sldMk cId="2437878263" sldId="302"/>
            <ac:spMk id="38" creationId="{F06B6776-914B-6617-CFB9-095245A2E43B}"/>
          </ac:spMkLst>
        </pc:spChg>
        <pc:spChg chg="mod">
          <ac:chgData name="Hoàng Khang Nguyễn" userId="9932770dbaab8739" providerId="LiveId" clId="{15195063-F193-4B91-9B87-A057845073AA}" dt="2022-11-26T02:34:31.391" v="4416" actId="20577"/>
          <ac:spMkLst>
            <pc:docMk/>
            <pc:sldMk cId="2437878263" sldId="302"/>
            <ac:spMk id="236" creationId="{00000000-0000-0000-0000-000000000000}"/>
          </ac:spMkLst>
        </pc:spChg>
        <pc:picChg chg="del">
          <ac:chgData name="Hoàng Khang Nguyễn" userId="9932770dbaab8739" providerId="LiveId" clId="{15195063-F193-4B91-9B87-A057845073AA}" dt="2022-11-26T02:34:51.888" v="4420" actId="478"/>
          <ac:picMkLst>
            <pc:docMk/>
            <pc:sldMk cId="2437878263" sldId="302"/>
            <ac:picMk id="2" creationId="{99B7C2BF-DE8B-4F16-D1D4-A8DFA96B5721}"/>
          </ac:picMkLst>
        </pc:picChg>
        <pc:picChg chg="add mod">
          <ac:chgData name="Hoàng Khang Nguyễn" userId="9932770dbaab8739" providerId="LiveId" clId="{15195063-F193-4B91-9B87-A057845073AA}" dt="2022-11-26T02:35:28.913" v="4432" actId="1076"/>
          <ac:picMkLst>
            <pc:docMk/>
            <pc:sldMk cId="2437878263" sldId="302"/>
            <ac:picMk id="3" creationId="{5E3ACC83-88CD-C543-8698-A97CFE11669B}"/>
          </ac:picMkLst>
        </pc:picChg>
        <pc:picChg chg="add mod">
          <ac:chgData name="Hoàng Khang Nguyễn" userId="9932770dbaab8739" providerId="LiveId" clId="{15195063-F193-4B91-9B87-A057845073AA}" dt="2022-11-26T02:35:26.679" v="4430"/>
          <ac:picMkLst>
            <pc:docMk/>
            <pc:sldMk cId="2437878263" sldId="302"/>
            <ac:picMk id="4" creationId="{78A8BD60-AA65-3E42-B093-1E463FE23679}"/>
          </ac:picMkLst>
        </pc:picChg>
        <pc:picChg chg="mod">
          <ac:chgData name="Hoàng Khang Nguyễn" userId="9932770dbaab8739" providerId="LiveId" clId="{15195063-F193-4B91-9B87-A057845073AA}" dt="2022-11-26T02:35:25.783" v="4429"/>
          <ac:picMkLst>
            <pc:docMk/>
            <pc:sldMk cId="2437878263" sldId="302"/>
            <ac:picMk id="5" creationId="{56830316-20D7-A418-A441-7AAC774C71BB}"/>
          </ac:picMkLst>
        </pc:picChg>
      </pc:sldChg>
      <pc:sldChg chg="delSp modSp mod modTransition">
        <pc:chgData name="Hoàng Khang Nguyễn" userId="9932770dbaab8739" providerId="LiveId" clId="{15195063-F193-4B91-9B87-A057845073AA}" dt="2022-11-26T02:49:38.211" v="5159"/>
        <pc:sldMkLst>
          <pc:docMk/>
          <pc:sldMk cId="4244512094" sldId="303"/>
        </pc:sldMkLst>
        <pc:spChg chg="mod">
          <ac:chgData name="Hoàng Khang Nguyễn" userId="9932770dbaab8739" providerId="LiveId" clId="{15195063-F193-4B91-9B87-A057845073AA}" dt="2022-11-26T02:35:44.479" v="4482" actId="20577"/>
          <ac:spMkLst>
            <pc:docMk/>
            <pc:sldMk cId="4244512094" sldId="303"/>
            <ac:spMk id="236" creationId="{00000000-0000-0000-0000-000000000000}"/>
          </ac:spMkLst>
        </pc:spChg>
        <pc:picChg chg="del">
          <ac:chgData name="Hoàng Khang Nguyễn" userId="9932770dbaab8739" providerId="LiveId" clId="{15195063-F193-4B91-9B87-A057845073AA}" dt="2022-11-26T02:35:48.671" v="4483" actId="478"/>
          <ac:picMkLst>
            <pc:docMk/>
            <pc:sldMk cId="4244512094" sldId="303"/>
            <ac:picMk id="3" creationId="{5E3ACC83-88CD-C543-8698-A97CFE11669B}"/>
          </ac:picMkLst>
        </pc:picChg>
      </pc:sldChg>
      <pc:sldChg chg="addSp delSp modSp mod modTransition modAnim">
        <pc:chgData name="Hoàng Khang Nguyễn" userId="9932770dbaab8739" providerId="LiveId" clId="{15195063-F193-4B91-9B87-A057845073AA}" dt="2022-12-01T09:08:47.271" v="5247"/>
        <pc:sldMkLst>
          <pc:docMk/>
          <pc:sldMk cId="2129154475" sldId="304"/>
        </pc:sldMkLst>
        <pc:spChg chg="mod">
          <ac:chgData name="Hoàng Khang Nguyễn" userId="9932770dbaab8739" providerId="LiveId" clId="{15195063-F193-4B91-9B87-A057845073AA}" dt="2022-11-26T02:36:18.482" v="4538" actId="255"/>
          <ac:spMkLst>
            <pc:docMk/>
            <pc:sldMk cId="2129154475" sldId="304"/>
            <ac:spMk id="38" creationId="{F06B6776-914B-6617-CFB9-095245A2E43B}"/>
          </ac:spMkLst>
        </pc:spChg>
        <pc:spChg chg="mod">
          <ac:chgData name="Hoàng Khang Nguyễn" userId="9932770dbaab8739" providerId="LiveId" clId="{15195063-F193-4B91-9B87-A057845073AA}" dt="2022-11-26T02:35:59.783" v="4535" actId="20577"/>
          <ac:spMkLst>
            <pc:docMk/>
            <pc:sldMk cId="2129154475" sldId="304"/>
            <ac:spMk id="236" creationId="{00000000-0000-0000-0000-000000000000}"/>
          </ac:spMkLst>
        </pc:spChg>
        <pc:picChg chg="add mod">
          <ac:chgData name="Hoàng Khang Nguyễn" userId="9932770dbaab8739" providerId="LiveId" clId="{15195063-F193-4B91-9B87-A057845073AA}" dt="2022-11-26T02:36:43.182" v="4543" actId="1076"/>
          <ac:picMkLst>
            <pc:docMk/>
            <pc:sldMk cId="2129154475" sldId="304"/>
            <ac:picMk id="2" creationId="{73CFD762-9E1E-FCE4-A6E9-ABB7ABF4DD5C}"/>
          </ac:picMkLst>
        </pc:picChg>
        <pc:picChg chg="del">
          <ac:chgData name="Hoàng Khang Nguyễn" userId="9932770dbaab8739" providerId="LiveId" clId="{15195063-F193-4B91-9B87-A057845073AA}" dt="2022-11-26T02:36:19.610" v="4539" actId="478"/>
          <ac:picMkLst>
            <pc:docMk/>
            <pc:sldMk cId="2129154475" sldId="304"/>
            <ac:picMk id="3" creationId="{5E3ACC83-88CD-C543-8698-A97CFE11669B}"/>
          </ac:picMkLst>
        </pc:picChg>
      </pc:sldChg>
      <pc:sldChg chg="addSp delSp modSp mod modTransition modAnim">
        <pc:chgData name="Hoàng Khang Nguyễn" userId="9932770dbaab8739" providerId="LiveId" clId="{15195063-F193-4B91-9B87-A057845073AA}" dt="2022-12-01T09:08:55.893" v="5249"/>
        <pc:sldMkLst>
          <pc:docMk/>
          <pc:sldMk cId="2049898744" sldId="305"/>
        </pc:sldMkLst>
        <pc:spChg chg="mod">
          <ac:chgData name="Hoàng Khang Nguyễn" userId="9932770dbaab8739" providerId="LiveId" clId="{15195063-F193-4B91-9B87-A057845073AA}" dt="2022-11-26T02:37:21.949" v="4580" actId="255"/>
          <ac:spMkLst>
            <pc:docMk/>
            <pc:sldMk cId="2049898744" sldId="305"/>
            <ac:spMk id="38" creationId="{F06B6776-914B-6617-CFB9-095245A2E43B}"/>
          </ac:spMkLst>
        </pc:spChg>
        <pc:spChg chg="mod">
          <ac:chgData name="Hoàng Khang Nguyễn" userId="9932770dbaab8739" providerId="LiveId" clId="{15195063-F193-4B91-9B87-A057845073AA}" dt="2022-11-26T02:37:03.451" v="4577" actId="20577"/>
          <ac:spMkLst>
            <pc:docMk/>
            <pc:sldMk cId="2049898744" sldId="305"/>
            <ac:spMk id="236" creationId="{00000000-0000-0000-0000-000000000000}"/>
          </ac:spMkLst>
        </pc:spChg>
        <pc:picChg chg="del">
          <ac:chgData name="Hoàng Khang Nguyễn" userId="9932770dbaab8739" providerId="LiveId" clId="{15195063-F193-4B91-9B87-A057845073AA}" dt="2022-11-26T02:37:23.590" v="4581" actId="478"/>
          <ac:picMkLst>
            <pc:docMk/>
            <pc:sldMk cId="2049898744" sldId="305"/>
            <ac:picMk id="2" creationId="{73CFD762-9E1E-FCE4-A6E9-ABB7ABF4DD5C}"/>
          </ac:picMkLst>
        </pc:picChg>
        <pc:picChg chg="add mod">
          <ac:chgData name="Hoàng Khang Nguyễn" userId="9932770dbaab8739" providerId="LiveId" clId="{15195063-F193-4B91-9B87-A057845073AA}" dt="2022-11-26T02:37:43.895" v="4586" actId="1076"/>
          <ac:picMkLst>
            <pc:docMk/>
            <pc:sldMk cId="2049898744" sldId="305"/>
            <ac:picMk id="3" creationId="{EED26A7E-E5A6-771B-9804-4544DFC39FDD}"/>
          </ac:picMkLst>
        </pc:picChg>
      </pc:sldChg>
      <pc:sldMasterChg chg="modTransition delSldLayout modSldLayout">
        <pc:chgData name="Hoàng Khang Nguyễn" userId="9932770dbaab8739" providerId="LiveId" clId="{15195063-F193-4B91-9B87-A057845073AA}" dt="2022-12-01T17:41:25.894" v="5264" actId="47"/>
        <pc:sldMasterMkLst>
          <pc:docMk/>
          <pc:sldMasterMk cId="0" sldId="2147483683"/>
        </pc:sldMasterMkLst>
        <pc:sldLayoutChg chg="modTransition">
          <pc:chgData name="Hoàng Khang Nguyễn" userId="9932770dbaab8739" providerId="LiveId" clId="{15195063-F193-4B91-9B87-A057845073AA}" dt="2022-11-26T02:49:38.211" v="5159"/>
          <pc:sldLayoutMkLst>
            <pc:docMk/>
            <pc:sldMasterMk cId="0" sldId="2147483683"/>
            <pc:sldLayoutMk cId="0" sldId="2147483648"/>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49"/>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50"/>
          </pc:sldLayoutMkLst>
        </pc:sldLayoutChg>
        <pc:sldLayoutChg chg="del">
          <pc:chgData name="Hoàng Khang Nguyễn" userId="9932770dbaab8739" providerId="LiveId" clId="{15195063-F193-4B91-9B87-A057845073AA}" dt="2022-11-26T02:22:48.972" v="4156" actId="47"/>
          <pc:sldLayoutMkLst>
            <pc:docMk/>
            <pc:sldMasterMk cId="0" sldId="2147483683"/>
            <pc:sldLayoutMk cId="0" sldId="2147483652"/>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55"/>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58"/>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59"/>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60"/>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62"/>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64"/>
          </pc:sldLayoutMkLst>
        </pc:sldLayoutChg>
        <pc:sldLayoutChg chg="del modTransition">
          <pc:chgData name="Hoàng Khang Nguyễn" userId="9932770dbaab8739" providerId="LiveId" clId="{15195063-F193-4B91-9B87-A057845073AA}" dt="2022-12-01T17:41:23.359" v="5263" actId="47"/>
          <pc:sldLayoutMkLst>
            <pc:docMk/>
            <pc:sldMasterMk cId="0" sldId="2147483683"/>
            <pc:sldLayoutMk cId="0" sldId="2147483665"/>
          </pc:sldLayoutMkLst>
        </pc:sldLayoutChg>
        <pc:sldLayoutChg chg="del modTransition">
          <pc:chgData name="Hoàng Khang Nguyễn" userId="9932770dbaab8739" providerId="LiveId" clId="{15195063-F193-4B91-9B87-A057845073AA}" dt="2022-12-01T17:41:25.894" v="5264" actId="47"/>
          <pc:sldLayoutMkLst>
            <pc:docMk/>
            <pc:sldMasterMk cId="0" sldId="2147483683"/>
            <pc:sldLayoutMk cId="0" sldId="2147483666"/>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70"/>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72"/>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73"/>
          </pc:sldLayoutMkLst>
        </pc:sldLayoutChg>
        <pc:sldLayoutChg chg="del">
          <pc:chgData name="Hoàng Khang Nguyễn" userId="9932770dbaab8739" providerId="LiveId" clId="{15195063-F193-4B91-9B87-A057845073AA}" dt="2022-11-26T02:22:46.600" v="4155" actId="47"/>
          <pc:sldLayoutMkLst>
            <pc:docMk/>
            <pc:sldMasterMk cId="0" sldId="2147483683"/>
            <pc:sldLayoutMk cId="0" sldId="2147483677"/>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78"/>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79"/>
          </pc:sldLayoutMkLst>
        </pc:sldLayoutChg>
        <pc:sldLayoutChg chg="modTransition">
          <pc:chgData name="Hoàng Khang Nguyễn" userId="9932770dbaab8739" providerId="LiveId" clId="{15195063-F193-4B91-9B87-A057845073AA}" dt="2022-11-26T02:49:38.211" v="5159"/>
          <pc:sldLayoutMkLst>
            <pc:docMk/>
            <pc:sldMasterMk cId="0" sldId="2147483683"/>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a91ade0f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a91ade0f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a91ade0f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a91ade0f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13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13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a91ade0f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a91ade0f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3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36ab6d2df_0_1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36ab6d2df_0_1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10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65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761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312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37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732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4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355fd47b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355fd4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48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f36ab6d2df_0_10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f36ab6d2df_0_10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36ab6d2df_0_1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36ab6d2df_0_1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cc9050bdf8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cc9050bdf8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fed294ed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fed294ed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04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67375"/>
            <a:ext cx="4978200" cy="279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5200"/>
              <a:buNone/>
              <a:defRPr sz="6300">
                <a:solidFill>
                  <a:schemeClr val="accen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01800" y="3981525"/>
            <a:ext cx="3919800" cy="40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720000" y="540000"/>
            <a:ext cx="38520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24"/>
          <p:cNvSpPr txBox="1">
            <a:spLocks noGrp="1"/>
          </p:cNvSpPr>
          <p:nvPr>
            <p:ph type="body" idx="1"/>
          </p:nvPr>
        </p:nvSpPr>
        <p:spPr>
          <a:xfrm>
            <a:off x="720000" y="1207550"/>
            <a:ext cx="3852000" cy="3250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5" name="Google Shape;95;p24"/>
          <p:cNvSpPr txBox="1">
            <a:spLocks noGrp="1"/>
          </p:cNvSpPr>
          <p:nvPr>
            <p:ph type="body" idx="2"/>
          </p:nvPr>
        </p:nvSpPr>
        <p:spPr>
          <a:xfrm>
            <a:off x="4572000" y="2686050"/>
            <a:ext cx="3852000" cy="1743000"/>
          </a:xfrm>
          <a:prstGeom prst="rect">
            <a:avLst/>
          </a:prstGeom>
        </p:spPr>
        <p:txBody>
          <a:bodyPr spcFirstLastPara="1" wrap="square" lIns="91425" tIns="91425" rIns="91425" bIns="91425" anchor="b" anchorCtr="0">
            <a:noAutofit/>
          </a:bodyPr>
          <a:lstStyle>
            <a:lvl1pPr marL="457200" marR="50800" lvl="0" indent="-304800" rtl="0">
              <a:spcBef>
                <a:spcPts val="0"/>
              </a:spcBef>
              <a:spcAft>
                <a:spcPts val="0"/>
              </a:spcAft>
              <a:buClr>
                <a:schemeClr val="lt2"/>
              </a:buClr>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26"/>
          <p:cNvSpPr txBox="1">
            <a:spLocks noGrp="1"/>
          </p:cNvSpPr>
          <p:nvPr>
            <p:ph type="title" idx="2"/>
          </p:nvPr>
        </p:nvSpPr>
        <p:spPr>
          <a:xfrm>
            <a:off x="1135750" y="3329673"/>
            <a:ext cx="16905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7" name="Google Shape;107;p26"/>
          <p:cNvSpPr txBox="1">
            <a:spLocks noGrp="1"/>
          </p:cNvSpPr>
          <p:nvPr>
            <p:ph type="subTitle" idx="1"/>
          </p:nvPr>
        </p:nvSpPr>
        <p:spPr>
          <a:xfrm>
            <a:off x="1135758" y="3921917"/>
            <a:ext cx="16905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26"/>
          <p:cNvSpPr txBox="1">
            <a:spLocks noGrp="1"/>
          </p:cNvSpPr>
          <p:nvPr>
            <p:ph type="title" idx="3"/>
          </p:nvPr>
        </p:nvSpPr>
        <p:spPr>
          <a:xfrm>
            <a:off x="3725002" y="3329673"/>
            <a:ext cx="16905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9" name="Google Shape;109;p26"/>
          <p:cNvSpPr txBox="1">
            <a:spLocks noGrp="1"/>
          </p:cNvSpPr>
          <p:nvPr>
            <p:ph type="subTitle" idx="4"/>
          </p:nvPr>
        </p:nvSpPr>
        <p:spPr>
          <a:xfrm>
            <a:off x="3725000" y="3921911"/>
            <a:ext cx="16905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6"/>
          <p:cNvSpPr txBox="1">
            <a:spLocks noGrp="1"/>
          </p:cNvSpPr>
          <p:nvPr>
            <p:ph type="title" idx="5"/>
          </p:nvPr>
        </p:nvSpPr>
        <p:spPr>
          <a:xfrm>
            <a:off x="6351860" y="3329673"/>
            <a:ext cx="16905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1" name="Google Shape;111;p26"/>
          <p:cNvSpPr txBox="1">
            <a:spLocks noGrp="1"/>
          </p:cNvSpPr>
          <p:nvPr>
            <p:ph type="subTitle" idx="6"/>
          </p:nvPr>
        </p:nvSpPr>
        <p:spPr>
          <a:xfrm>
            <a:off x="6351857" y="3921916"/>
            <a:ext cx="16905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4" name="Google Shape;114;p27"/>
          <p:cNvSpPr txBox="1">
            <a:spLocks noGrp="1"/>
          </p:cNvSpPr>
          <p:nvPr>
            <p:ph type="title" idx="2"/>
          </p:nvPr>
        </p:nvSpPr>
        <p:spPr>
          <a:xfrm>
            <a:off x="1274550" y="1746225"/>
            <a:ext cx="27096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27"/>
          <p:cNvSpPr txBox="1">
            <a:spLocks noGrp="1"/>
          </p:cNvSpPr>
          <p:nvPr>
            <p:ph type="subTitle" idx="1"/>
          </p:nvPr>
        </p:nvSpPr>
        <p:spPr>
          <a:xfrm>
            <a:off x="1274550" y="2332736"/>
            <a:ext cx="27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7"/>
          <p:cNvSpPr txBox="1">
            <a:spLocks noGrp="1"/>
          </p:cNvSpPr>
          <p:nvPr>
            <p:ph type="title" idx="3"/>
          </p:nvPr>
        </p:nvSpPr>
        <p:spPr>
          <a:xfrm>
            <a:off x="5159800" y="1746225"/>
            <a:ext cx="27096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27"/>
          <p:cNvSpPr txBox="1">
            <a:spLocks noGrp="1"/>
          </p:cNvSpPr>
          <p:nvPr>
            <p:ph type="subTitle" idx="4"/>
          </p:nvPr>
        </p:nvSpPr>
        <p:spPr>
          <a:xfrm>
            <a:off x="5159800" y="2332737"/>
            <a:ext cx="27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27"/>
          <p:cNvSpPr txBox="1">
            <a:spLocks noGrp="1"/>
          </p:cNvSpPr>
          <p:nvPr>
            <p:ph type="title" idx="5"/>
          </p:nvPr>
        </p:nvSpPr>
        <p:spPr>
          <a:xfrm>
            <a:off x="1274550" y="3184014"/>
            <a:ext cx="27096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9" name="Google Shape;119;p27"/>
          <p:cNvSpPr txBox="1">
            <a:spLocks noGrp="1"/>
          </p:cNvSpPr>
          <p:nvPr>
            <p:ph type="subTitle" idx="6"/>
          </p:nvPr>
        </p:nvSpPr>
        <p:spPr>
          <a:xfrm>
            <a:off x="1274550" y="3766125"/>
            <a:ext cx="27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7"/>
          <p:cNvSpPr txBox="1">
            <a:spLocks noGrp="1"/>
          </p:cNvSpPr>
          <p:nvPr>
            <p:ph type="title" idx="7"/>
          </p:nvPr>
        </p:nvSpPr>
        <p:spPr>
          <a:xfrm>
            <a:off x="5159800" y="3184016"/>
            <a:ext cx="27096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1" name="Google Shape;121;p27"/>
          <p:cNvSpPr txBox="1">
            <a:spLocks noGrp="1"/>
          </p:cNvSpPr>
          <p:nvPr>
            <p:ph type="subTitle" idx="8"/>
          </p:nvPr>
        </p:nvSpPr>
        <p:spPr>
          <a:xfrm>
            <a:off x="5159800" y="3766128"/>
            <a:ext cx="27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lt2"/>
        </a:solidFill>
        <a:effectLst/>
      </p:bgPr>
    </p:bg>
    <p:spTree>
      <p:nvGrpSpPr>
        <p:cNvPr id="1" name="Shape 156"/>
        <p:cNvGrpSpPr/>
        <p:nvPr/>
      </p:nvGrpSpPr>
      <p:grpSpPr>
        <a:xfrm>
          <a:off x="0" y="0"/>
          <a:ext cx="0" cy="0"/>
          <a:chOff x="0" y="0"/>
          <a:chExt cx="0" cy="0"/>
        </a:xfrm>
      </p:grpSpPr>
      <p:sp>
        <p:nvSpPr>
          <p:cNvPr id="157" name="Google Shape;157;p32"/>
          <p:cNvSpPr txBox="1">
            <a:spLocks noGrp="1"/>
          </p:cNvSpPr>
          <p:nvPr>
            <p:ph type="ctrTitle"/>
          </p:nvPr>
        </p:nvSpPr>
        <p:spPr>
          <a:xfrm>
            <a:off x="3960137" y="537368"/>
            <a:ext cx="44673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8" name="Google Shape;158;p32"/>
          <p:cNvSpPr txBox="1">
            <a:spLocks noGrp="1"/>
          </p:cNvSpPr>
          <p:nvPr>
            <p:ph type="subTitle" idx="1"/>
          </p:nvPr>
        </p:nvSpPr>
        <p:spPr>
          <a:xfrm>
            <a:off x="4046837" y="1672882"/>
            <a:ext cx="4293900" cy="130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9" name="Google Shape;159;p32"/>
          <p:cNvSpPr txBox="1">
            <a:spLocks noGrp="1"/>
          </p:cNvSpPr>
          <p:nvPr>
            <p:ph type="subTitle" idx="2"/>
          </p:nvPr>
        </p:nvSpPr>
        <p:spPr>
          <a:xfrm>
            <a:off x="4463376" y="3667400"/>
            <a:ext cx="3460800" cy="3042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sz="12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32"/>
          <p:cNvSpPr txBox="1"/>
          <p:nvPr/>
        </p:nvSpPr>
        <p:spPr>
          <a:xfrm>
            <a:off x="4087775" y="4039200"/>
            <a:ext cx="4212000" cy="564900"/>
          </a:xfrm>
          <a:prstGeom prst="rect">
            <a:avLst/>
          </a:prstGeom>
          <a:noFill/>
          <a:ln>
            <a:noFill/>
          </a:ln>
        </p:spPr>
        <p:txBody>
          <a:bodyPr spcFirstLastPara="1" wrap="square" lIns="182875" tIns="0" rIns="182875" bIns="0" anchor="b" anchorCtr="0">
            <a:noAutofit/>
          </a:bodyPr>
          <a:lstStyle/>
          <a:p>
            <a:pPr marL="0" lvl="0" indent="0" algn="ctr" rtl="0">
              <a:lnSpc>
                <a:spcPct val="100000"/>
              </a:lnSpc>
              <a:spcBef>
                <a:spcPts val="300"/>
              </a:spcBef>
              <a:spcAft>
                <a:spcPts val="0"/>
              </a:spcAft>
              <a:buNone/>
            </a:pPr>
            <a:r>
              <a:rPr lang="en" sz="900">
                <a:solidFill>
                  <a:schemeClr val="accent2"/>
                </a:solidFill>
                <a:latin typeface="Poppins Light"/>
                <a:ea typeface="Poppins Light"/>
                <a:cs typeface="Poppins Light"/>
                <a:sym typeface="Poppins Light"/>
              </a:rPr>
              <a:t>CREDITS: This presentation template was created by </a:t>
            </a:r>
            <a:r>
              <a:rPr lang="en" sz="900">
                <a:solidFill>
                  <a:schemeClr val="accent2"/>
                </a:solidFill>
                <a:uFill>
                  <a:noFill/>
                </a:uFill>
                <a:latin typeface="Poppins Light"/>
                <a:ea typeface="Poppins Light"/>
                <a:cs typeface="Poppins Light"/>
                <a:sym typeface="Poppins Light"/>
                <a:hlinkClick r:id="rId2">
                  <a:extLst>
                    <a:ext uri="{A12FA001-AC4F-418D-AE19-62706E023703}">
                      <ahyp:hlinkClr xmlns:ahyp="http://schemas.microsoft.com/office/drawing/2018/hyperlinkcolor" val="tx"/>
                    </a:ext>
                  </a:extLst>
                </a:hlinkClick>
              </a:rPr>
              <a:t>Slidesgo</a:t>
            </a:r>
            <a:r>
              <a:rPr lang="en" sz="900">
                <a:solidFill>
                  <a:schemeClr val="accent2"/>
                </a:solidFill>
                <a:latin typeface="Poppins Light"/>
                <a:ea typeface="Poppins Light"/>
                <a:cs typeface="Poppins Light"/>
                <a:sym typeface="Poppins Light"/>
              </a:rPr>
              <a:t>, and includes icons by </a:t>
            </a:r>
            <a:r>
              <a:rPr lang="en" sz="900">
                <a:solidFill>
                  <a:schemeClr val="accent2"/>
                </a:solidFill>
                <a:uFill>
                  <a:noFill/>
                </a:uFill>
                <a:latin typeface="Poppins Light"/>
                <a:ea typeface="Poppins Light"/>
                <a:cs typeface="Poppins Light"/>
                <a:sym typeface="Poppins Light"/>
                <a:hlinkClick r:id="rId3">
                  <a:extLst>
                    <a:ext uri="{A12FA001-AC4F-418D-AE19-62706E023703}">
                      <ahyp:hlinkClr xmlns:ahyp="http://schemas.microsoft.com/office/drawing/2018/hyperlinkcolor" val="tx"/>
                    </a:ext>
                  </a:extLst>
                </a:hlinkClick>
              </a:rPr>
              <a:t>Flaticon</a:t>
            </a:r>
            <a:r>
              <a:rPr lang="en" sz="900">
                <a:solidFill>
                  <a:schemeClr val="accent2"/>
                </a:solidFill>
                <a:latin typeface="Poppins Light"/>
                <a:ea typeface="Poppins Light"/>
                <a:cs typeface="Poppins Light"/>
                <a:sym typeface="Poppins Light"/>
              </a:rPr>
              <a:t> and infographics &amp; images by </a:t>
            </a:r>
            <a:r>
              <a:rPr lang="en" sz="900">
                <a:solidFill>
                  <a:schemeClr val="accent2"/>
                </a:solidFill>
                <a:uFill>
                  <a:noFill/>
                </a:uFill>
                <a:latin typeface="Poppins Light"/>
                <a:ea typeface="Poppins Light"/>
                <a:cs typeface="Poppins Light"/>
                <a:sym typeface="Poppins Light"/>
                <a:hlinkClick r:id="rId4">
                  <a:extLst>
                    <a:ext uri="{A12FA001-AC4F-418D-AE19-62706E023703}">
                      <ahyp:hlinkClr xmlns:ahyp="http://schemas.microsoft.com/office/drawing/2018/hyperlinkcolor" val="tx"/>
                    </a:ext>
                  </a:extLst>
                </a:hlinkClick>
              </a:rPr>
              <a:t>Freepik</a:t>
            </a:r>
            <a:endParaRPr sz="900">
              <a:solidFill>
                <a:schemeClr val="accent2"/>
              </a:solidFill>
              <a:latin typeface="Poppins Light"/>
              <a:ea typeface="Poppins Light"/>
              <a:cs typeface="Poppins Light"/>
              <a:sym typeface="Poppins Light"/>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61"/>
        <p:cNvGrpSpPr/>
        <p:nvPr/>
      </p:nvGrpSpPr>
      <p:grpSpPr>
        <a:xfrm>
          <a:off x="0" y="0"/>
          <a:ext cx="0" cy="0"/>
          <a:chOff x="0" y="0"/>
          <a:chExt cx="0" cy="0"/>
        </a:xfrm>
      </p:grpSpPr>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4">
    <p:bg>
      <p:bgPr>
        <a:solidFill>
          <a:schemeClr val="lt2"/>
        </a:solidFill>
        <a:effectLst/>
      </p:bgPr>
    </p:bg>
    <p:spTree>
      <p:nvGrpSpPr>
        <p:cNvPr id="1" name="Shape 162"/>
        <p:cNvGrpSpPr/>
        <p:nvPr/>
      </p:nvGrpSpPr>
      <p:grpSpPr>
        <a:xfrm>
          <a:off x="0" y="0"/>
          <a:ext cx="0" cy="0"/>
          <a:chOff x="0" y="0"/>
          <a:chExt cx="0" cy="0"/>
        </a:xfrm>
      </p:grpSpPr>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105400" y="1892900"/>
            <a:ext cx="3360600" cy="73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4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069150" y="540000"/>
            <a:ext cx="1949100" cy="140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1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105400" y="2669625"/>
            <a:ext cx="3360600" cy="58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1625">
              <a:spcBef>
                <a:spcPts val="0"/>
              </a:spcBef>
              <a:spcAft>
                <a:spcPts val="0"/>
              </a:spcAft>
              <a:buClr>
                <a:srgbClr val="434343"/>
              </a:buClr>
              <a:buSzPts val="1150"/>
              <a:buAutoNum type="arabicPeriod"/>
              <a:defRPr sz="11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311826" y="1307675"/>
            <a:ext cx="3603600" cy="569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1311975" y="1792300"/>
            <a:ext cx="3603600" cy="207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801296" y="1786700"/>
            <a:ext cx="2184000" cy="43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 name="Google Shape;42;p13"/>
          <p:cNvSpPr txBox="1">
            <a:spLocks noGrp="1"/>
          </p:cNvSpPr>
          <p:nvPr>
            <p:ph type="title" idx="2" hasCustomPrompt="1"/>
          </p:nvPr>
        </p:nvSpPr>
        <p:spPr>
          <a:xfrm>
            <a:off x="1255646"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a:spLocks noGrp="1"/>
          </p:cNvSpPr>
          <p:nvPr>
            <p:ph type="subTitle" idx="1"/>
          </p:nvPr>
        </p:nvSpPr>
        <p:spPr>
          <a:xfrm>
            <a:off x="725096" y="2373232"/>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 name="Google Shape;44;p13"/>
          <p:cNvSpPr txBox="1">
            <a:spLocks noGrp="1"/>
          </p:cNvSpPr>
          <p:nvPr>
            <p:ph type="title" idx="3"/>
          </p:nvPr>
        </p:nvSpPr>
        <p:spPr>
          <a:xfrm>
            <a:off x="3477661" y="1786700"/>
            <a:ext cx="2184000" cy="43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 name="Google Shape;45;p13"/>
          <p:cNvSpPr txBox="1">
            <a:spLocks noGrp="1"/>
          </p:cNvSpPr>
          <p:nvPr>
            <p:ph type="title" idx="4" hasCustomPrompt="1"/>
          </p:nvPr>
        </p:nvSpPr>
        <p:spPr>
          <a:xfrm>
            <a:off x="3932011"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subTitle" idx="5"/>
          </p:nvPr>
        </p:nvSpPr>
        <p:spPr>
          <a:xfrm>
            <a:off x="3401461" y="2373232"/>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p:nvPr>
        </p:nvSpPr>
        <p:spPr>
          <a:xfrm>
            <a:off x="801296" y="3532173"/>
            <a:ext cx="2184000" cy="43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8" name="Google Shape;48;p13"/>
          <p:cNvSpPr txBox="1">
            <a:spLocks noGrp="1"/>
          </p:cNvSpPr>
          <p:nvPr>
            <p:ph type="title" idx="7" hasCustomPrompt="1"/>
          </p:nvPr>
        </p:nvSpPr>
        <p:spPr>
          <a:xfrm>
            <a:off x="1255646"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725096" y="41187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9"/>
          </p:nvPr>
        </p:nvSpPr>
        <p:spPr>
          <a:xfrm>
            <a:off x="3477661" y="3532173"/>
            <a:ext cx="2184000" cy="43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1" name="Google Shape;51;p13"/>
          <p:cNvSpPr txBox="1">
            <a:spLocks noGrp="1"/>
          </p:cNvSpPr>
          <p:nvPr>
            <p:ph type="title" idx="13" hasCustomPrompt="1"/>
          </p:nvPr>
        </p:nvSpPr>
        <p:spPr>
          <a:xfrm>
            <a:off x="3932011"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4"/>
          </p:nvPr>
        </p:nvSpPr>
        <p:spPr>
          <a:xfrm>
            <a:off x="3401461" y="41187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2757"/>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13"/>
          <p:cNvSpPr txBox="1">
            <a:spLocks noGrp="1"/>
          </p:cNvSpPr>
          <p:nvPr>
            <p:ph type="title" idx="16"/>
          </p:nvPr>
        </p:nvSpPr>
        <p:spPr>
          <a:xfrm>
            <a:off x="6172293" y="1786700"/>
            <a:ext cx="2184000" cy="43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 name="Google Shape;55;p13"/>
          <p:cNvSpPr txBox="1">
            <a:spLocks noGrp="1"/>
          </p:cNvSpPr>
          <p:nvPr>
            <p:ph type="title" idx="17" hasCustomPrompt="1"/>
          </p:nvPr>
        </p:nvSpPr>
        <p:spPr>
          <a:xfrm>
            <a:off x="6626643"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8"/>
          </p:nvPr>
        </p:nvSpPr>
        <p:spPr>
          <a:xfrm>
            <a:off x="6096093" y="2373232"/>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19"/>
          </p:nvPr>
        </p:nvSpPr>
        <p:spPr>
          <a:xfrm>
            <a:off x="6172293" y="3532173"/>
            <a:ext cx="2184000" cy="438900"/>
          </a:xfrm>
          <a:prstGeom prst="rect">
            <a:avLst/>
          </a:prstGeom>
          <a:noFill/>
        </p:spPr>
        <p:txBody>
          <a:bodyPr spcFirstLastPara="1" wrap="square" lIns="91425" tIns="91425" rIns="91425" bIns="91425" anchor="ctr" anchorCtr="0">
            <a:noAutofit/>
          </a:bodyPr>
          <a:lstStyle>
            <a:lvl1pPr lvl="0" algn="ctr" rtl="0">
              <a:lnSpc>
                <a:spcPct val="125000"/>
              </a:lnSpc>
              <a:spcBef>
                <a:spcPts val="180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8" name="Google Shape;58;p13"/>
          <p:cNvSpPr txBox="1">
            <a:spLocks noGrp="1"/>
          </p:cNvSpPr>
          <p:nvPr>
            <p:ph type="title" idx="20" hasCustomPrompt="1"/>
          </p:nvPr>
        </p:nvSpPr>
        <p:spPr>
          <a:xfrm>
            <a:off x="6626643"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21"/>
          </p:nvPr>
        </p:nvSpPr>
        <p:spPr>
          <a:xfrm>
            <a:off x="6096093" y="41187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lt2"/>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65730" y="3374225"/>
            <a:ext cx="2806800" cy="5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2391298" y="1372177"/>
            <a:ext cx="4361400" cy="198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1">
    <p:bg>
      <p:bgPr>
        <a:solidFill>
          <a:schemeClr val="lt2"/>
        </a:solidFill>
        <a:effectLst/>
      </p:bgPr>
    </p:bg>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6625" y="1892900"/>
            <a:ext cx="3301500" cy="73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solidFill>
                  <a:schemeClr val="accent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68" name="Google Shape;68;p16"/>
          <p:cNvSpPr txBox="1">
            <a:spLocks noGrp="1"/>
          </p:cNvSpPr>
          <p:nvPr>
            <p:ph type="subTitle" idx="1"/>
          </p:nvPr>
        </p:nvSpPr>
        <p:spPr>
          <a:xfrm>
            <a:off x="731050" y="2669625"/>
            <a:ext cx="3197100" cy="58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9" name="Google Shape;69;p16"/>
          <p:cNvSpPr txBox="1">
            <a:spLocks noGrp="1"/>
          </p:cNvSpPr>
          <p:nvPr>
            <p:ph type="title" idx="2" hasCustomPrompt="1"/>
          </p:nvPr>
        </p:nvSpPr>
        <p:spPr>
          <a:xfrm flipH="1">
            <a:off x="4113175" y="3217950"/>
            <a:ext cx="1949100" cy="141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1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726425" y="1625275"/>
            <a:ext cx="4064400" cy="91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ubTitle" idx="1"/>
          </p:nvPr>
        </p:nvSpPr>
        <p:spPr>
          <a:xfrm>
            <a:off x="726425" y="2573422"/>
            <a:ext cx="4064400" cy="99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3000"/>
              <a:buFont typeface="Gilda Display"/>
              <a:buNone/>
              <a:defRPr sz="3000">
                <a:solidFill>
                  <a:schemeClr val="lt2"/>
                </a:solidFill>
                <a:latin typeface="Gilda Display"/>
                <a:ea typeface="Gilda Display"/>
                <a:cs typeface="Gilda Display"/>
                <a:sym typeface="Gilda Display"/>
              </a:defRPr>
            </a:lvl1pPr>
            <a:lvl2pPr lvl="1">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2pPr>
            <a:lvl3pPr lvl="2">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3pPr>
            <a:lvl4pPr lvl="3">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4pPr>
            <a:lvl5pPr lvl="4">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5pPr>
            <a:lvl6pPr lvl="5">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6pPr>
            <a:lvl7pPr lvl="6">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7pPr>
            <a:lvl8pPr lvl="7">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8pPr>
            <a:lvl9pPr lvl="8">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1pPr>
            <a:lvl2pPr marL="914400" lvl="1"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2pPr>
            <a:lvl3pPr marL="1371600" lvl="2"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3pPr>
            <a:lvl4pPr marL="1828800" lvl="3"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4pPr>
            <a:lvl5pPr marL="2286000" lvl="4"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5pPr>
            <a:lvl6pPr marL="2743200" lvl="5"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6pPr>
            <a:lvl7pPr marL="3200400" lvl="6"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7pPr>
            <a:lvl8pPr marL="3657600" lvl="7"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8pPr>
            <a:lvl9pPr marL="4114800" lvl="8"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2" r:id="rId8"/>
    <p:sldLayoutId id="2147483664" r:id="rId9"/>
    <p:sldLayoutId id="2147483670" r:id="rId10"/>
    <p:sldLayoutId id="2147483672" r:id="rId11"/>
    <p:sldLayoutId id="2147483673" r:id="rId12"/>
    <p:sldLayoutId id="2147483678" r:id="rId13"/>
    <p:sldLayoutId id="2147483679" r:id="rId14"/>
    <p:sldLayoutId id="2147483680" r:id="rId15"/>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8"/>
          <p:cNvSpPr/>
          <p:nvPr/>
        </p:nvSpPr>
        <p:spPr>
          <a:xfrm>
            <a:off x="724525" y="3995525"/>
            <a:ext cx="4203600" cy="404700"/>
          </a:xfrm>
          <a:prstGeom prst="roundRect">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8" name="Google Shape;178;p38"/>
          <p:cNvSpPr txBox="1">
            <a:spLocks noGrp="1"/>
          </p:cNvSpPr>
          <p:nvPr>
            <p:ph type="subTitle" idx="1"/>
          </p:nvPr>
        </p:nvSpPr>
        <p:spPr>
          <a:xfrm>
            <a:off x="831925" y="4002150"/>
            <a:ext cx="3989700" cy="4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H</a:t>
            </a:r>
            <a:r>
              <a:rPr lang="en">
                <a:latin typeface="Times New Roman" panose="02020603050405020304" pitchFamily="18" charset="0"/>
                <a:ea typeface="Cambria" panose="02040503050406030204" pitchFamily="18" charset="0"/>
                <a:cs typeface="Times New Roman" panose="02020603050405020304" pitchFamily="18" charset="0"/>
              </a:rPr>
              <a:t>ọc phần: Lập trình hướng đối tượng</a:t>
            </a:r>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4C1057-733D-2197-C351-575102CEC9C9}"/>
              </a:ext>
            </a:extLst>
          </p:cNvPr>
          <p:cNvPicPr>
            <a:picLocks noChangeAspect="1"/>
          </p:cNvPicPr>
          <p:nvPr/>
        </p:nvPicPr>
        <p:blipFill>
          <a:blip r:embed="rId3"/>
          <a:stretch>
            <a:fillRect/>
          </a:stretch>
        </p:blipFill>
        <p:spPr>
          <a:xfrm>
            <a:off x="5454443" y="2143893"/>
            <a:ext cx="3243595" cy="2161045"/>
          </a:xfrm>
          <a:prstGeom prst="rect">
            <a:avLst/>
          </a:prstGeom>
          <a:ln>
            <a:noFill/>
          </a:ln>
        </p:spPr>
      </p:pic>
      <p:sp>
        <p:nvSpPr>
          <p:cNvPr id="180" name="Google Shape;180;p38"/>
          <p:cNvSpPr txBox="1">
            <a:spLocks noGrp="1"/>
          </p:cNvSpPr>
          <p:nvPr>
            <p:ph type="ctrTitle"/>
          </p:nvPr>
        </p:nvSpPr>
        <p:spPr>
          <a:xfrm>
            <a:off x="720000" y="988000"/>
            <a:ext cx="4978200" cy="2796000"/>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hlink"/>
              </a:buClr>
              <a:buSzPts val="1100"/>
              <a:buFont typeface="Arial"/>
              <a:buNone/>
            </a:pPr>
            <a:r>
              <a:rPr lang="en" sz="4800" dirty="0">
                <a:latin typeface="Times New Roman" panose="02020603050405020304" pitchFamily="18" charset="0"/>
                <a:cs typeface="Times New Roman" panose="02020603050405020304" pitchFamily="18" charset="0"/>
              </a:rPr>
              <a:t>Quản lí kho </a:t>
            </a:r>
            <a:br>
              <a:rPr lang="en" sz="4800" i="1" dirty="0">
                <a:solidFill>
                  <a:schemeClr val="accent3"/>
                </a:solidFill>
                <a:latin typeface="Times New Roman" panose="02020603050405020304" pitchFamily="18" charset="0"/>
                <a:cs typeface="Times New Roman" panose="02020603050405020304" pitchFamily="18" charset="0"/>
              </a:rPr>
            </a:br>
            <a:r>
              <a:rPr lang="en" sz="4800" i="1" dirty="0">
                <a:solidFill>
                  <a:schemeClr val="accent3"/>
                </a:solidFill>
                <a:latin typeface="Times New Roman" panose="02020603050405020304" pitchFamily="18" charset="0"/>
                <a:cs typeface="Times New Roman" panose="02020603050405020304" pitchFamily="18" charset="0"/>
              </a:rPr>
              <a:t>Sách Giáo Khoa</a:t>
            </a:r>
            <a:endParaRPr sz="4800" i="1" dirty="0">
              <a:solidFill>
                <a:schemeClr val="accent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05EB1A-C3B0-4879-173B-AD8549F2544A}"/>
              </a:ext>
            </a:extLst>
          </p:cNvPr>
          <p:cNvSpPr txBox="1"/>
          <p:nvPr/>
        </p:nvSpPr>
        <p:spPr>
          <a:xfrm>
            <a:off x="5346914" y="543455"/>
            <a:ext cx="3077086" cy="1077218"/>
          </a:xfrm>
          <a:prstGeom prst="rect">
            <a:avLst/>
          </a:prstGeom>
          <a:noFill/>
        </p:spPr>
        <p:txBody>
          <a:bodyPr wrap="square" rtlCol="0">
            <a:spAutoFit/>
          </a:bodyPr>
          <a:lstStyle/>
          <a:p>
            <a:r>
              <a:rPr lang="en-US" sz="4800" i="1">
                <a:solidFill>
                  <a:schemeClr val="accent1">
                    <a:lumMod val="60000"/>
                    <a:lumOff val="40000"/>
                  </a:schemeClr>
                </a:solidFill>
                <a:latin typeface="Times New Roman" panose="02020603050405020304" pitchFamily="18" charset="0"/>
                <a:cs typeface="Times New Roman" panose="02020603050405020304" pitchFamily="18" charset="0"/>
              </a:rPr>
              <a:t>Nhóm 6</a:t>
            </a:r>
          </a:p>
          <a:p>
            <a:r>
              <a:rPr lang="en-US" sz="1600" i="1">
                <a:solidFill>
                  <a:schemeClr val="accent2"/>
                </a:solidFill>
                <a:latin typeface="Times New Roman" panose="02020603050405020304" pitchFamily="18" charset="0"/>
                <a:cs typeface="Times New Roman" panose="02020603050405020304" pitchFamily="18" charset="0"/>
              </a:rPr>
              <a:t>Giảng viên: Phan Trọng Huynh</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500"/>
                                        <p:tgtEl>
                                          <p:spTgt spid="1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8">
                                            <p:txEl>
                                              <p:pRg st="0" end="0"/>
                                            </p:txEl>
                                          </p:spTgt>
                                        </p:tgtEl>
                                        <p:attrNameLst>
                                          <p:attrName>style.visibility</p:attrName>
                                        </p:attrNameLst>
                                      </p:cBhvr>
                                      <p:to>
                                        <p:strVal val="visible"/>
                                      </p:to>
                                    </p:set>
                                    <p:animEffect transition="in" filter="fade">
                                      <p:cBhvr>
                                        <p:cTn id="25" dur="500"/>
                                        <p:tgtEl>
                                          <p:spTgt spid="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8" grpId="0" build="p"/>
      <p:bldP spid="18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507600" y="439655"/>
            <a:ext cx="4064400" cy="910800"/>
          </a:xfrm>
          <a:prstGeom prst="rect">
            <a:avLst/>
          </a:prstGeom>
        </p:spPr>
        <p:txBody>
          <a:bodyPr spcFirstLastPara="1" wrap="square" lIns="137150" tIns="91425" rIns="137150" bIns="91425" anchor="ctr" anchorCtr="0">
            <a:noAutofit/>
          </a:bodyPr>
          <a:lstStyle/>
          <a:p>
            <a:pPr marL="0" lvl="0" indent="0" algn="ctr" rtl="0">
              <a:spcBef>
                <a:spcPts val="0"/>
              </a:spcBef>
              <a:spcAft>
                <a:spcPts val="0"/>
              </a:spcAft>
              <a:buClr>
                <a:schemeClr val="dk1"/>
              </a:buClr>
              <a:buSzPts val="1100"/>
              <a:buFont typeface="Arial"/>
              <a:buNone/>
            </a:pPr>
            <a:r>
              <a:rPr lang="en-US" sz="3200" i="1">
                <a:latin typeface="Times New Roman" panose="02020603050405020304" pitchFamily="18" charset="0"/>
                <a:cs typeface="Times New Roman" panose="02020603050405020304" pitchFamily="18" charset="0"/>
              </a:rPr>
              <a:t>03. Thiết kế hệ thống</a:t>
            </a:r>
            <a:endParaRPr sz="3200" i="1">
              <a:latin typeface="Times New Roman" panose="02020603050405020304" pitchFamily="18" charset="0"/>
              <a:cs typeface="Times New Roman" panose="02020603050405020304" pitchFamily="18" charset="0"/>
            </a:endParaRPr>
          </a:p>
        </p:txBody>
      </p:sp>
      <p:sp>
        <p:nvSpPr>
          <p:cNvPr id="383" name="Google Shape;383;p53"/>
          <p:cNvSpPr/>
          <p:nvPr/>
        </p:nvSpPr>
        <p:spPr>
          <a:xfrm>
            <a:off x="7079794" y="278339"/>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SCHOOL</a:t>
            </a:r>
          </a:p>
        </p:txBody>
      </p:sp>
      <p:sp>
        <p:nvSpPr>
          <p:cNvPr id="384" name="Google Shape;384;p53"/>
          <p:cNvSpPr/>
          <p:nvPr/>
        </p:nvSpPr>
        <p:spPr>
          <a:xfrm>
            <a:off x="7084612" y="518567"/>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a:t>
            </a:r>
            <a:r>
              <a:rPr lang="en-US" b="0" i="0">
                <a:ln>
                  <a:noFill/>
                </a:ln>
                <a:solidFill>
                  <a:schemeClr val="lt2"/>
                </a:solidFill>
                <a:latin typeface="Times New Roman" panose="02020603050405020304" pitchFamily="18" charset="0"/>
                <a:cs typeface="Times New Roman" panose="02020603050405020304" pitchFamily="18" charset="0"/>
              </a:rPr>
              <a:t>S</a:t>
            </a:r>
            <a:r>
              <a:rPr b="0" i="0">
                <a:ln>
                  <a:noFill/>
                </a:ln>
                <a:solidFill>
                  <a:schemeClr val="lt2"/>
                </a:solidFill>
                <a:latin typeface="Times New Roman" panose="02020603050405020304" pitchFamily="18" charset="0"/>
                <a:cs typeface="Times New Roman" panose="02020603050405020304" pitchFamily="18" charset="0"/>
              </a:rPr>
              <a:t>CHOOL</a:t>
            </a:r>
          </a:p>
        </p:txBody>
      </p:sp>
      <p:sp>
        <p:nvSpPr>
          <p:cNvPr id="385" name="Google Shape;385;p53"/>
          <p:cNvSpPr/>
          <p:nvPr/>
        </p:nvSpPr>
        <p:spPr>
          <a:xfrm>
            <a:off x="7079794" y="758795"/>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SCHOOL</a:t>
            </a:r>
          </a:p>
        </p:txBody>
      </p:sp>
      <p:sp>
        <p:nvSpPr>
          <p:cNvPr id="3" name="Subtitle 2">
            <a:extLst>
              <a:ext uri="{FF2B5EF4-FFF2-40B4-BE49-F238E27FC236}">
                <a16:creationId xmlns:a16="http://schemas.microsoft.com/office/drawing/2014/main" id="{C14F405D-81A9-EDB1-78B0-E1FFFDF43DFD}"/>
              </a:ext>
            </a:extLst>
          </p:cNvPr>
          <p:cNvSpPr>
            <a:spLocks noGrp="1"/>
          </p:cNvSpPr>
          <p:nvPr>
            <p:ph type="subTitle" idx="1"/>
          </p:nvPr>
        </p:nvSpPr>
        <p:spPr>
          <a:xfrm>
            <a:off x="143390" y="2073300"/>
            <a:ext cx="4064400" cy="996900"/>
          </a:xfrm>
        </p:spPr>
        <p:txBody>
          <a:bodyPr/>
          <a:lstStyle/>
          <a:p>
            <a:r>
              <a:rPr lang="en-US" sz="3600">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1A68F2A9-01F4-600C-032A-F566308C2574}"/>
              </a:ext>
            </a:extLst>
          </p:cNvPr>
          <p:cNvPicPr>
            <a:picLocks noChangeAspect="1"/>
          </p:cNvPicPr>
          <p:nvPr/>
        </p:nvPicPr>
        <p:blipFill>
          <a:blip r:embed="rId3"/>
          <a:stretch>
            <a:fillRect/>
          </a:stretch>
        </p:blipFill>
        <p:spPr>
          <a:xfrm>
            <a:off x="4025907" y="1239251"/>
            <a:ext cx="4792820" cy="380932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507600" y="439655"/>
            <a:ext cx="4064400" cy="910800"/>
          </a:xfrm>
          <a:prstGeom prst="rect">
            <a:avLst/>
          </a:prstGeom>
        </p:spPr>
        <p:txBody>
          <a:bodyPr spcFirstLastPara="1" wrap="square" lIns="137150" tIns="91425" rIns="137150" bIns="91425" anchor="ctr" anchorCtr="0">
            <a:noAutofit/>
          </a:bodyPr>
          <a:lstStyle/>
          <a:p>
            <a:pPr marL="0" lvl="0" indent="0" algn="ctr" rtl="0">
              <a:spcBef>
                <a:spcPts val="0"/>
              </a:spcBef>
              <a:spcAft>
                <a:spcPts val="0"/>
              </a:spcAft>
              <a:buClr>
                <a:schemeClr val="dk1"/>
              </a:buClr>
              <a:buSzPts val="1100"/>
              <a:buFont typeface="Arial"/>
              <a:buNone/>
            </a:pPr>
            <a:r>
              <a:rPr lang="en-US" sz="3200" i="1">
                <a:latin typeface="Times New Roman" panose="02020603050405020304" pitchFamily="18" charset="0"/>
                <a:cs typeface="Times New Roman" panose="02020603050405020304" pitchFamily="18" charset="0"/>
              </a:rPr>
              <a:t>03. Thiết kế hệ thống</a:t>
            </a:r>
            <a:endParaRPr sz="3200" i="1">
              <a:latin typeface="Times New Roman" panose="02020603050405020304" pitchFamily="18" charset="0"/>
              <a:cs typeface="Times New Roman" panose="02020603050405020304" pitchFamily="18" charset="0"/>
            </a:endParaRPr>
          </a:p>
        </p:txBody>
      </p:sp>
      <p:sp>
        <p:nvSpPr>
          <p:cNvPr id="383" name="Google Shape;383;p53"/>
          <p:cNvSpPr/>
          <p:nvPr/>
        </p:nvSpPr>
        <p:spPr>
          <a:xfrm>
            <a:off x="7079794" y="278339"/>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SCHOOL</a:t>
            </a:r>
          </a:p>
        </p:txBody>
      </p:sp>
      <p:sp>
        <p:nvSpPr>
          <p:cNvPr id="384" name="Google Shape;384;p53"/>
          <p:cNvSpPr/>
          <p:nvPr/>
        </p:nvSpPr>
        <p:spPr>
          <a:xfrm>
            <a:off x="7084612" y="518567"/>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a:t>
            </a:r>
            <a:r>
              <a:rPr lang="en-US" b="0" i="0">
                <a:ln>
                  <a:noFill/>
                </a:ln>
                <a:solidFill>
                  <a:schemeClr val="lt2"/>
                </a:solidFill>
                <a:latin typeface="Times New Roman" panose="02020603050405020304" pitchFamily="18" charset="0"/>
                <a:cs typeface="Times New Roman" panose="02020603050405020304" pitchFamily="18" charset="0"/>
              </a:rPr>
              <a:t>S</a:t>
            </a:r>
            <a:r>
              <a:rPr b="0" i="0">
                <a:ln>
                  <a:noFill/>
                </a:ln>
                <a:solidFill>
                  <a:schemeClr val="lt2"/>
                </a:solidFill>
                <a:latin typeface="Times New Roman" panose="02020603050405020304" pitchFamily="18" charset="0"/>
                <a:cs typeface="Times New Roman" panose="02020603050405020304" pitchFamily="18" charset="0"/>
              </a:rPr>
              <a:t>CHOOL</a:t>
            </a:r>
          </a:p>
        </p:txBody>
      </p:sp>
      <p:sp>
        <p:nvSpPr>
          <p:cNvPr id="385" name="Google Shape;385;p53"/>
          <p:cNvSpPr/>
          <p:nvPr/>
        </p:nvSpPr>
        <p:spPr>
          <a:xfrm>
            <a:off x="7079794" y="758795"/>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SCHOOL</a:t>
            </a:r>
          </a:p>
        </p:txBody>
      </p:sp>
      <p:sp>
        <p:nvSpPr>
          <p:cNvPr id="3" name="Subtitle 2">
            <a:extLst>
              <a:ext uri="{FF2B5EF4-FFF2-40B4-BE49-F238E27FC236}">
                <a16:creationId xmlns:a16="http://schemas.microsoft.com/office/drawing/2014/main" id="{C14F405D-81A9-EDB1-78B0-E1FFFDF43DFD}"/>
              </a:ext>
            </a:extLst>
          </p:cNvPr>
          <p:cNvSpPr>
            <a:spLocks noGrp="1"/>
          </p:cNvSpPr>
          <p:nvPr>
            <p:ph type="subTitle" idx="1"/>
          </p:nvPr>
        </p:nvSpPr>
        <p:spPr>
          <a:xfrm>
            <a:off x="143390" y="2073300"/>
            <a:ext cx="3320481" cy="996900"/>
          </a:xfrm>
        </p:spPr>
        <p:txBody>
          <a:bodyPr/>
          <a:lstStyle/>
          <a:p>
            <a:r>
              <a:rPr lang="en-US" sz="3200">
                <a:latin typeface="Times New Roman" panose="02020603050405020304" pitchFamily="18" charset="0"/>
                <a:cs typeface="Times New Roman" panose="02020603050405020304" pitchFamily="18" charset="0"/>
              </a:rPr>
              <a:t>Biểu đồ thực thể liên kết</a:t>
            </a:r>
          </a:p>
        </p:txBody>
      </p:sp>
      <p:pic>
        <p:nvPicPr>
          <p:cNvPr id="4" name="Picture 3">
            <a:extLst>
              <a:ext uri="{FF2B5EF4-FFF2-40B4-BE49-F238E27FC236}">
                <a16:creationId xmlns:a16="http://schemas.microsoft.com/office/drawing/2014/main" id="{438B83BF-8C86-43FD-CD6F-C2421820FD79}"/>
              </a:ext>
            </a:extLst>
          </p:cNvPr>
          <p:cNvPicPr>
            <a:picLocks noChangeAspect="1"/>
          </p:cNvPicPr>
          <p:nvPr/>
        </p:nvPicPr>
        <p:blipFill>
          <a:blip r:embed="rId3"/>
          <a:stretch>
            <a:fillRect/>
          </a:stretch>
        </p:blipFill>
        <p:spPr>
          <a:xfrm>
            <a:off x="3467715" y="1618660"/>
            <a:ext cx="5408909" cy="3246501"/>
          </a:xfrm>
          <a:prstGeom prst="rect">
            <a:avLst/>
          </a:prstGeom>
        </p:spPr>
      </p:pic>
    </p:spTree>
    <p:extLst>
      <p:ext uri="{BB962C8B-B14F-4D97-AF65-F5344CB8AC3E}">
        <p14:creationId xmlns:p14="http://schemas.microsoft.com/office/powerpoint/2010/main" val="1990395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51" name="Google Shape;251;p43"/>
          <p:cNvSpPr txBox="1">
            <a:spLocks noGrp="1"/>
          </p:cNvSpPr>
          <p:nvPr>
            <p:ph type="title"/>
          </p:nvPr>
        </p:nvSpPr>
        <p:spPr>
          <a:xfrm>
            <a:off x="1825168" y="0"/>
            <a:ext cx="5493664" cy="7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i="1">
                <a:latin typeface="Times New Roman" panose="02020603050405020304" pitchFamily="18" charset="0"/>
                <a:cs typeface="Times New Roman" panose="02020603050405020304" pitchFamily="18" charset="0"/>
              </a:rPr>
              <a:t>03. Thiết kế hệ thống</a:t>
            </a:r>
            <a:endParaRPr sz="2800" i="1">
              <a:latin typeface="Times New Roman" panose="02020603050405020304" pitchFamily="18" charset="0"/>
              <a:cs typeface="Times New Roman" panose="02020603050405020304" pitchFamily="18" charset="0"/>
            </a:endParaRPr>
          </a:p>
        </p:txBody>
      </p:sp>
      <p:sp>
        <p:nvSpPr>
          <p:cNvPr id="8" name="Google Shape;223;p42">
            <a:extLst>
              <a:ext uri="{FF2B5EF4-FFF2-40B4-BE49-F238E27FC236}">
                <a16:creationId xmlns:a16="http://schemas.microsoft.com/office/drawing/2014/main" id="{DF1E29E0-9E2D-259E-F208-27AFE4C46501}"/>
              </a:ext>
            </a:extLst>
          </p:cNvPr>
          <p:cNvSpPr/>
          <p:nvPr/>
        </p:nvSpPr>
        <p:spPr>
          <a:xfrm>
            <a:off x="539924" y="823262"/>
            <a:ext cx="2336400" cy="438900"/>
          </a:xfrm>
          <a:prstGeom prst="roundRect">
            <a:avLst>
              <a:gd name="adj" fmla="val 50000"/>
            </a:avLst>
          </a:prstGeom>
          <a:no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225;p42">
            <a:extLst>
              <a:ext uri="{FF2B5EF4-FFF2-40B4-BE49-F238E27FC236}">
                <a16:creationId xmlns:a16="http://schemas.microsoft.com/office/drawing/2014/main" id="{F0316453-7235-C4C2-930D-A45A503E2061}"/>
              </a:ext>
            </a:extLst>
          </p:cNvPr>
          <p:cNvSpPr txBox="1">
            <a:spLocks/>
          </p:cNvSpPr>
          <p:nvPr/>
        </p:nvSpPr>
        <p:spPr>
          <a:xfrm>
            <a:off x="616124" y="823262"/>
            <a:ext cx="21840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Gilda Display"/>
              <a:buNone/>
              <a:defRPr sz="4400" b="0" i="0" u="none" strike="noStrike" cap="none">
                <a:solidFill>
                  <a:schemeClr val="accent3"/>
                </a:solidFill>
                <a:latin typeface="Gilda Display"/>
                <a:ea typeface="Gilda Display"/>
                <a:cs typeface="Gilda Display"/>
                <a:sym typeface="Gilda Display"/>
              </a:defRPr>
            </a:lvl1pPr>
            <a:lvl2pPr marR="0" lvl="1"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9pPr>
          </a:lstStyle>
          <a:p>
            <a:pPr algn="ctr"/>
            <a:r>
              <a:rPr lang="en-US" sz="1600">
                <a:latin typeface="Times New Roman" panose="02020603050405020304" pitchFamily="18" charset="0"/>
                <a:cs typeface="Times New Roman" panose="02020603050405020304" pitchFamily="18" charset="0"/>
              </a:rPr>
              <a:t>Bảng tài khoản</a:t>
            </a:r>
          </a:p>
        </p:txBody>
      </p:sp>
      <p:sp>
        <p:nvSpPr>
          <p:cNvPr id="10" name="Google Shape;225;p42">
            <a:extLst>
              <a:ext uri="{FF2B5EF4-FFF2-40B4-BE49-F238E27FC236}">
                <a16:creationId xmlns:a16="http://schemas.microsoft.com/office/drawing/2014/main" id="{0F04C8EB-900F-C44A-89DA-3BD0DC131F25}"/>
              </a:ext>
            </a:extLst>
          </p:cNvPr>
          <p:cNvSpPr txBox="1">
            <a:spLocks/>
          </p:cNvSpPr>
          <p:nvPr/>
        </p:nvSpPr>
        <p:spPr>
          <a:xfrm>
            <a:off x="3480000" y="823262"/>
            <a:ext cx="21840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Gilda Display"/>
              <a:buNone/>
              <a:defRPr sz="4400" b="0" i="0" u="none" strike="noStrike" cap="none">
                <a:solidFill>
                  <a:schemeClr val="accent3"/>
                </a:solidFill>
                <a:latin typeface="Gilda Display"/>
                <a:ea typeface="Gilda Display"/>
                <a:cs typeface="Gilda Display"/>
                <a:sym typeface="Gilda Display"/>
              </a:defRPr>
            </a:lvl1pPr>
            <a:lvl2pPr marR="0" lvl="1"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9pPr>
          </a:lstStyle>
          <a:p>
            <a:pPr algn="ctr"/>
            <a:r>
              <a:rPr lang="en-US" sz="1600">
                <a:latin typeface="Times New Roman" panose="02020603050405020304" pitchFamily="18" charset="0"/>
                <a:cs typeface="Times New Roman" panose="02020603050405020304" pitchFamily="18" charset="0"/>
              </a:rPr>
              <a:t>Bảng nhân viên</a:t>
            </a:r>
          </a:p>
        </p:txBody>
      </p:sp>
      <p:sp>
        <p:nvSpPr>
          <p:cNvPr id="11" name="Google Shape;225;p42">
            <a:extLst>
              <a:ext uri="{FF2B5EF4-FFF2-40B4-BE49-F238E27FC236}">
                <a16:creationId xmlns:a16="http://schemas.microsoft.com/office/drawing/2014/main" id="{36F70525-88FA-1D5C-6E84-6DFC88525B25}"/>
              </a:ext>
            </a:extLst>
          </p:cNvPr>
          <p:cNvSpPr txBox="1">
            <a:spLocks/>
          </p:cNvSpPr>
          <p:nvPr/>
        </p:nvSpPr>
        <p:spPr>
          <a:xfrm>
            <a:off x="6368996" y="823262"/>
            <a:ext cx="21840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Gilda Display"/>
              <a:buNone/>
              <a:defRPr sz="4400" b="0" i="0" u="none" strike="noStrike" cap="none">
                <a:solidFill>
                  <a:schemeClr val="accent3"/>
                </a:solidFill>
                <a:latin typeface="Gilda Display"/>
                <a:ea typeface="Gilda Display"/>
                <a:cs typeface="Gilda Display"/>
                <a:sym typeface="Gilda Display"/>
              </a:defRPr>
            </a:lvl1pPr>
            <a:lvl2pPr marR="0" lvl="1"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9pPr>
          </a:lstStyle>
          <a:p>
            <a:pPr algn="ctr"/>
            <a:r>
              <a:rPr lang="en-US" sz="1600">
                <a:latin typeface="Times New Roman" panose="02020603050405020304" pitchFamily="18" charset="0"/>
                <a:cs typeface="Times New Roman" panose="02020603050405020304" pitchFamily="18" charset="0"/>
              </a:rPr>
              <a:t>Bảng SGK</a:t>
            </a:r>
          </a:p>
        </p:txBody>
      </p:sp>
      <p:sp>
        <p:nvSpPr>
          <p:cNvPr id="12" name="Google Shape;223;p42">
            <a:extLst>
              <a:ext uri="{FF2B5EF4-FFF2-40B4-BE49-F238E27FC236}">
                <a16:creationId xmlns:a16="http://schemas.microsoft.com/office/drawing/2014/main" id="{98108788-4BA3-21F6-EA81-9C0CE36F6636}"/>
              </a:ext>
            </a:extLst>
          </p:cNvPr>
          <p:cNvSpPr/>
          <p:nvPr/>
        </p:nvSpPr>
        <p:spPr>
          <a:xfrm>
            <a:off x="3403800" y="823262"/>
            <a:ext cx="2336400" cy="438900"/>
          </a:xfrm>
          <a:prstGeom prst="roundRect">
            <a:avLst>
              <a:gd name="adj" fmla="val 50000"/>
            </a:avLst>
          </a:prstGeom>
          <a:no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223;p42">
            <a:extLst>
              <a:ext uri="{FF2B5EF4-FFF2-40B4-BE49-F238E27FC236}">
                <a16:creationId xmlns:a16="http://schemas.microsoft.com/office/drawing/2014/main" id="{840756C4-315B-0BF0-D0C6-743CD7160229}"/>
              </a:ext>
            </a:extLst>
          </p:cNvPr>
          <p:cNvSpPr/>
          <p:nvPr/>
        </p:nvSpPr>
        <p:spPr>
          <a:xfrm>
            <a:off x="6292796" y="823262"/>
            <a:ext cx="2336400" cy="438900"/>
          </a:xfrm>
          <a:prstGeom prst="roundRect">
            <a:avLst>
              <a:gd name="adj" fmla="val 50000"/>
            </a:avLst>
          </a:prstGeom>
          <a:no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223;p42">
            <a:extLst>
              <a:ext uri="{FF2B5EF4-FFF2-40B4-BE49-F238E27FC236}">
                <a16:creationId xmlns:a16="http://schemas.microsoft.com/office/drawing/2014/main" id="{0A408EFC-4FB9-3D3B-92B4-9F29AB39C698}"/>
              </a:ext>
            </a:extLst>
          </p:cNvPr>
          <p:cNvSpPr/>
          <p:nvPr/>
        </p:nvSpPr>
        <p:spPr>
          <a:xfrm>
            <a:off x="539924" y="2901993"/>
            <a:ext cx="2336400" cy="438900"/>
          </a:xfrm>
          <a:prstGeom prst="roundRect">
            <a:avLst>
              <a:gd name="adj" fmla="val 50000"/>
            </a:avLst>
          </a:prstGeom>
          <a:no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225;p42">
            <a:extLst>
              <a:ext uri="{FF2B5EF4-FFF2-40B4-BE49-F238E27FC236}">
                <a16:creationId xmlns:a16="http://schemas.microsoft.com/office/drawing/2014/main" id="{8668BC43-9B2B-48C6-4C53-15E509793881}"/>
              </a:ext>
            </a:extLst>
          </p:cNvPr>
          <p:cNvSpPr txBox="1">
            <a:spLocks/>
          </p:cNvSpPr>
          <p:nvPr/>
        </p:nvSpPr>
        <p:spPr>
          <a:xfrm>
            <a:off x="650929" y="2901993"/>
            <a:ext cx="21840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Gilda Display"/>
              <a:buNone/>
              <a:defRPr sz="4400" b="0" i="0" u="none" strike="noStrike" cap="none">
                <a:solidFill>
                  <a:schemeClr val="accent3"/>
                </a:solidFill>
                <a:latin typeface="Gilda Display"/>
                <a:ea typeface="Gilda Display"/>
                <a:cs typeface="Gilda Display"/>
                <a:sym typeface="Gilda Display"/>
              </a:defRPr>
            </a:lvl1pPr>
            <a:lvl2pPr marR="0" lvl="1"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9pPr>
          </a:lstStyle>
          <a:p>
            <a:pPr algn="ctr"/>
            <a:r>
              <a:rPr lang="en-US" sz="1600">
                <a:latin typeface="Times New Roman" panose="02020603050405020304" pitchFamily="18" charset="0"/>
                <a:cs typeface="Times New Roman" panose="02020603050405020304" pitchFamily="18" charset="0"/>
              </a:rPr>
              <a:t>Bảng phiếu nhập</a:t>
            </a:r>
          </a:p>
        </p:txBody>
      </p:sp>
      <p:sp>
        <p:nvSpPr>
          <p:cNvPr id="26" name="Google Shape;225;p42">
            <a:extLst>
              <a:ext uri="{FF2B5EF4-FFF2-40B4-BE49-F238E27FC236}">
                <a16:creationId xmlns:a16="http://schemas.microsoft.com/office/drawing/2014/main" id="{AA357C7A-BDC3-E03E-898C-6491EB4D2284}"/>
              </a:ext>
            </a:extLst>
          </p:cNvPr>
          <p:cNvSpPr txBox="1">
            <a:spLocks/>
          </p:cNvSpPr>
          <p:nvPr/>
        </p:nvSpPr>
        <p:spPr>
          <a:xfrm>
            <a:off x="3491533" y="2901993"/>
            <a:ext cx="21840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Gilda Display"/>
              <a:buNone/>
              <a:defRPr sz="4400" b="0" i="0" u="none" strike="noStrike" cap="none">
                <a:solidFill>
                  <a:schemeClr val="accent3"/>
                </a:solidFill>
                <a:latin typeface="Gilda Display"/>
                <a:ea typeface="Gilda Display"/>
                <a:cs typeface="Gilda Display"/>
                <a:sym typeface="Gilda Display"/>
              </a:defRPr>
            </a:lvl1pPr>
            <a:lvl2pPr marR="0" lvl="1"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9pPr>
          </a:lstStyle>
          <a:p>
            <a:pPr algn="ctr"/>
            <a:r>
              <a:rPr lang="en-US" sz="1600">
                <a:latin typeface="Times New Roman" panose="02020603050405020304" pitchFamily="18" charset="0"/>
                <a:cs typeface="Times New Roman" panose="02020603050405020304" pitchFamily="18" charset="0"/>
              </a:rPr>
              <a:t>Bảng phiếu xuất</a:t>
            </a:r>
          </a:p>
        </p:txBody>
      </p:sp>
      <p:sp>
        <p:nvSpPr>
          <p:cNvPr id="27" name="Google Shape;225;p42">
            <a:extLst>
              <a:ext uri="{FF2B5EF4-FFF2-40B4-BE49-F238E27FC236}">
                <a16:creationId xmlns:a16="http://schemas.microsoft.com/office/drawing/2014/main" id="{9D723483-A123-CE79-288B-77F93B57A326}"/>
              </a:ext>
            </a:extLst>
          </p:cNvPr>
          <p:cNvSpPr txBox="1">
            <a:spLocks/>
          </p:cNvSpPr>
          <p:nvPr/>
        </p:nvSpPr>
        <p:spPr>
          <a:xfrm>
            <a:off x="6403801" y="2901993"/>
            <a:ext cx="21840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Gilda Display"/>
              <a:buNone/>
              <a:defRPr sz="4400" b="0" i="0" u="none" strike="noStrike" cap="none">
                <a:solidFill>
                  <a:schemeClr val="accent3"/>
                </a:solidFill>
                <a:latin typeface="Gilda Display"/>
                <a:ea typeface="Gilda Display"/>
                <a:cs typeface="Gilda Display"/>
                <a:sym typeface="Gilda Display"/>
              </a:defRPr>
            </a:lvl1pPr>
            <a:lvl2pPr marR="0" lvl="1"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3600"/>
              <a:buFont typeface="DM Serif Text"/>
              <a:buNone/>
              <a:defRPr sz="3600" b="1" i="0" u="none" strike="noStrike" cap="none">
                <a:solidFill>
                  <a:schemeClr val="dk1"/>
                </a:solidFill>
                <a:latin typeface="DM Serif Text"/>
                <a:ea typeface="DM Serif Text"/>
                <a:cs typeface="DM Serif Text"/>
                <a:sym typeface="DM Serif Text"/>
              </a:defRPr>
            </a:lvl9pPr>
          </a:lstStyle>
          <a:p>
            <a:pPr algn="ctr"/>
            <a:r>
              <a:rPr lang="en-US" sz="1600">
                <a:latin typeface="Times New Roman" panose="02020603050405020304" pitchFamily="18" charset="0"/>
                <a:cs typeface="Times New Roman" panose="02020603050405020304" pitchFamily="18" charset="0"/>
              </a:rPr>
              <a:t>Bảng nhà cung cấp</a:t>
            </a:r>
          </a:p>
        </p:txBody>
      </p:sp>
      <p:sp>
        <p:nvSpPr>
          <p:cNvPr id="28" name="Google Shape;223;p42">
            <a:extLst>
              <a:ext uri="{FF2B5EF4-FFF2-40B4-BE49-F238E27FC236}">
                <a16:creationId xmlns:a16="http://schemas.microsoft.com/office/drawing/2014/main" id="{5C395F3B-2148-248B-6F69-9482179851D1}"/>
              </a:ext>
            </a:extLst>
          </p:cNvPr>
          <p:cNvSpPr/>
          <p:nvPr/>
        </p:nvSpPr>
        <p:spPr>
          <a:xfrm>
            <a:off x="6255937" y="2901993"/>
            <a:ext cx="2336400" cy="438900"/>
          </a:xfrm>
          <a:prstGeom prst="roundRect">
            <a:avLst>
              <a:gd name="adj" fmla="val 50000"/>
            </a:avLst>
          </a:prstGeom>
          <a:no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223;p42">
            <a:extLst>
              <a:ext uri="{FF2B5EF4-FFF2-40B4-BE49-F238E27FC236}">
                <a16:creationId xmlns:a16="http://schemas.microsoft.com/office/drawing/2014/main" id="{919DCCE4-D686-AA8F-C182-6840F244CF3D}"/>
              </a:ext>
            </a:extLst>
          </p:cNvPr>
          <p:cNvSpPr/>
          <p:nvPr/>
        </p:nvSpPr>
        <p:spPr>
          <a:xfrm>
            <a:off x="3362405" y="2901993"/>
            <a:ext cx="2336400" cy="438900"/>
          </a:xfrm>
          <a:prstGeom prst="roundRect">
            <a:avLst>
              <a:gd name="adj" fmla="val 50000"/>
            </a:avLst>
          </a:prstGeom>
          <a:no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FAAB6670-AC4D-5005-41E8-A5C8C6E423BE}"/>
              </a:ext>
            </a:extLst>
          </p:cNvPr>
          <p:cNvPicPr>
            <a:picLocks noChangeAspect="1"/>
          </p:cNvPicPr>
          <p:nvPr/>
        </p:nvPicPr>
        <p:blipFill>
          <a:blip r:embed="rId3"/>
          <a:stretch>
            <a:fillRect/>
          </a:stretch>
        </p:blipFill>
        <p:spPr>
          <a:xfrm>
            <a:off x="539924" y="1362373"/>
            <a:ext cx="2336400" cy="847321"/>
          </a:xfrm>
          <a:prstGeom prst="rect">
            <a:avLst/>
          </a:prstGeom>
        </p:spPr>
      </p:pic>
      <p:pic>
        <p:nvPicPr>
          <p:cNvPr id="37" name="Picture 36">
            <a:extLst>
              <a:ext uri="{FF2B5EF4-FFF2-40B4-BE49-F238E27FC236}">
                <a16:creationId xmlns:a16="http://schemas.microsoft.com/office/drawing/2014/main" id="{0B971752-4ED3-0ED3-3EBE-29C9765028D5}"/>
              </a:ext>
            </a:extLst>
          </p:cNvPr>
          <p:cNvPicPr>
            <a:picLocks noChangeAspect="1"/>
          </p:cNvPicPr>
          <p:nvPr/>
        </p:nvPicPr>
        <p:blipFill>
          <a:blip r:embed="rId4"/>
          <a:stretch>
            <a:fillRect/>
          </a:stretch>
        </p:blipFill>
        <p:spPr>
          <a:xfrm>
            <a:off x="3451165" y="1362373"/>
            <a:ext cx="2264736" cy="1137292"/>
          </a:xfrm>
          <a:prstGeom prst="rect">
            <a:avLst/>
          </a:prstGeom>
        </p:spPr>
      </p:pic>
      <p:pic>
        <p:nvPicPr>
          <p:cNvPr id="38" name="Picture 37">
            <a:extLst>
              <a:ext uri="{FF2B5EF4-FFF2-40B4-BE49-F238E27FC236}">
                <a16:creationId xmlns:a16="http://schemas.microsoft.com/office/drawing/2014/main" id="{8395192A-9328-2B60-9A35-FA29EAC8A36D}"/>
              </a:ext>
            </a:extLst>
          </p:cNvPr>
          <p:cNvPicPr>
            <a:picLocks noChangeAspect="1"/>
          </p:cNvPicPr>
          <p:nvPr/>
        </p:nvPicPr>
        <p:blipFill>
          <a:blip r:embed="rId5"/>
          <a:stretch>
            <a:fillRect/>
          </a:stretch>
        </p:blipFill>
        <p:spPr>
          <a:xfrm>
            <a:off x="6368996" y="1362373"/>
            <a:ext cx="2264736" cy="1439409"/>
          </a:xfrm>
          <a:prstGeom prst="rect">
            <a:avLst/>
          </a:prstGeom>
        </p:spPr>
      </p:pic>
      <p:pic>
        <p:nvPicPr>
          <p:cNvPr id="39" name="Picture 38">
            <a:extLst>
              <a:ext uri="{FF2B5EF4-FFF2-40B4-BE49-F238E27FC236}">
                <a16:creationId xmlns:a16="http://schemas.microsoft.com/office/drawing/2014/main" id="{923D9991-5668-AFEA-8CCA-678288DB7ACF}"/>
              </a:ext>
            </a:extLst>
          </p:cNvPr>
          <p:cNvPicPr>
            <a:picLocks noChangeAspect="1"/>
          </p:cNvPicPr>
          <p:nvPr/>
        </p:nvPicPr>
        <p:blipFill>
          <a:blip r:embed="rId6"/>
          <a:stretch>
            <a:fillRect/>
          </a:stretch>
        </p:blipFill>
        <p:spPr>
          <a:xfrm>
            <a:off x="6406666" y="3426455"/>
            <a:ext cx="2257159" cy="969452"/>
          </a:xfrm>
          <a:prstGeom prst="rect">
            <a:avLst/>
          </a:prstGeom>
        </p:spPr>
      </p:pic>
      <p:pic>
        <p:nvPicPr>
          <p:cNvPr id="40" name="Picture 39">
            <a:extLst>
              <a:ext uri="{FF2B5EF4-FFF2-40B4-BE49-F238E27FC236}">
                <a16:creationId xmlns:a16="http://schemas.microsoft.com/office/drawing/2014/main" id="{6B2DB449-B679-C107-108B-1CED6AD7981C}"/>
              </a:ext>
            </a:extLst>
          </p:cNvPr>
          <p:cNvPicPr>
            <a:picLocks noChangeAspect="1"/>
          </p:cNvPicPr>
          <p:nvPr/>
        </p:nvPicPr>
        <p:blipFill>
          <a:blip r:embed="rId7"/>
          <a:stretch>
            <a:fillRect/>
          </a:stretch>
        </p:blipFill>
        <p:spPr>
          <a:xfrm>
            <a:off x="540911" y="3426455"/>
            <a:ext cx="2335413" cy="1312087"/>
          </a:xfrm>
          <a:prstGeom prst="rect">
            <a:avLst/>
          </a:prstGeom>
        </p:spPr>
      </p:pic>
      <p:pic>
        <p:nvPicPr>
          <p:cNvPr id="41" name="Picture 40">
            <a:extLst>
              <a:ext uri="{FF2B5EF4-FFF2-40B4-BE49-F238E27FC236}">
                <a16:creationId xmlns:a16="http://schemas.microsoft.com/office/drawing/2014/main" id="{C27F8BD2-3CEB-1789-E16E-0313815533F4}"/>
              </a:ext>
            </a:extLst>
          </p:cNvPr>
          <p:cNvPicPr>
            <a:picLocks noChangeAspect="1"/>
          </p:cNvPicPr>
          <p:nvPr/>
        </p:nvPicPr>
        <p:blipFill>
          <a:blip r:embed="rId8"/>
          <a:stretch>
            <a:fillRect/>
          </a:stretch>
        </p:blipFill>
        <p:spPr>
          <a:xfrm>
            <a:off x="3446198" y="3426455"/>
            <a:ext cx="2269703" cy="1137292"/>
          </a:xfrm>
          <a:prstGeom prst="rect">
            <a:avLst/>
          </a:prstGeom>
        </p:spPr>
      </p:pic>
    </p:spTree>
    <p:extLst>
      <p:ext uri="{BB962C8B-B14F-4D97-AF65-F5344CB8AC3E}">
        <p14:creationId xmlns:p14="http://schemas.microsoft.com/office/powerpoint/2010/main" val="105673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animBg="1"/>
      <p:bldP spid="13" grpId="0" animBg="1"/>
      <p:bldP spid="24" grpId="0" animBg="1"/>
      <p:bldP spid="25" grpId="0"/>
      <p:bldP spid="26" grpId="0"/>
      <p:bldP spid="27" grpId="0"/>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507600" y="439655"/>
            <a:ext cx="4064400" cy="910800"/>
          </a:xfrm>
          <a:prstGeom prst="rect">
            <a:avLst/>
          </a:prstGeom>
        </p:spPr>
        <p:txBody>
          <a:bodyPr spcFirstLastPara="1" wrap="square" lIns="137150" tIns="91425" rIns="137150" bIns="91425" anchor="ctr" anchorCtr="0">
            <a:noAutofit/>
          </a:bodyPr>
          <a:lstStyle/>
          <a:p>
            <a:pPr marL="0" lvl="0" indent="0" algn="ctr" rtl="0">
              <a:spcBef>
                <a:spcPts val="0"/>
              </a:spcBef>
              <a:spcAft>
                <a:spcPts val="0"/>
              </a:spcAft>
              <a:buClr>
                <a:schemeClr val="dk1"/>
              </a:buClr>
              <a:buSzPts val="1100"/>
              <a:buFont typeface="Arial"/>
              <a:buNone/>
            </a:pPr>
            <a:r>
              <a:rPr lang="en-US" sz="3200" i="1">
                <a:latin typeface="Times New Roman" panose="02020603050405020304" pitchFamily="18" charset="0"/>
                <a:cs typeface="Times New Roman" panose="02020603050405020304" pitchFamily="18" charset="0"/>
              </a:rPr>
              <a:t>03. Thiết kế hệ thống</a:t>
            </a:r>
            <a:endParaRPr sz="3200" i="1">
              <a:latin typeface="Times New Roman" panose="02020603050405020304" pitchFamily="18" charset="0"/>
              <a:cs typeface="Times New Roman" panose="02020603050405020304" pitchFamily="18" charset="0"/>
            </a:endParaRPr>
          </a:p>
        </p:txBody>
      </p:sp>
      <p:sp>
        <p:nvSpPr>
          <p:cNvPr id="383" name="Google Shape;383;p53"/>
          <p:cNvSpPr/>
          <p:nvPr/>
        </p:nvSpPr>
        <p:spPr>
          <a:xfrm>
            <a:off x="7079794" y="278339"/>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SCHOOL</a:t>
            </a:r>
          </a:p>
        </p:txBody>
      </p:sp>
      <p:sp>
        <p:nvSpPr>
          <p:cNvPr id="384" name="Google Shape;384;p53"/>
          <p:cNvSpPr/>
          <p:nvPr/>
        </p:nvSpPr>
        <p:spPr>
          <a:xfrm>
            <a:off x="7084612" y="518567"/>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a:t>
            </a:r>
            <a:r>
              <a:rPr lang="en-US" b="0" i="0">
                <a:ln>
                  <a:noFill/>
                </a:ln>
                <a:solidFill>
                  <a:schemeClr val="lt2"/>
                </a:solidFill>
                <a:latin typeface="Times New Roman" panose="02020603050405020304" pitchFamily="18" charset="0"/>
                <a:cs typeface="Times New Roman" panose="02020603050405020304" pitchFamily="18" charset="0"/>
              </a:rPr>
              <a:t>S</a:t>
            </a:r>
            <a:r>
              <a:rPr b="0" i="0">
                <a:ln>
                  <a:noFill/>
                </a:ln>
                <a:solidFill>
                  <a:schemeClr val="lt2"/>
                </a:solidFill>
                <a:latin typeface="Times New Roman" panose="02020603050405020304" pitchFamily="18" charset="0"/>
                <a:cs typeface="Times New Roman" panose="02020603050405020304" pitchFamily="18" charset="0"/>
              </a:rPr>
              <a:t>CHOOL</a:t>
            </a:r>
          </a:p>
        </p:txBody>
      </p:sp>
      <p:sp>
        <p:nvSpPr>
          <p:cNvPr id="385" name="Google Shape;385;p53"/>
          <p:cNvSpPr/>
          <p:nvPr/>
        </p:nvSpPr>
        <p:spPr>
          <a:xfrm>
            <a:off x="7079794" y="758795"/>
            <a:ext cx="1710868"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HIGH SCHOOL</a:t>
            </a:r>
          </a:p>
        </p:txBody>
      </p:sp>
      <p:sp>
        <p:nvSpPr>
          <p:cNvPr id="3" name="Subtitle 2">
            <a:extLst>
              <a:ext uri="{FF2B5EF4-FFF2-40B4-BE49-F238E27FC236}">
                <a16:creationId xmlns:a16="http://schemas.microsoft.com/office/drawing/2014/main" id="{C14F405D-81A9-EDB1-78B0-E1FFFDF43DFD}"/>
              </a:ext>
            </a:extLst>
          </p:cNvPr>
          <p:cNvSpPr>
            <a:spLocks noGrp="1"/>
          </p:cNvSpPr>
          <p:nvPr>
            <p:ph type="subTitle" idx="1"/>
          </p:nvPr>
        </p:nvSpPr>
        <p:spPr>
          <a:xfrm>
            <a:off x="143390" y="2073300"/>
            <a:ext cx="2940773" cy="832632"/>
          </a:xfrm>
        </p:spPr>
        <p:txBody>
          <a:bodyPr/>
          <a:lstStyle/>
          <a:p>
            <a:r>
              <a:rPr lang="en-US" sz="3200">
                <a:latin typeface="Times New Roman" panose="02020603050405020304" pitchFamily="18" charset="0"/>
                <a:cs typeface="Times New Roman" panose="02020603050405020304" pitchFamily="18" charset="0"/>
              </a:rPr>
              <a:t>Mô hình thực thể quan hệ</a:t>
            </a:r>
          </a:p>
        </p:txBody>
      </p:sp>
      <p:pic>
        <p:nvPicPr>
          <p:cNvPr id="2" name="Picture 1">
            <a:extLst>
              <a:ext uri="{FF2B5EF4-FFF2-40B4-BE49-F238E27FC236}">
                <a16:creationId xmlns:a16="http://schemas.microsoft.com/office/drawing/2014/main" id="{3D380CEF-5B80-0D41-D609-991BEB225431}"/>
              </a:ext>
            </a:extLst>
          </p:cNvPr>
          <p:cNvPicPr>
            <a:picLocks noChangeAspect="1"/>
          </p:cNvPicPr>
          <p:nvPr/>
        </p:nvPicPr>
        <p:blipFill>
          <a:blip r:embed="rId3"/>
          <a:stretch>
            <a:fillRect/>
          </a:stretch>
        </p:blipFill>
        <p:spPr>
          <a:xfrm>
            <a:off x="3361224" y="1342800"/>
            <a:ext cx="5102817" cy="3522361"/>
          </a:xfrm>
          <a:prstGeom prst="rect">
            <a:avLst/>
          </a:prstGeom>
        </p:spPr>
      </p:pic>
    </p:spTree>
    <p:extLst>
      <p:ext uri="{BB962C8B-B14F-4D97-AF65-F5344CB8AC3E}">
        <p14:creationId xmlns:p14="http://schemas.microsoft.com/office/powerpoint/2010/main" val="3342654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51" name="Google Shape;351;p51"/>
          <p:cNvSpPr txBox="1">
            <a:spLocks noGrp="1"/>
          </p:cNvSpPr>
          <p:nvPr>
            <p:ph type="title" idx="2"/>
          </p:nvPr>
        </p:nvSpPr>
        <p:spPr>
          <a:xfrm flipH="1">
            <a:off x="7194900" y="3725400"/>
            <a:ext cx="1949100" cy="14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352" name="Google Shape;352;p51"/>
          <p:cNvSpPr txBox="1">
            <a:spLocks noGrp="1"/>
          </p:cNvSpPr>
          <p:nvPr>
            <p:ph type="title"/>
          </p:nvPr>
        </p:nvSpPr>
        <p:spPr>
          <a:xfrm>
            <a:off x="2812942" y="4243317"/>
            <a:ext cx="4381959" cy="73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Thiết kế giao diện</a:t>
            </a:r>
            <a:endParaRPr>
              <a:latin typeface="Times New Roman" panose="02020603050405020304" pitchFamily="18" charset="0"/>
              <a:cs typeface="Times New Roman" panose="02020603050405020304" pitchFamily="18" charset="0"/>
            </a:endParaRPr>
          </a:p>
        </p:txBody>
      </p:sp>
      <p:sp>
        <p:nvSpPr>
          <p:cNvPr id="353" name="Google Shape;353;p51"/>
          <p:cNvSpPr txBox="1">
            <a:spLocks noGrp="1"/>
          </p:cNvSpPr>
          <p:nvPr>
            <p:ph type="subTitle" idx="1"/>
          </p:nvPr>
        </p:nvSpPr>
        <p:spPr>
          <a:xfrm>
            <a:off x="568318" y="290983"/>
            <a:ext cx="3306258" cy="3693376"/>
          </a:xfrm>
          <a:prstGeom prst="rect">
            <a:avLst/>
          </a:prstGeom>
        </p:spPr>
        <p:txBody>
          <a:bodyPr spcFirstLastPara="1" wrap="square" lIns="91425" tIns="91425" rIns="91425" bIns="91425" anchor="ctr" anchorCtr="0">
            <a:noAutofit/>
          </a:bodyPr>
          <a:lstStyle/>
          <a:p>
            <a:pPr marL="342900" lvl="0" indent="-342900" algn="l" rtl="0">
              <a:lnSpc>
                <a:spcPct val="150000"/>
              </a:lnSpc>
              <a:spcBef>
                <a:spcPts val="0"/>
              </a:spcBef>
              <a:spcAft>
                <a:spcPts val="0"/>
              </a:spcAft>
              <a:buClr>
                <a:schemeClr val="accent2"/>
              </a:buClr>
              <a:buFont typeface="+mj-lt"/>
              <a:buAutoNum type="arabicPeriod"/>
            </a:pPr>
            <a:r>
              <a:rPr lang="en" sz="1800">
                <a:latin typeface="Times New Roman" panose="02020603050405020304" pitchFamily="18" charset="0"/>
                <a:cs typeface="Times New Roman" panose="02020603050405020304" pitchFamily="18" charset="0"/>
              </a:rPr>
              <a:t>Giao diện đăng nhập</a:t>
            </a:r>
          </a:p>
          <a:p>
            <a:pPr marL="342900" lvl="0" indent="-342900" algn="l" rtl="0">
              <a:lnSpc>
                <a:spcPct val="150000"/>
              </a:lnSpc>
              <a:spcBef>
                <a:spcPts val="0"/>
              </a:spcBef>
              <a:spcAft>
                <a:spcPts val="0"/>
              </a:spcAft>
              <a:buClr>
                <a:schemeClr val="accent2"/>
              </a:buClr>
              <a:buFont typeface="+mj-lt"/>
              <a:buAutoNum type="arabicPeriod"/>
            </a:pPr>
            <a:r>
              <a:rPr lang="en" sz="1800">
                <a:latin typeface="Times New Roman" panose="02020603050405020304" pitchFamily="18" charset="0"/>
                <a:cs typeface="Times New Roman" panose="02020603050405020304" pitchFamily="18" charset="0"/>
              </a:rPr>
              <a:t>Giao diện chính</a:t>
            </a:r>
          </a:p>
          <a:p>
            <a:pPr marL="342900" lvl="0" indent="-342900" algn="l" rtl="0">
              <a:lnSpc>
                <a:spcPct val="150000"/>
              </a:lnSpc>
              <a:spcBef>
                <a:spcPts val="0"/>
              </a:spcBef>
              <a:spcAft>
                <a:spcPts val="0"/>
              </a:spcAft>
              <a:buClr>
                <a:schemeClr val="accent2"/>
              </a:buClr>
              <a:buFont typeface="+mj-lt"/>
              <a:buAutoNum type="arabicPeriod"/>
            </a:pPr>
            <a:r>
              <a:rPr lang="en-US" sz="1800">
                <a:latin typeface="Times New Roman" panose="02020603050405020304" pitchFamily="18" charset="0"/>
                <a:cs typeface="Times New Roman" panose="02020603050405020304" pitchFamily="18" charset="0"/>
              </a:rPr>
              <a:t>G</a:t>
            </a:r>
            <a:r>
              <a:rPr lang="en" sz="1800">
                <a:latin typeface="Times New Roman" panose="02020603050405020304" pitchFamily="18" charset="0"/>
                <a:cs typeface="Times New Roman" panose="02020603050405020304" pitchFamily="18" charset="0"/>
              </a:rPr>
              <a:t>iao diện quản lý tài khoản</a:t>
            </a:r>
          </a:p>
          <a:p>
            <a:pPr marL="342900" lvl="0" indent="-342900" algn="l" rtl="0">
              <a:lnSpc>
                <a:spcPct val="150000"/>
              </a:lnSpc>
              <a:spcBef>
                <a:spcPts val="0"/>
              </a:spcBef>
              <a:spcAft>
                <a:spcPts val="0"/>
              </a:spcAft>
              <a:buClr>
                <a:schemeClr val="accent2"/>
              </a:buClr>
              <a:buFont typeface="+mj-lt"/>
              <a:buAutoNum type="arabicPeriod"/>
            </a:pPr>
            <a:r>
              <a:rPr lang="en" sz="1800">
                <a:latin typeface="Times New Roman" panose="02020603050405020304" pitchFamily="18" charset="0"/>
                <a:cs typeface="Times New Roman" panose="02020603050405020304" pitchFamily="18" charset="0"/>
              </a:rPr>
              <a:t>Giao diện quản lý nhân viên</a:t>
            </a:r>
          </a:p>
          <a:p>
            <a:pPr marL="342900" lvl="0" indent="-342900" algn="l" rtl="0">
              <a:lnSpc>
                <a:spcPct val="150000"/>
              </a:lnSpc>
              <a:spcBef>
                <a:spcPts val="0"/>
              </a:spcBef>
              <a:spcAft>
                <a:spcPts val="0"/>
              </a:spcAft>
              <a:buClr>
                <a:schemeClr val="accent2"/>
              </a:buClr>
              <a:buFont typeface="+mj-lt"/>
              <a:buAutoNum type="arabicPeriod"/>
            </a:pPr>
            <a:r>
              <a:rPr lang="en-US" sz="1800">
                <a:latin typeface="Times New Roman" panose="02020603050405020304" pitchFamily="18" charset="0"/>
                <a:cs typeface="Times New Roman" panose="02020603050405020304" pitchFamily="18" charset="0"/>
              </a:rPr>
              <a:t>Giao diện thông tin SGK</a:t>
            </a:r>
            <a:endParaRPr lang="en" sz="180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accent2"/>
              </a:buClr>
              <a:buFont typeface="+mj-lt"/>
              <a:buAutoNum type="arabicPeriod"/>
            </a:pPr>
            <a:r>
              <a:rPr lang="en-US" sz="1800">
                <a:latin typeface="Times New Roman" panose="02020603050405020304" pitchFamily="18" charset="0"/>
                <a:cs typeface="Times New Roman" panose="02020603050405020304" pitchFamily="18" charset="0"/>
              </a:rPr>
              <a:t>Giao diện phiếu nhập kho</a:t>
            </a:r>
            <a:endParaRPr lang="en" sz="180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accent2"/>
              </a:buClr>
              <a:buFont typeface="+mj-lt"/>
              <a:buAutoNum type="arabicPeriod"/>
            </a:pPr>
            <a:r>
              <a:rPr lang="en-US" sz="1800">
                <a:latin typeface="Times New Roman" panose="02020603050405020304" pitchFamily="18" charset="0"/>
                <a:cs typeface="Times New Roman" panose="02020603050405020304" pitchFamily="18" charset="0"/>
              </a:rPr>
              <a:t>Giao diện phiếu xuất kho</a:t>
            </a:r>
            <a:endParaRPr lang="en" sz="180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accent2"/>
              </a:buClr>
              <a:buFont typeface="+mj-lt"/>
              <a:buAutoNum type="arabicPeriod"/>
            </a:pPr>
            <a:r>
              <a:rPr lang="en-US" sz="1800">
                <a:latin typeface="Times New Roman" panose="02020603050405020304" pitchFamily="18" charset="0"/>
                <a:cs typeface="Times New Roman" panose="02020603050405020304" pitchFamily="18" charset="0"/>
              </a:rPr>
              <a:t>Giao diện nhà cung cấp</a:t>
            </a:r>
            <a:endParaRPr lang="en" sz="180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accent2"/>
              </a:buClr>
              <a:buFont typeface="+mj-lt"/>
              <a:buAutoNum type="arabicPeriod"/>
            </a:pPr>
            <a:endParaRPr sz="18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F373188-E255-D5D7-3180-E626334DD652}"/>
              </a:ext>
            </a:extLst>
          </p:cNvPr>
          <p:cNvPicPr>
            <a:picLocks noChangeAspect="1"/>
          </p:cNvPicPr>
          <p:nvPr/>
        </p:nvPicPr>
        <p:blipFill>
          <a:blip r:embed="rId3"/>
          <a:stretch>
            <a:fillRect/>
          </a:stretch>
        </p:blipFill>
        <p:spPr>
          <a:xfrm>
            <a:off x="4238786" y="1828225"/>
            <a:ext cx="1879170" cy="1290524"/>
          </a:xfrm>
          <a:prstGeom prst="rect">
            <a:avLst/>
          </a:prstGeom>
        </p:spPr>
      </p:pic>
      <p:pic>
        <p:nvPicPr>
          <p:cNvPr id="4" name="Picture 3">
            <a:extLst>
              <a:ext uri="{FF2B5EF4-FFF2-40B4-BE49-F238E27FC236}">
                <a16:creationId xmlns:a16="http://schemas.microsoft.com/office/drawing/2014/main" id="{C352B598-54B2-FC7E-57D4-06C6EC221ECA}"/>
              </a:ext>
            </a:extLst>
          </p:cNvPr>
          <p:cNvPicPr>
            <a:picLocks noChangeAspect="1"/>
          </p:cNvPicPr>
          <p:nvPr/>
        </p:nvPicPr>
        <p:blipFill>
          <a:blip r:embed="rId4"/>
          <a:stretch>
            <a:fillRect/>
          </a:stretch>
        </p:blipFill>
        <p:spPr>
          <a:xfrm>
            <a:off x="4262034" y="589976"/>
            <a:ext cx="2220132" cy="900387"/>
          </a:xfrm>
          <a:prstGeom prst="rect">
            <a:avLst/>
          </a:prstGeom>
        </p:spPr>
      </p:pic>
      <p:pic>
        <p:nvPicPr>
          <p:cNvPr id="5" name="Picture 4">
            <a:extLst>
              <a:ext uri="{FF2B5EF4-FFF2-40B4-BE49-F238E27FC236}">
                <a16:creationId xmlns:a16="http://schemas.microsoft.com/office/drawing/2014/main" id="{AB0601D6-FFF6-E2D0-9BF2-394E87A7AE2B}"/>
              </a:ext>
            </a:extLst>
          </p:cNvPr>
          <p:cNvPicPr>
            <a:picLocks noChangeAspect="1"/>
          </p:cNvPicPr>
          <p:nvPr/>
        </p:nvPicPr>
        <p:blipFill>
          <a:blip r:embed="rId5"/>
          <a:stretch>
            <a:fillRect/>
          </a:stretch>
        </p:blipFill>
        <p:spPr>
          <a:xfrm>
            <a:off x="6482166" y="2098692"/>
            <a:ext cx="1987658" cy="1186012"/>
          </a:xfrm>
          <a:prstGeom prst="rect">
            <a:avLst/>
          </a:prstGeom>
        </p:spPr>
      </p:pic>
      <p:pic>
        <p:nvPicPr>
          <p:cNvPr id="6" name="Picture 5">
            <a:extLst>
              <a:ext uri="{FF2B5EF4-FFF2-40B4-BE49-F238E27FC236}">
                <a16:creationId xmlns:a16="http://schemas.microsoft.com/office/drawing/2014/main" id="{42AF56A7-EE22-71AF-6CA7-3306A8B29290}"/>
              </a:ext>
            </a:extLst>
          </p:cNvPr>
          <p:cNvPicPr>
            <a:picLocks noChangeAspect="1"/>
          </p:cNvPicPr>
          <p:nvPr/>
        </p:nvPicPr>
        <p:blipFill>
          <a:blip r:embed="rId6"/>
          <a:stretch>
            <a:fillRect/>
          </a:stretch>
        </p:blipFill>
        <p:spPr>
          <a:xfrm>
            <a:off x="6869624" y="595325"/>
            <a:ext cx="1951324" cy="1186013"/>
          </a:xfrm>
          <a:prstGeom prst="rect">
            <a:avLst/>
          </a:prstGeom>
        </p:spPr>
      </p:pic>
    </p:spTree>
    <p:extLst>
      <p:ext uri="{BB962C8B-B14F-4D97-AF65-F5344CB8AC3E}">
        <p14:creationId xmlns:p14="http://schemas.microsoft.com/office/powerpoint/2010/main" val="3394525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2"/>
                                        </p:tgtEl>
                                        <p:attrNameLst>
                                          <p:attrName>style.visibility</p:attrName>
                                        </p:attrNameLst>
                                      </p:cBhvr>
                                      <p:to>
                                        <p:strVal val="visible"/>
                                      </p:to>
                                    </p:set>
                                    <p:animEffect transition="in" filter="fade">
                                      <p:cBhvr>
                                        <p:cTn id="10" dur="500"/>
                                        <p:tgtEl>
                                          <p:spTgt spid="3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3">
                                            <p:txEl>
                                              <p:pRg st="0" end="0"/>
                                            </p:txEl>
                                          </p:spTgt>
                                        </p:tgtEl>
                                        <p:attrNameLst>
                                          <p:attrName>style.visibility</p:attrName>
                                        </p:attrNameLst>
                                      </p:cBhvr>
                                      <p:to>
                                        <p:strVal val="visible"/>
                                      </p:to>
                                    </p:set>
                                    <p:animEffect transition="in" filter="fade">
                                      <p:cBhvr>
                                        <p:cTn id="15" dur="500"/>
                                        <p:tgtEl>
                                          <p:spTgt spid="35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3">
                                            <p:txEl>
                                              <p:pRg st="1" end="1"/>
                                            </p:txEl>
                                          </p:spTgt>
                                        </p:tgtEl>
                                        <p:attrNameLst>
                                          <p:attrName>style.visibility</p:attrName>
                                        </p:attrNameLst>
                                      </p:cBhvr>
                                      <p:to>
                                        <p:strVal val="visible"/>
                                      </p:to>
                                    </p:set>
                                    <p:animEffect transition="in" filter="fade">
                                      <p:cBhvr>
                                        <p:cTn id="20" dur="500"/>
                                        <p:tgtEl>
                                          <p:spTgt spid="35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3">
                                            <p:txEl>
                                              <p:pRg st="2" end="2"/>
                                            </p:txEl>
                                          </p:spTgt>
                                        </p:tgtEl>
                                        <p:attrNameLst>
                                          <p:attrName>style.visibility</p:attrName>
                                        </p:attrNameLst>
                                      </p:cBhvr>
                                      <p:to>
                                        <p:strVal val="visible"/>
                                      </p:to>
                                    </p:set>
                                    <p:animEffect transition="in" filter="fade">
                                      <p:cBhvr>
                                        <p:cTn id="25" dur="500"/>
                                        <p:tgtEl>
                                          <p:spTgt spid="35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53">
                                            <p:txEl>
                                              <p:pRg st="3" end="3"/>
                                            </p:txEl>
                                          </p:spTgt>
                                        </p:tgtEl>
                                        <p:attrNameLst>
                                          <p:attrName>style.visibility</p:attrName>
                                        </p:attrNameLst>
                                      </p:cBhvr>
                                      <p:to>
                                        <p:strVal val="visible"/>
                                      </p:to>
                                    </p:set>
                                    <p:animEffect transition="in" filter="fade">
                                      <p:cBhvr>
                                        <p:cTn id="30" dur="500"/>
                                        <p:tgtEl>
                                          <p:spTgt spid="35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3">
                                            <p:txEl>
                                              <p:pRg st="4" end="4"/>
                                            </p:txEl>
                                          </p:spTgt>
                                        </p:tgtEl>
                                        <p:attrNameLst>
                                          <p:attrName>style.visibility</p:attrName>
                                        </p:attrNameLst>
                                      </p:cBhvr>
                                      <p:to>
                                        <p:strVal val="visible"/>
                                      </p:to>
                                    </p:set>
                                    <p:animEffect transition="in" filter="fade">
                                      <p:cBhvr>
                                        <p:cTn id="35" dur="500"/>
                                        <p:tgtEl>
                                          <p:spTgt spid="35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3">
                                            <p:txEl>
                                              <p:pRg st="5" end="5"/>
                                            </p:txEl>
                                          </p:spTgt>
                                        </p:tgtEl>
                                        <p:attrNameLst>
                                          <p:attrName>style.visibility</p:attrName>
                                        </p:attrNameLst>
                                      </p:cBhvr>
                                      <p:to>
                                        <p:strVal val="visible"/>
                                      </p:to>
                                    </p:set>
                                    <p:animEffect transition="in" filter="fade">
                                      <p:cBhvr>
                                        <p:cTn id="40" dur="500"/>
                                        <p:tgtEl>
                                          <p:spTgt spid="35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3">
                                            <p:txEl>
                                              <p:pRg st="6" end="6"/>
                                            </p:txEl>
                                          </p:spTgt>
                                        </p:tgtEl>
                                        <p:attrNameLst>
                                          <p:attrName>style.visibility</p:attrName>
                                        </p:attrNameLst>
                                      </p:cBhvr>
                                      <p:to>
                                        <p:strVal val="visible"/>
                                      </p:to>
                                    </p:set>
                                    <p:animEffect transition="in" filter="fade">
                                      <p:cBhvr>
                                        <p:cTn id="45" dur="500"/>
                                        <p:tgtEl>
                                          <p:spTgt spid="35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53">
                                            <p:txEl>
                                              <p:pRg st="7" end="7"/>
                                            </p:txEl>
                                          </p:spTgt>
                                        </p:tgtEl>
                                        <p:attrNameLst>
                                          <p:attrName>style.visibility</p:attrName>
                                        </p:attrNameLst>
                                      </p:cBhvr>
                                      <p:to>
                                        <p:strVal val="visible"/>
                                      </p:to>
                                    </p:set>
                                    <p:animEffect transition="in" filter="fade">
                                      <p:cBhvr>
                                        <p:cTn id="50" dur="500"/>
                                        <p:tgtEl>
                                          <p:spTgt spid="35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par>
                                <p:cTn id="56" presetID="10"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par>
                                <p:cTn id="59" presetID="10"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par>
                                <p:cTn id="62" presetID="10" presetClass="entr" presetSubtype="0"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p:bldP spid="352" grpId="0"/>
      <p:bldP spid="35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81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đăng nhập</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30637"/>
            <a:ext cx="8144360" cy="738664"/>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Đây là giao diện đăng nhập của hệ thống. Khi người dùng muốn đăng nhập thì hệ thống sẽ hiển thị giao diện đăng nhập và yêu cầu người dùng nhập thông tin đăng nhập gồm tên đăng nhập (username) và mật khẩu (password).</a:t>
            </a:r>
          </a:p>
        </p:txBody>
      </p:sp>
      <p:pic>
        <p:nvPicPr>
          <p:cNvPr id="39" name="Picture 38">
            <a:extLst>
              <a:ext uri="{FF2B5EF4-FFF2-40B4-BE49-F238E27FC236}">
                <a16:creationId xmlns:a16="http://schemas.microsoft.com/office/drawing/2014/main" id="{0784060C-948F-8811-0096-74E6BDBC9FAD}"/>
              </a:ext>
            </a:extLst>
          </p:cNvPr>
          <p:cNvPicPr>
            <a:picLocks noChangeAspect="1"/>
          </p:cNvPicPr>
          <p:nvPr/>
        </p:nvPicPr>
        <p:blipFill>
          <a:blip r:embed="rId3"/>
          <a:stretch>
            <a:fillRect/>
          </a:stretch>
        </p:blipFill>
        <p:spPr>
          <a:xfrm>
            <a:off x="1573078" y="2035284"/>
            <a:ext cx="5943600" cy="24104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81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chính</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30637"/>
            <a:ext cx="8144360" cy="523220"/>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Giao diện chính của hệ thống bao gồm tất cả các mục của ứng dụng được sắp xếp gọn gàng để người dùng có thể tìm kiếm và bấm chọn vào mục cần sử dụng.</a:t>
            </a:r>
          </a:p>
        </p:txBody>
      </p:sp>
      <p:pic>
        <p:nvPicPr>
          <p:cNvPr id="2" name="Picture 1">
            <a:extLst>
              <a:ext uri="{FF2B5EF4-FFF2-40B4-BE49-F238E27FC236}">
                <a16:creationId xmlns:a16="http://schemas.microsoft.com/office/drawing/2014/main" id="{391C6218-8001-CD6E-85BC-4F5C24BBEDBC}"/>
              </a:ext>
            </a:extLst>
          </p:cNvPr>
          <p:cNvPicPr>
            <a:picLocks noChangeAspect="1"/>
          </p:cNvPicPr>
          <p:nvPr/>
        </p:nvPicPr>
        <p:blipFill>
          <a:blip r:embed="rId3"/>
          <a:stretch>
            <a:fillRect/>
          </a:stretch>
        </p:blipFill>
        <p:spPr>
          <a:xfrm>
            <a:off x="1573078" y="1703603"/>
            <a:ext cx="5943600" cy="2545080"/>
          </a:xfrm>
          <a:prstGeom prst="rect">
            <a:avLst/>
          </a:prstGeom>
        </p:spPr>
      </p:pic>
    </p:spTree>
    <p:extLst>
      <p:ext uri="{BB962C8B-B14F-4D97-AF65-F5344CB8AC3E}">
        <p14:creationId xmlns:p14="http://schemas.microsoft.com/office/powerpoint/2010/main" val="4179374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13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quản lý tài khoản</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23762"/>
            <a:ext cx="8144360" cy="954107"/>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Đây là giao diện quản lí tài khoản mà chỉ thủ kho mới sử dụng được. Tại đây thủ kho có thể quản lí tất cả các tài khoản để đăng nhập vào hệ thống. Thủ kho có thể thêm tài khoản nhân viên mới hoặc thủ kho khác, xóa nhân viên cũ, cập nhật hay sửa lại thông tin tài khoản của các nhân viên,…</a:t>
            </a:r>
          </a:p>
          <a:p>
            <a:endParaRPr lang="en-US">
              <a:effectLst/>
              <a:latin typeface="Times New Roman" panose="02020603050405020304" pitchFamily="18" charset="0"/>
              <a:ea typeface="Calibri" panose="020F0502020204030204" pitchFamily="34" charset="0"/>
            </a:endParaRPr>
          </a:p>
        </p:txBody>
      </p:sp>
      <p:pic>
        <p:nvPicPr>
          <p:cNvPr id="3" name="Picture 2">
            <a:extLst>
              <a:ext uri="{FF2B5EF4-FFF2-40B4-BE49-F238E27FC236}">
                <a16:creationId xmlns:a16="http://schemas.microsoft.com/office/drawing/2014/main" id="{729A7985-EA4D-9DAD-107C-7123665CBB46}"/>
              </a:ext>
            </a:extLst>
          </p:cNvPr>
          <p:cNvPicPr>
            <a:picLocks noChangeAspect="1"/>
          </p:cNvPicPr>
          <p:nvPr/>
        </p:nvPicPr>
        <p:blipFill>
          <a:blip r:embed="rId3"/>
          <a:stretch>
            <a:fillRect/>
          </a:stretch>
        </p:blipFill>
        <p:spPr>
          <a:xfrm>
            <a:off x="2107769" y="1976900"/>
            <a:ext cx="4928461" cy="2995514"/>
          </a:xfrm>
          <a:prstGeom prst="rect">
            <a:avLst/>
          </a:prstGeom>
        </p:spPr>
      </p:pic>
    </p:spTree>
    <p:extLst>
      <p:ext uri="{BB962C8B-B14F-4D97-AF65-F5344CB8AC3E}">
        <p14:creationId xmlns:p14="http://schemas.microsoft.com/office/powerpoint/2010/main" val="2555699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81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thông tin nhân viên</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30637"/>
            <a:ext cx="8144360" cy="738664"/>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Đây là giao diện thể hiện thông tin của nhân viên để thuận tiện cho việc liên hệ, giao tiếp với nhân viên. Giúp quản lí có thể nắm bắt thông tin, sơ yếu lí lịch của tất cả nhân viên đang làm việc trong kho. </a:t>
            </a:r>
          </a:p>
          <a:p>
            <a:endParaRPr lang="en-US">
              <a:effectLst/>
              <a:latin typeface="Times New Roman" panose="02020603050405020304" pitchFamily="18" charset="0"/>
              <a:ea typeface="Calibri" panose="020F0502020204030204" pitchFamily="34" charset="0"/>
            </a:endParaRPr>
          </a:p>
        </p:txBody>
      </p:sp>
      <p:pic>
        <p:nvPicPr>
          <p:cNvPr id="2" name="Picture 1">
            <a:extLst>
              <a:ext uri="{FF2B5EF4-FFF2-40B4-BE49-F238E27FC236}">
                <a16:creationId xmlns:a16="http://schemas.microsoft.com/office/drawing/2014/main" id="{99B7C2BF-DE8B-4F16-D1D4-A8DFA96B5721}"/>
              </a:ext>
            </a:extLst>
          </p:cNvPr>
          <p:cNvPicPr>
            <a:picLocks noChangeAspect="1"/>
          </p:cNvPicPr>
          <p:nvPr/>
        </p:nvPicPr>
        <p:blipFill>
          <a:blip r:embed="rId3"/>
          <a:stretch>
            <a:fillRect/>
          </a:stretch>
        </p:blipFill>
        <p:spPr>
          <a:xfrm>
            <a:off x="1774556" y="1704998"/>
            <a:ext cx="5594888" cy="3338403"/>
          </a:xfrm>
          <a:prstGeom prst="rect">
            <a:avLst/>
          </a:prstGeom>
        </p:spPr>
      </p:pic>
    </p:spTree>
    <p:extLst>
      <p:ext uri="{BB962C8B-B14F-4D97-AF65-F5344CB8AC3E}">
        <p14:creationId xmlns:p14="http://schemas.microsoft.com/office/powerpoint/2010/main" val="2612921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2944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thông tin sách giáo khoa</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16887"/>
            <a:ext cx="8144360" cy="954107"/>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Phần giao diện này tập hợp tất cả các thông tin về những sách giáo khoa mà kho đang quản lí như mã sách, tên sách, chủ biên, …Vì vậy tất cả người dùng đều có thể xem, tìm kiếm, cập nhật thông tin tất cả những loại sách có trong đây.</a:t>
            </a:r>
          </a:p>
          <a:p>
            <a:endParaRPr lang="en-US">
              <a:effectLst/>
              <a:latin typeface="Times New Roman" panose="02020603050405020304" pitchFamily="18" charset="0"/>
              <a:ea typeface="Calibri" panose="020F0502020204030204" pitchFamily="34" charset="0"/>
            </a:endParaRPr>
          </a:p>
        </p:txBody>
      </p:sp>
      <p:pic>
        <p:nvPicPr>
          <p:cNvPr id="3" name="Picture 2">
            <a:extLst>
              <a:ext uri="{FF2B5EF4-FFF2-40B4-BE49-F238E27FC236}">
                <a16:creationId xmlns:a16="http://schemas.microsoft.com/office/drawing/2014/main" id="{5E3ACC83-88CD-C543-8698-A97CFE11669B}"/>
              </a:ext>
            </a:extLst>
          </p:cNvPr>
          <p:cNvPicPr>
            <a:picLocks noChangeAspect="1"/>
          </p:cNvPicPr>
          <p:nvPr/>
        </p:nvPicPr>
        <p:blipFill>
          <a:blip r:embed="rId3"/>
          <a:stretch>
            <a:fillRect/>
          </a:stretch>
        </p:blipFill>
        <p:spPr>
          <a:xfrm>
            <a:off x="2194947" y="1686520"/>
            <a:ext cx="4754105" cy="3239496"/>
          </a:xfrm>
          <a:prstGeom prst="rect">
            <a:avLst/>
          </a:prstGeom>
        </p:spPr>
      </p:pic>
    </p:spTree>
    <p:extLst>
      <p:ext uri="{BB962C8B-B14F-4D97-AF65-F5344CB8AC3E}">
        <p14:creationId xmlns:p14="http://schemas.microsoft.com/office/powerpoint/2010/main" val="2437878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8"/>
          <p:cNvSpPr/>
          <p:nvPr/>
        </p:nvSpPr>
        <p:spPr>
          <a:xfrm>
            <a:off x="3633047" y="3329673"/>
            <a:ext cx="1874400" cy="438900"/>
          </a:xfrm>
          <a:prstGeom prst="roundRect">
            <a:avLst>
              <a:gd name="adj" fmla="val 47203"/>
            </a:avLst>
          </a:prstGeom>
          <a:noFill/>
          <a:ln w="9525" cap="flat" cmpd="sng">
            <a:solidFill>
              <a:srgbClr val="165E3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9" name="Google Shape;749;p68"/>
          <p:cNvSpPr/>
          <p:nvPr/>
        </p:nvSpPr>
        <p:spPr>
          <a:xfrm>
            <a:off x="6115055" y="3329673"/>
            <a:ext cx="2164103" cy="438900"/>
          </a:xfrm>
          <a:prstGeom prst="roundRect">
            <a:avLst>
              <a:gd name="adj" fmla="val 47203"/>
            </a:avLst>
          </a:prstGeom>
          <a:noFill/>
          <a:ln w="9525" cap="flat" cmpd="sng">
            <a:solidFill>
              <a:srgbClr val="165E3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0" name="Google Shape;750;p68"/>
          <p:cNvSpPr/>
          <p:nvPr/>
        </p:nvSpPr>
        <p:spPr>
          <a:xfrm>
            <a:off x="1034122" y="3329673"/>
            <a:ext cx="1874400" cy="438900"/>
          </a:xfrm>
          <a:prstGeom prst="roundRect">
            <a:avLst>
              <a:gd name="adj" fmla="val 47203"/>
            </a:avLst>
          </a:prstGeom>
          <a:noFill/>
          <a:ln w="9525" cap="flat" cmpd="sng">
            <a:solidFill>
              <a:srgbClr val="165E3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4" name="Google Shape;754;p6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Thành viên</a:t>
            </a:r>
            <a:endParaRPr>
              <a:latin typeface="Times New Roman" panose="02020603050405020304" pitchFamily="18" charset="0"/>
              <a:cs typeface="Times New Roman" panose="02020603050405020304" pitchFamily="18" charset="0"/>
            </a:endParaRPr>
          </a:p>
        </p:txBody>
      </p:sp>
      <p:sp>
        <p:nvSpPr>
          <p:cNvPr id="755" name="Google Shape;755;p68"/>
          <p:cNvSpPr txBox="1">
            <a:spLocks noGrp="1"/>
          </p:cNvSpPr>
          <p:nvPr>
            <p:ph type="title" idx="2"/>
          </p:nvPr>
        </p:nvSpPr>
        <p:spPr>
          <a:xfrm>
            <a:off x="1135750" y="3329673"/>
            <a:ext cx="16905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Times New Roman" panose="02020603050405020304" pitchFamily="18" charset="0"/>
                <a:cs typeface="Times New Roman" panose="02020603050405020304" pitchFamily="18" charset="0"/>
              </a:rPr>
              <a:t>Phan Quang Duy</a:t>
            </a:r>
            <a:endParaRPr sz="1600">
              <a:latin typeface="Times New Roman" panose="02020603050405020304" pitchFamily="18" charset="0"/>
              <a:cs typeface="Times New Roman" panose="02020603050405020304" pitchFamily="18" charset="0"/>
            </a:endParaRPr>
          </a:p>
        </p:txBody>
      </p:sp>
      <p:sp>
        <p:nvSpPr>
          <p:cNvPr id="756" name="Google Shape;756;p68"/>
          <p:cNvSpPr txBox="1">
            <a:spLocks noGrp="1"/>
          </p:cNvSpPr>
          <p:nvPr>
            <p:ph type="subTitle" idx="1"/>
          </p:nvPr>
        </p:nvSpPr>
        <p:spPr>
          <a:xfrm>
            <a:off x="1135758" y="3921917"/>
            <a:ext cx="1690500" cy="69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Times New Roman" panose="02020603050405020304" pitchFamily="18" charset="0"/>
                <a:ea typeface="Cambria" panose="02040503050406030204" pitchFamily="18" charset="0"/>
                <a:cs typeface="Times New Roman" panose="02020603050405020304" pitchFamily="18" charset="0"/>
              </a:rPr>
              <a:t>Trưởng nhóm</a:t>
            </a:r>
            <a:endParaRPr sz="16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57" name="Google Shape;757;p68"/>
          <p:cNvSpPr txBox="1">
            <a:spLocks noGrp="1"/>
          </p:cNvSpPr>
          <p:nvPr>
            <p:ph type="title" idx="3"/>
          </p:nvPr>
        </p:nvSpPr>
        <p:spPr>
          <a:xfrm>
            <a:off x="3725002" y="3329673"/>
            <a:ext cx="16905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Times New Roman" panose="02020603050405020304" pitchFamily="18" charset="0"/>
                <a:cs typeface="Times New Roman" panose="02020603050405020304" pitchFamily="18" charset="0"/>
              </a:rPr>
              <a:t>Đặng Quốc Thuận</a:t>
            </a:r>
            <a:endParaRPr sz="1600">
              <a:latin typeface="Times New Roman" panose="02020603050405020304" pitchFamily="18" charset="0"/>
              <a:cs typeface="Times New Roman" panose="02020603050405020304" pitchFamily="18" charset="0"/>
            </a:endParaRPr>
          </a:p>
        </p:txBody>
      </p:sp>
      <p:sp>
        <p:nvSpPr>
          <p:cNvPr id="758" name="Google Shape;758;p68"/>
          <p:cNvSpPr txBox="1">
            <a:spLocks noGrp="1"/>
          </p:cNvSpPr>
          <p:nvPr>
            <p:ph type="subTitle" idx="4"/>
          </p:nvPr>
        </p:nvSpPr>
        <p:spPr>
          <a:xfrm>
            <a:off x="3725000" y="3921911"/>
            <a:ext cx="1690500" cy="69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sz="1600">
                <a:latin typeface="Times New Roman" panose="02020603050405020304" pitchFamily="18" charset="0"/>
                <a:cs typeface="Times New Roman" panose="02020603050405020304" pitchFamily="18" charset="0"/>
              </a:rPr>
              <a:t>Thường dân</a:t>
            </a:r>
            <a:endParaRPr sz="1600">
              <a:latin typeface="Times New Roman" panose="02020603050405020304" pitchFamily="18" charset="0"/>
              <a:cs typeface="Times New Roman" panose="02020603050405020304" pitchFamily="18" charset="0"/>
            </a:endParaRPr>
          </a:p>
        </p:txBody>
      </p:sp>
      <p:sp>
        <p:nvSpPr>
          <p:cNvPr id="759" name="Google Shape;759;p68"/>
          <p:cNvSpPr txBox="1">
            <a:spLocks noGrp="1"/>
          </p:cNvSpPr>
          <p:nvPr>
            <p:ph type="title" idx="5"/>
          </p:nvPr>
        </p:nvSpPr>
        <p:spPr>
          <a:xfrm>
            <a:off x="6161036" y="3329673"/>
            <a:ext cx="207214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New Roman" panose="02020603050405020304" pitchFamily="18" charset="0"/>
                <a:cs typeface="Times New Roman" panose="02020603050405020304" pitchFamily="18" charset="0"/>
              </a:rPr>
              <a:t>Nguyễn Hoàng Khang</a:t>
            </a:r>
            <a:endParaRPr sz="1600">
              <a:latin typeface="Times New Roman" panose="02020603050405020304" pitchFamily="18" charset="0"/>
              <a:cs typeface="Times New Roman" panose="02020603050405020304" pitchFamily="18" charset="0"/>
            </a:endParaRPr>
          </a:p>
        </p:txBody>
      </p:sp>
      <p:sp>
        <p:nvSpPr>
          <p:cNvPr id="760" name="Google Shape;760;p68"/>
          <p:cNvSpPr txBox="1">
            <a:spLocks noGrp="1"/>
          </p:cNvSpPr>
          <p:nvPr>
            <p:ph type="subTitle" idx="6"/>
          </p:nvPr>
        </p:nvSpPr>
        <p:spPr>
          <a:xfrm>
            <a:off x="6351857" y="3921916"/>
            <a:ext cx="1690500" cy="69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sz="1600">
                <a:latin typeface="Times New Roman" panose="02020603050405020304" pitchFamily="18" charset="0"/>
                <a:cs typeface="Times New Roman" panose="02020603050405020304" pitchFamily="18" charset="0"/>
              </a:rPr>
              <a:t>Thường dân</a:t>
            </a:r>
            <a:endParaRPr sz="16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B473273-355A-BE44-B7E7-0586A7A5FCB3}"/>
              </a:ext>
            </a:extLst>
          </p:cNvPr>
          <p:cNvPicPr>
            <a:picLocks noChangeAspect="1"/>
          </p:cNvPicPr>
          <p:nvPr/>
        </p:nvPicPr>
        <p:blipFill>
          <a:blip r:embed="rId3"/>
          <a:stretch>
            <a:fillRect/>
          </a:stretch>
        </p:blipFill>
        <p:spPr>
          <a:xfrm>
            <a:off x="6351857" y="1329149"/>
            <a:ext cx="1753801" cy="1753801"/>
          </a:xfrm>
          <a:prstGeom prst="rect">
            <a:avLst/>
          </a:prstGeom>
        </p:spPr>
      </p:pic>
      <p:pic>
        <p:nvPicPr>
          <p:cNvPr id="5" name="Picture 4">
            <a:extLst>
              <a:ext uri="{FF2B5EF4-FFF2-40B4-BE49-F238E27FC236}">
                <a16:creationId xmlns:a16="http://schemas.microsoft.com/office/drawing/2014/main" id="{338BEDD6-7A48-E031-E5FA-30572D6EC4FF}"/>
              </a:ext>
            </a:extLst>
          </p:cNvPr>
          <p:cNvPicPr>
            <a:picLocks noChangeAspect="1"/>
          </p:cNvPicPr>
          <p:nvPr/>
        </p:nvPicPr>
        <p:blipFill>
          <a:blip r:embed="rId4"/>
          <a:stretch>
            <a:fillRect/>
          </a:stretch>
        </p:blipFill>
        <p:spPr>
          <a:xfrm>
            <a:off x="3665745" y="1329148"/>
            <a:ext cx="1753802" cy="1753802"/>
          </a:xfrm>
          <a:prstGeom prst="rect">
            <a:avLst/>
          </a:prstGeom>
        </p:spPr>
      </p:pic>
      <p:pic>
        <p:nvPicPr>
          <p:cNvPr id="1028" name="Picture 4">
            <a:extLst>
              <a:ext uri="{FF2B5EF4-FFF2-40B4-BE49-F238E27FC236}">
                <a16:creationId xmlns:a16="http://schemas.microsoft.com/office/drawing/2014/main" id="{82131B85-FE04-1FAD-8969-7D5D0CADCD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987" y="1306547"/>
            <a:ext cx="1800669" cy="1799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0"/>
                                        </p:tgtEl>
                                        <p:attrNameLst>
                                          <p:attrName>style.visibility</p:attrName>
                                        </p:attrNameLst>
                                      </p:cBhvr>
                                      <p:to>
                                        <p:strVal val="visible"/>
                                      </p:to>
                                    </p:set>
                                    <p:animEffect transition="in" filter="fade">
                                      <p:cBhvr>
                                        <p:cTn id="7" dur="500"/>
                                        <p:tgtEl>
                                          <p:spTgt spid="7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5"/>
                                        </p:tgtEl>
                                        <p:attrNameLst>
                                          <p:attrName>style.visibility</p:attrName>
                                        </p:attrNameLst>
                                      </p:cBhvr>
                                      <p:to>
                                        <p:strVal val="visible"/>
                                      </p:to>
                                    </p:set>
                                    <p:animEffect transition="in" filter="fade">
                                      <p:cBhvr>
                                        <p:cTn id="10" dur="500"/>
                                        <p:tgtEl>
                                          <p:spTgt spid="7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6">
                                            <p:txEl>
                                              <p:pRg st="0" end="0"/>
                                            </p:txEl>
                                          </p:spTgt>
                                        </p:tgtEl>
                                        <p:attrNameLst>
                                          <p:attrName>style.visibility</p:attrName>
                                        </p:attrNameLst>
                                      </p:cBhvr>
                                      <p:to>
                                        <p:strVal val="visible"/>
                                      </p:to>
                                    </p:set>
                                    <p:animEffect transition="in" filter="fade">
                                      <p:cBhvr>
                                        <p:cTn id="13" dur="500"/>
                                        <p:tgtEl>
                                          <p:spTgt spid="75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48"/>
                                        </p:tgtEl>
                                        <p:attrNameLst>
                                          <p:attrName>style.visibility</p:attrName>
                                        </p:attrNameLst>
                                      </p:cBhvr>
                                      <p:to>
                                        <p:strVal val="visible"/>
                                      </p:to>
                                    </p:set>
                                    <p:animEffect transition="in" filter="fade">
                                      <p:cBhvr>
                                        <p:cTn id="18" dur="500"/>
                                        <p:tgtEl>
                                          <p:spTgt spid="7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57"/>
                                        </p:tgtEl>
                                        <p:attrNameLst>
                                          <p:attrName>style.visibility</p:attrName>
                                        </p:attrNameLst>
                                      </p:cBhvr>
                                      <p:to>
                                        <p:strVal val="visible"/>
                                      </p:to>
                                    </p:set>
                                    <p:animEffect transition="in" filter="fade">
                                      <p:cBhvr>
                                        <p:cTn id="21" dur="500"/>
                                        <p:tgtEl>
                                          <p:spTgt spid="7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8">
                                            <p:txEl>
                                              <p:pRg st="0" end="0"/>
                                            </p:txEl>
                                          </p:spTgt>
                                        </p:tgtEl>
                                        <p:attrNameLst>
                                          <p:attrName>style.visibility</p:attrName>
                                        </p:attrNameLst>
                                      </p:cBhvr>
                                      <p:to>
                                        <p:strVal val="visible"/>
                                      </p:to>
                                    </p:set>
                                    <p:animEffect transition="in" filter="fade">
                                      <p:cBhvr>
                                        <p:cTn id="24" dur="500"/>
                                        <p:tgtEl>
                                          <p:spTgt spid="758">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9"/>
                                        </p:tgtEl>
                                        <p:attrNameLst>
                                          <p:attrName>style.visibility</p:attrName>
                                        </p:attrNameLst>
                                      </p:cBhvr>
                                      <p:to>
                                        <p:strVal val="visible"/>
                                      </p:to>
                                    </p:set>
                                    <p:animEffect transition="in" filter="fade">
                                      <p:cBhvr>
                                        <p:cTn id="32" dur="500"/>
                                        <p:tgtEl>
                                          <p:spTgt spid="7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59"/>
                                        </p:tgtEl>
                                        <p:attrNameLst>
                                          <p:attrName>style.visibility</p:attrName>
                                        </p:attrNameLst>
                                      </p:cBhvr>
                                      <p:to>
                                        <p:strVal val="visible"/>
                                      </p:to>
                                    </p:set>
                                    <p:animEffect transition="in" filter="fade">
                                      <p:cBhvr>
                                        <p:cTn id="35" dur="500"/>
                                        <p:tgtEl>
                                          <p:spTgt spid="7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60">
                                            <p:txEl>
                                              <p:pRg st="0" end="0"/>
                                            </p:txEl>
                                          </p:spTgt>
                                        </p:tgtEl>
                                        <p:attrNameLst>
                                          <p:attrName>style.visibility</p:attrName>
                                        </p:attrNameLst>
                                      </p:cBhvr>
                                      <p:to>
                                        <p:strVal val="visible"/>
                                      </p:to>
                                    </p:set>
                                    <p:animEffect transition="in" filter="fade">
                                      <p:cBhvr>
                                        <p:cTn id="38" dur="500"/>
                                        <p:tgtEl>
                                          <p:spTgt spid="760">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 grpId="0" animBg="1"/>
      <p:bldP spid="749" grpId="0" animBg="1"/>
      <p:bldP spid="750" grpId="0" animBg="1"/>
      <p:bldP spid="755" grpId="0"/>
      <p:bldP spid="756" grpId="0" build="p"/>
      <p:bldP spid="757" grpId="0"/>
      <p:bldP spid="758" grpId="0" build="p"/>
      <p:bldP spid="759" grpId="0"/>
      <p:bldP spid="76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13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phiếu nhập kho</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23762"/>
            <a:ext cx="8144360" cy="954107"/>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Phần giao diện này tập hợp tất cả các thông tin về những sách giáo khoa mà kho đang quản lí như mã sách, tên sách, chủ biên, …Vì vậy tất cả người dùng đều có thể xem, tìm kiếm, cập nhật thông tin tất cả những loại sách có trong đây.</a:t>
            </a:r>
          </a:p>
          <a:p>
            <a:endParaRPr lang="en-US">
              <a:effectLst/>
              <a:latin typeface="Times New Roman" panose="02020603050405020304" pitchFamily="18" charset="0"/>
              <a:ea typeface="Calibri" panose="020F0502020204030204" pitchFamily="34" charset="0"/>
            </a:endParaRPr>
          </a:p>
        </p:txBody>
      </p:sp>
      <p:pic>
        <p:nvPicPr>
          <p:cNvPr id="5" name="Hình ảnh 4">
            <a:extLst>
              <a:ext uri="{FF2B5EF4-FFF2-40B4-BE49-F238E27FC236}">
                <a16:creationId xmlns:a16="http://schemas.microsoft.com/office/drawing/2014/main" id="{5FD2F69E-7F56-38CE-4140-94F6C8CAF7D8}"/>
              </a:ext>
            </a:extLst>
          </p:cNvPr>
          <p:cNvPicPr>
            <a:picLocks noChangeAspect="1"/>
          </p:cNvPicPr>
          <p:nvPr/>
        </p:nvPicPr>
        <p:blipFill>
          <a:blip r:embed="rId3"/>
          <a:stretch>
            <a:fillRect/>
          </a:stretch>
        </p:blipFill>
        <p:spPr>
          <a:xfrm>
            <a:off x="2552135" y="1876926"/>
            <a:ext cx="4039729" cy="3118387"/>
          </a:xfrm>
          <a:prstGeom prst="rect">
            <a:avLst/>
          </a:prstGeom>
        </p:spPr>
      </p:pic>
    </p:spTree>
    <p:extLst>
      <p:ext uri="{BB962C8B-B14F-4D97-AF65-F5344CB8AC3E}">
        <p14:creationId xmlns:p14="http://schemas.microsoft.com/office/powerpoint/2010/main" val="424451209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81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phiếu xuất kho</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30637"/>
            <a:ext cx="8144360" cy="954107"/>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Phiếu xuất sách sẽ bao gồm tất cả các thông tin về mã phiếu xuất, nhân viên, ngày xuất sách giáo khoa giúp thủ kho có thể quản lí được thông tin luồng hàng trong kho, thuận tiện cho việc báo cáo kết quả của nhân viên với cấp trên, tạo ra cách làm việc khoa học, chính xác hơn.</a:t>
            </a:r>
          </a:p>
          <a:p>
            <a:endParaRPr lang="en-US">
              <a:effectLst/>
              <a:latin typeface="Times New Roman" panose="02020603050405020304" pitchFamily="18" charset="0"/>
              <a:ea typeface="Calibri" panose="020F0502020204030204" pitchFamily="34" charset="0"/>
            </a:endParaRPr>
          </a:p>
        </p:txBody>
      </p:sp>
      <p:pic>
        <p:nvPicPr>
          <p:cNvPr id="2" name="Picture 1">
            <a:extLst>
              <a:ext uri="{FF2B5EF4-FFF2-40B4-BE49-F238E27FC236}">
                <a16:creationId xmlns:a16="http://schemas.microsoft.com/office/drawing/2014/main" id="{73CFD762-9E1E-FCE4-A6E9-ABB7ABF4DD5C}"/>
              </a:ext>
            </a:extLst>
          </p:cNvPr>
          <p:cNvPicPr>
            <a:picLocks noChangeAspect="1"/>
          </p:cNvPicPr>
          <p:nvPr/>
        </p:nvPicPr>
        <p:blipFill>
          <a:blip r:embed="rId3"/>
          <a:stretch>
            <a:fillRect/>
          </a:stretch>
        </p:blipFill>
        <p:spPr>
          <a:xfrm>
            <a:off x="2307181" y="1896030"/>
            <a:ext cx="4475394" cy="3075399"/>
          </a:xfrm>
          <a:prstGeom prst="rect">
            <a:avLst/>
          </a:prstGeom>
        </p:spPr>
      </p:pic>
    </p:spTree>
    <p:extLst>
      <p:ext uri="{BB962C8B-B14F-4D97-AF65-F5344CB8AC3E}">
        <p14:creationId xmlns:p14="http://schemas.microsoft.com/office/powerpoint/2010/main" val="2129154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36" name="Google Shape;236;p42"/>
          <p:cNvSpPr txBox="1">
            <a:spLocks noGrp="1"/>
          </p:cNvSpPr>
          <p:nvPr>
            <p:ph type="title" idx="15"/>
          </p:nvPr>
        </p:nvSpPr>
        <p:spPr>
          <a:xfrm>
            <a:off x="720000" y="3081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Times New Roman" panose="02020603050405020304" pitchFamily="18" charset="0"/>
                <a:cs typeface="Times New Roman" panose="02020603050405020304" pitchFamily="18" charset="0"/>
              </a:rPr>
              <a:t>Giao diện nhà cung cấp</a:t>
            </a:r>
            <a:endParaRPr>
              <a:solidFill>
                <a:schemeClr val="lt2"/>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F06B6776-914B-6617-CFB9-095245A2E43B}"/>
              </a:ext>
            </a:extLst>
          </p:cNvPr>
          <p:cNvSpPr txBox="1"/>
          <p:nvPr/>
        </p:nvSpPr>
        <p:spPr>
          <a:xfrm>
            <a:off x="472698" y="1030637"/>
            <a:ext cx="8144360" cy="738664"/>
          </a:xfrm>
          <a:prstGeom prst="rect">
            <a:avLst/>
          </a:prstGeom>
          <a:noFill/>
        </p:spPr>
        <p:txBody>
          <a:bodyPr wrap="square" rtlCol="0">
            <a:spAutoFit/>
          </a:bodyPr>
          <a:lstStyle/>
          <a:p>
            <a:r>
              <a:rPr lang="en-US">
                <a:effectLst/>
                <a:latin typeface="Times New Roman" panose="02020603050405020304" pitchFamily="18" charset="0"/>
                <a:ea typeface="Calibri" panose="020F0502020204030204" pitchFamily="34" charset="0"/>
              </a:rPr>
              <a:t>Tại giao diện nhà cung cấp sẽ cung cấp tất cả những thông tin để nhân viên hay thủ kho có thể liên hệ với các nhà cung cấp sách giáo khoa của mình thuận tiện cho việc xuất nhập, buôn bán của kho hàng.</a:t>
            </a:r>
          </a:p>
          <a:p>
            <a:endParaRPr lang="en-US">
              <a:effectLst/>
              <a:latin typeface="Times New Roman" panose="02020603050405020304" pitchFamily="18" charset="0"/>
              <a:ea typeface="Calibri" panose="020F0502020204030204" pitchFamily="34" charset="0"/>
            </a:endParaRPr>
          </a:p>
        </p:txBody>
      </p:sp>
      <p:pic>
        <p:nvPicPr>
          <p:cNvPr id="3" name="Picture 2">
            <a:extLst>
              <a:ext uri="{FF2B5EF4-FFF2-40B4-BE49-F238E27FC236}">
                <a16:creationId xmlns:a16="http://schemas.microsoft.com/office/drawing/2014/main" id="{EED26A7E-E5A6-771B-9804-4544DFC39FDD}"/>
              </a:ext>
            </a:extLst>
          </p:cNvPr>
          <p:cNvPicPr>
            <a:picLocks noChangeAspect="1"/>
          </p:cNvPicPr>
          <p:nvPr/>
        </p:nvPicPr>
        <p:blipFill>
          <a:blip r:embed="rId3"/>
          <a:stretch>
            <a:fillRect/>
          </a:stretch>
        </p:blipFill>
        <p:spPr>
          <a:xfrm>
            <a:off x="2084648" y="1646178"/>
            <a:ext cx="4974703" cy="3313280"/>
          </a:xfrm>
          <a:prstGeom prst="rect">
            <a:avLst/>
          </a:prstGeom>
        </p:spPr>
      </p:pic>
    </p:spTree>
    <p:extLst>
      <p:ext uri="{BB962C8B-B14F-4D97-AF65-F5344CB8AC3E}">
        <p14:creationId xmlns:p14="http://schemas.microsoft.com/office/powerpoint/2010/main" val="2049898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4"/>
          <p:cNvSpPr txBox="1">
            <a:spLocks noGrp="1"/>
          </p:cNvSpPr>
          <p:nvPr>
            <p:ph type="title"/>
          </p:nvPr>
        </p:nvSpPr>
        <p:spPr>
          <a:xfrm>
            <a:off x="720000" y="540000"/>
            <a:ext cx="3852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Kết luận</a:t>
            </a:r>
            <a:endParaRPr>
              <a:latin typeface="Times New Roman" panose="02020603050405020304" pitchFamily="18" charset="0"/>
              <a:cs typeface="Times New Roman" panose="02020603050405020304" pitchFamily="18" charset="0"/>
            </a:endParaRPr>
          </a:p>
        </p:txBody>
      </p:sp>
      <p:sp>
        <p:nvSpPr>
          <p:cNvPr id="854" name="Google Shape;854;p74"/>
          <p:cNvSpPr txBox="1">
            <a:spLocks noGrp="1"/>
          </p:cNvSpPr>
          <p:nvPr>
            <p:ph type="body" idx="1"/>
          </p:nvPr>
        </p:nvSpPr>
        <p:spPr>
          <a:xfrm>
            <a:off x="720000" y="1207550"/>
            <a:ext cx="3852000" cy="1992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tx2"/>
                </a:solidFill>
                <a:latin typeface="Times New Roman" panose="02020603050405020304" pitchFamily="18" charset="0"/>
                <a:ea typeface="Gilda Display"/>
                <a:cs typeface="Times New Roman" panose="02020603050405020304" pitchFamily="18" charset="0"/>
                <a:sym typeface="Gilda Display"/>
              </a:rPr>
              <a:t>Ưu điểm</a:t>
            </a:r>
            <a:endParaRPr sz="2000" dirty="0">
              <a:solidFill>
                <a:schemeClr val="tx2"/>
              </a:solidFill>
              <a:latin typeface="Times New Roman" panose="02020603050405020304" pitchFamily="18" charset="0"/>
              <a:ea typeface="Gilda Display"/>
              <a:cs typeface="Times New Roman" panose="02020603050405020304" pitchFamily="18" charset="0"/>
              <a:sym typeface="Gilda Display"/>
            </a:endParaRPr>
          </a:p>
          <a:p>
            <a:pPr marR="50800"/>
            <a:r>
              <a:rPr lang="en-US"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giao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thân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thuận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tiện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cho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sz="1200" dirty="0">
              <a:solidFill>
                <a:schemeClr val="tx2"/>
              </a:solidFill>
              <a:latin typeface="Times New Roman" panose="02020603050405020304" pitchFamily="18" charset="0"/>
              <a:cs typeface="Times New Roman" panose="02020603050405020304" pitchFamily="18" charset="0"/>
            </a:endParaRPr>
          </a:p>
          <a:p>
            <a:pPr marR="50800"/>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phù</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kiếm</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thông tin,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chỉnh</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sửa</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0800"/>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linh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yêu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R="50800"/>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Dễ</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dàng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sz="1200" dirty="0">
              <a:solidFill>
                <a:schemeClr val="tx2"/>
              </a:solidFill>
              <a:latin typeface="Times New Roman" panose="02020603050405020304" pitchFamily="18" charset="0"/>
              <a:cs typeface="Times New Roman" panose="02020603050405020304" pitchFamily="18" charset="0"/>
            </a:endParaRPr>
          </a:p>
        </p:txBody>
      </p:sp>
      <p:sp>
        <p:nvSpPr>
          <p:cNvPr id="856" name="Google Shape;856;p74"/>
          <p:cNvSpPr/>
          <p:nvPr/>
        </p:nvSpPr>
        <p:spPr>
          <a:xfrm>
            <a:off x="6271258" y="257367"/>
            <a:ext cx="1393709"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RESOURCES</a:t>
            </a:r>
          </a:p>
        </p:txBody>
      </p:sp>
      <p:sp>
        <p:nvSpPr>
          <p:cNvPr id="857" name="Google Shape;857;p74"/>
          <p:cNvSpPr/>
          <p:nvPr/>
        </p:nvSpPr>
        <p:spPr>
          <a:xfrm>
            <a:off x="6271258" y="497595"/>
            <a:ext cx="1393709"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RESOURCES</a:t>
            </a:r>
          </a:p>
        </p:txBody>
      </p:sp>
      <p:sp>
        <p:nvSpPr>
          <p:cNvPr id="858" name="Google Shape;858;p74"/>
          <p:cNvSpPr/>
          <p:nvPr/>
        </p:nvSpPr>
        <p:spPr>
          <a:xfrm>
            <a:off x="6271258" y="737823"/>
            <a:ext cx="1393709"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RESOURCES</a:t>
            </a:r>
          </a:p>
        </p:txBody>
      </p:sp>
      <p:sp>
        <p:nvSpPr>
          <p:cNvPr id="859" name="Google Shape;859;p74"/>
          <p:cNvSpPr/>
          <p:nvPr/>
        </p:nvSpPr>
        <p:spPr>
          <a:xfrm>
            <a:off x="6271258" y="978051"/>
            <a:ext cx="1393709" cy="189191"/>
          </a:xfrm>
          <a:prstGeom prst="rect">
            <a:avLst/>
          </a:prstGeom>
        </p:spPr>
        <p:txBody>
          <a:bodyPr>
            <a:prstTxWarp prst="textPlain">
              <a:avLst/>
            </a:prstTxWarp>
          </a:bodyPr>
          <a:lstStyle/>
          <a:p>
            <a:pPr lvl="0" algn="ctr"/>
            <a:r>
              <a:rPr b="0" i="0">
                <a:ln>
                  <a:noFill/>
                </a:ln>
                <a:solidFill>
                  <a:schemeClr val="lt2"/>
                </a:solidFill>
                <a:latin typeface="Times New Roman" panose="02020603050405020304" pitchFamily="18" charset="0"/>
                <a:cs typeface="Times New Roman" panose="02020603050405020304" pitchFamily="18" charset="0"/>
              </a:rPr>
              <a:t>RESOURCES</a:t>
            </a:r>
          </a:p>
        </p:txBody>
      </p:sp>
      <p:pic>
        <p:nvPicPr>
          <p:cNvPr id="860" name="Google Shape;860;p74"/>
          <p:cNvPicPr preferRelativeResize="0"/>
          <p:nvPr/>
        </p:nvPicPr>
        <p:blipFill rotWithShape="1">
          <a:blip r:embed="rId3">
            <a:alphaModFix/>
          </a:blip>
          <a:srcRect l="29577" t="19243" r="-1385" b="19955"/>
          <a:stretch/>
        </p:blipFill>
        <p:spPr>
          <a:xfrm rot="-5400000">
            <a:off x="7447200" y="203150"/>
            <a:ext cx="1494900" cy="1898700"/>
          </a:xfrm>
          <a:prstGeom prst="round2SameRect">
            <a:avLst>
              <a:gd name="adj1" fmla="val 50000"/>
              <a:gd name="adj2" fmla="val 0"/>
            </a:avLst>
          </a:prstGeom>
          <a:noFill/>
          <a:ln>
            <a:noFill/>
          </a:ln>
        </p:spPr>
      </p:pic>
      <p:sp>
        <p:nvSpPr>
          <p:cNvPr id="4" name="Google Shape;854;p74">
            <a:extLst>
              <a:ext uri="{FF2B5EF4-FFF2-40B4-BE49-F238E27FC236}">
                <a16:creationId xmlns:a16="http://schemas.microsoft.com/office/drawing/2014/main" id="{36C35736-9F53-D803-A41C-11230FF3E8D1}"/>
              </a:ext>
            </a:extLst>
          </p:cNvPr>
          <p:cNvSpPr txBox="1">
            <a:spLocks/>
          </p:cNvSpPr>
          <p:nvPr/>
        </p:nvSpPr>
        <p:spPr>
          <a:xfrm>
            <a:off x="720000" y="3200400"/>
            <a:ext cx="3852000" cy="1992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Poppins Light"/>
              <a:buChar char="●"/>
              <a:defRPr sz="1400" b="0" i="0" u="none" strike="noStrike" cap="none">
                <a:solidFill>
                  <a:schemeClr val="dk1"/>
                </a:solidFill>
                <a:latin typeface="Poppins Light"/>
                <a:ea typeface="Poppins Light"/>
                <a:cs typeface="Poppins Light"/>
                <a:sym typeface="Poppins Light"/>
              </a:defRPr>
            </a:lvl1pPr>
            <a:lvl2pPr marL="914400" marR="0" lvl="1"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2pPr>
            <a:lvl3pPr marL="1371600" marR="0" lvl="2"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3pPr>
            <a:lvl4pPr marL="1828800" marR="0" lvl="3"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4pPr>
            <a:lvl5pPr marL="2286000" marR="0" lvl="4"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5pPr>
            <a:lvl6pPr marL="2743200" marR="0" lvl="5"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6pPr>
            <a:lvl7pPr marL="3200400" marR="0" lvl="6"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7pPr>
            <a:lvl8pPr marL="3657600" marR="0" lvl="7"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8pPr>
            <a:lvl9pPr marL="4114800" marR="0" lvl="8"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en-US" sz="2000" dirty="0" err="1">
                <a:solidFill>
                  <a:schemeClr val="tx2"/>
                </a:solidFill>
                <a:latin typeface="Times New Roman" panose="02020603050405020304" pitchFamily="18" charset="0"/>
                <a:ea typeface="Gilda Display"/>
                <a:cs typeface="Times New Roman" panose="02020603050405020304" pitchFamily="18" charset="0"/>
                <a:sym typeface="Gilda Display"/>
              </a:rPr>
              <a:t>Nhược</a:t>
            </a:r>
            <a:r>
              <a:rPr lang="vi-VN" sz="2000" dirty="0">
                <a:solidFill>
                  <a:schemeClr val="tx2"/>
                </a:solidFill>
                <a:latin typeface="Times New Roman" panose="02020603050405020304" pitchFamily="18" charset="0"/>
                <a:ea typeface="Gilda Display"/>
                <a:cs typeface="Times New Roman" panose="02020603050405020304" pitchFamily="18" charset="0"/>
                <a:sym typeface="Gilda Display"/>
              </a:rPr>
              <a:t> </a:t>
            </a:r>
            <a:r>
              <a:rPr lang="vi-VN" sz="2000" dirty="0" err="1">
                <a:solidFill>
                  <a:schemeClr val="tx2"/>
                </a:solidFill>
                <a:latin typeface="Times New Roman" panose="02020603050405020304" pitchFamily="18" charset="0"/>
                <a:ea typeface="Gilda Display"/>
                <a:cs typeface="Times New Roman" panose="02020603050405020304" pitchFamily="18" charset="0"/>
                <a:sym typeface="Gilda Display"/>
              </a:rPr>
              <a:t>điểm</a:t>
            </a:r>
            <a:endParaRPr lang="vi-VN" sz="2000" dirty="0">
              <a:solidFill>
                <a:schemeClr val="tx2"/>
              </a:solidFill>
              <a:latin typeface="Times New Roman" panose="02020603050405020304" pitchFamily="18" charset="0"/>
              <a:ea typeface="Gilda Display"/>
              <a:cs typeface="Times New Roman" panose="02020603050405020304" pitchFamily="18" charset="0"/>
              <a:sym typeface="Gilda Display"/>
            </a:endParaRPr>
          </a:p>
          <a:p>
            <a:pPr marR="50800"/>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hạn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chế</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nên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vẫn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trên ý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tưởng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chưa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thi.</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0800"/>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chưa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ổn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0800"/>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Chưa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trọn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vẹn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vấn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sinh trong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0800"/>
            <a:endParaRPr lang="vi-VN" sz="1200" dirty="0">
              <a:solidFill>
                <a:schemeClr val="tx2"/>
              </a:solidFill>
              <a:latin typeface="Times New Roman" panose="02020603050405020304" pitchFamily="18" charset="0"/>
              <a:cs typeface="Times New Roman" panose="02020603050405020304" pitchFamily="18" charset="0"/>
            </a:endParaRPr>
          </a:p>
        </p:txBody>
      </p:sp>
      <p:sp>
        <p:nvSpPr>
          <p:cNvPr id="5" name="Google Shape;854;p74">
            <a:extLst>
              <a:ext uri="{FF2B5EF4-FFF2-40B4-BE49-F238E27FC236}">
                <a16:creationId xmlns:a16="http://schemas.microsoft.com/office/drawing/2014/main" id="{57D43029-B19F-158E-2687-CF0ED56D8E80}"/>
              </a:ext>
            </a:extLst>
          </p:cNvPr>
          <p:cNvSpPr txBox="1">
            <a:spLocks/>
          </p:cNvSpPr>
          <p:nvPr/>
        </p:nvSpPr>
        <p:spPr>
          <a:xfrm>
            <a:off x="4785722" y="2111618"/>
            <a:ext cx="3852000" cy="1437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Poppins Light"/>
              <a:buChar char="●"/>
              <a:defRPr sz="1400" b="0" i="0" u="none" strike="noStrike" cap="none">
                <a:solidFill>
                  <a:schemeClr val="dk1"/>
                </a:solidFill>
                <a:latin typeface="Poppins Light"/>
                <a:ea typeface="Poppins Light"/>
                <a:cs typeface="Poppins Light"/>
                <a:sym typeface="Poppins Light"/>
              </a:defRPr>
            </a:lvl1pPr>
            <a:lvl2pPr marL="914400" marR="0" lvl="1"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2pPr>
            <a:lvl3pPr marL="1371600" marR="0" lvl="2"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3pPr>
            <a:lvl4pPr marL="1828800" marR="0" lvl="3"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4pPr>
            <a:lvl5pPr marL="2286000" marR="0" lvl="4"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5pPr>
            <a:lvl6pPr marL="2743200" marR="0" lvl="5"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6pPr>
            <a:lvl7pPr marL="3200400" marR="0" lvl="6"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7pPr>
            <a:lvl8pPr marL="3657600" marR="0" lvl="7"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8pPr>
            <a:lvl9pPr marL="4114800" marR="0" lvl="8" indent="-317500" algn="l" rtl="0">
              <a:lnSpc>
                <a:spcPct val="100000"/>
              </a:lnSpc>
              <a:spcBef>
                <a:spcPts val="0"/>
              </a:spcBef>
              <a:spcAft>
                <a:spcPts val="0"/>
              </a:spcAft>
              <a:buClr>
                <a:schemeClr val="dk1"/>
              </a:buClr>
              <a:buSzPts val="1400"/>
              <a:buFont typeface="Poppins Light"/>
              <a:buChar char="■"/>
              <a:defRPr sz="14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en-US" sz="2000" dirty="0" err="1">
                <a:solidFill>
                  <a:schemeClr val="tx2"/>
                </a:solidFill>
                <a:latin typeface="Times New Roman" panose="02020603050405020304" pitchFamily="18" charset="0"/>
                <a:ea typeface="Gilda Display"/>
                <a:cs typeface="Times New Roman" panose="02020603050405020304" pitchFamily="18" charset="0"/>
                <a:sym typeface="Gilda Display"/>
              </a:rPr>
              <a:t>Hướng</a:t>
            </a:r>
            <a:r>
              <a:rPr lang="en-US" sz="2000" dirty="0">
                <a:solidFill>
                  <a:schemeClr val="tx2"/>
                </a:solidFill>
                <a:latin typeface="Times New Roman" panose="02020603050405020304" pitchFamily="18" charset="0"/>
                <a:ea typeface="Gilda Display"/>
                <a:cs typeface="Times New Roman" panose="02020603050405020304" pitchFamily="18" charset="0"/>
                <a:sym typeface="Gilda Display"/>
              </a:rPr>
              <a:t> </a:t>
            </a:r>
            <a:r>
              <a:rPr lang="en-US" sz="2000" dirty="0" err="1">
                <a:solidFill>
                  <a:schemeClr val="tx2"/>
                </a:solidFill>
                <a:latin typeface="Times New Roman" panose="02020603050405020304" pitchFamily="18" charset="0"/>
                <a:ea typeface="Gilda Display"/>
                <a:cs typeface="Times New Roman" panose="02020603050405020304" pitchFamily="18" charset="0"/>
                <a:sym typeface="Gilda Display"/>
              </a:rPr>
              <a:t>phát</a:t>
            </a:r>
            <a:r>
              <a:rPr lang="en-US" sz="2000" dirty="0">
                <a:solidFill>
                  <a:schemeClr val="tx2"/>
                </a:solidFill>
                <a:latin typeface="Times New Roman" panose="02020603050405020304" pitchFamily="18" charset="0"/>
                <a:ea typeface="Gilda Display"/>
                <a:cs typeface="Times New Roman" panose="02020603050405020304" pitchFamily="18" charset="0"/>
                <a:sym typeface="Gilda Display"/>
              </a:rPr>
              <a:t> </a:t>
            </a:r>
            <a:r>
              <a:rPr lang="en-US" sz="2000" dirty="0" err="1">
                <a:solidFill>
                  <a:schemeClr val="tx2"/>
                </a:solidFill>
                <a:latin typeface="Times New Roman" panose="02020603050405020304" pitchFamily="18" charset="0"/>
                <a:ea typeface="Gilda Display"/>
                <a:cs typeface="Times New Roman" panose="02020603050405020304" pitchFamily="18" charset="0"/>
                <a:sym typeface="Gilda Display"/>
              </a:rPr>
              <a:t>triển</a:t>
            </a:r>
            <a:endParaRPr lang="vi-VN" sz="2000" dirty="0">
              <a:solidFill>
                <a:schemeClr val="tx2"/>
              </a:solidFill>
              <a:latin typeface="Times New Roman" panose="02020603050405020304" pitchFamily="18" charset="0"/>
              <a:ea typeface="Gilda Display"/>
              <a:cs typeface="Times New Roman" panose="02020603050405020304" pitchFamily="18" charset="0"/>
              <a:sym typeface="Gilda Display"/>
            </a:endParaRPr>
          </a:p>
          <a:p>
            <a:pPr marR="50800"/>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hiểu</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hoàn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chưa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trong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0800"/>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Nâng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cấp</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liên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tục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mật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truy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vấn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năng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2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tốt</a:t>
            </a:r>
            <a:r>
              <a:rPr lang="vi-V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hơn.</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0800"/>
            <a:r>
              <a:rPr lang="en-US" sz="12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Xuất</a:t>
            </a:r>
            <a:r>
              <a:rPr lang="en-US" sz="1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dữ</a:t>
            </a:r>
            <a:r>
              <a:rPr lang="en-US" sz="1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ra</a:t>
            </a:r>
            <a:r>
              <a:rPr lang="en-US" sz="1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200">
                <a:solidFill>
                  <a:schemeClr val="tx2"/>
                </a:solidFill>
                <a:latin typeface="Times New Roman" panose="02020603050405020304" pitchFamily="18" charset="0"/>
                <a:ea typeface="Calibri" panose="020F0502020204030204" pitchFamily="34" charset="0"/>
                <a:cs typeface="Times New Roman" panose="02020603050405020304" pitchFamily="18" charset="0"/>
              </a:rPr>
              <a:t>excel.</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4">
                                            <p:txEl>
                                              <p:pRg st="0" end="0"/>
                                            </p:txEl>
                                          </p:spTgt>
                                        </p:tgtEl>
                                        <p:attrNameLst>
                                          <p:attrName>style.visibility</p:attrName>
                                        </p:attrNameLst>
                                      </p:cBhvr>
                                      <p:to>
                                        <p:strVal val="visible"/>
                                      </p:to>
                                    </p:set>
                                    <p:animEffect transition="in" filter="fade">
                                      <p:cBhvr>
                                        <p:cTn id="7" dur="500"/>
                                        <p:tgtEl>
                                          <p:spTgt spid="8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4">
                                            <p:txEl>
                                              <p:pRg st="1" end="1"/>
                                            </p:txEl>
                                          </p:spTgt>
                                        </p:tgtEl>
                                        <p:attrNameLst>
                                          <p:attrName>style.visibility</p:attrName>
                                        </p:attrNameLst>
                                      </p:cBhvr>
                                      <p:to>
                                        <p:strVal val="visible"/>
                                      </p:to>
                                    </p:set>
                                    <p:animEffect transition="in" filter="fade">
                                      <p:cBhvr>
                                        <p:cTn id="12" dur="500"/>
                                        <p:tgtEl>
                                          <p:spTgt spid="8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4">
                                            <p:txEl>
                                              <p:pRg st="2" end="2"/>
                                            </p:txEl>
                                          </p:spTgt>
                                        </p:tgtEl>
                                        <p:attrNameLst>
                                          <p:attrName>style.visibility</p:attrName>
                                        </p:attrNameLst>
                                      </p:cBhvr>
                                      <p:to>
                                        <p:strVal val="visible"/>
                                      </p:to>
                                    </p:set>
                                    <p:animEffect transition="in" filter="fade">
                                      <p:cBhvr>
                                        <p:cTn id="17" dur="500"/>
                                        <p:tgtEl>
                                          <p:spTgt spid="8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4">
                                            <p:txEl>
                                              <p:pRg st="3" end="3"/>
                                            </p:txEl>
                                          </p:spTgt>
                                        </p:tgtEl>
                                        <p:attrNameLst>
                                          <p:attrName>style.visibility</p:attrName>
                                        </p:attrNameLst>
                                      </p:cBhvr>
                                      <p:to>
                                        <p:strVal val="visible"/>
                                      </p:to>
                                    </p:set>
                                    <p:animEffect transition="in" filter="fade">
                                      <p:cBhvr>
                                        <p:cTn id="22" dur="500"/>
                                        <p:tgtEl>
                                          <p:spTgt spid="8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54">
                                            <p:txEl>
                                              <p:pRg st="4" end="4"/>
                                            </p:txEl>
                                          </p:spTgt>
                                        </p:tgtEl>
                                        <p:attrNameLst>
                                          <p:attrName>style.visibility</p:attrName>
                                        </p:attrNameLst>
                                      </p:cBhvr>
                                      <p:to>
                                        <p:strVal val="visible"/>
                                      </p:to>
                                    </p:set>
                                    <p:animEffect transition="in" filter="fade">
                                      <p:cBhvr>
                                        <p:cTn id="27" dur="500"/>
                                        <p:tgtEl>
                                          <p:spTgt spid="8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fade">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fade">
                                      <p:cBhvr>
                                        <p:cTn id="6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 grpId="0" build="p"/>
      <p:bldP spid="4" grpId="0" build="p"/>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72"/>
          <p:cNvSpPr/>
          <p:nvPr/>
        </p:nvSpPr>
        <p:spPr>
          <a:xfrm>
            <a:off x="374484" y="537656"/>
            <a:ext cx="1356240" cy="188927"/>
          </a:xfrm>
          <a:prstGeom prst="rect">
            <a:avLst/>
          </a:prstGeom>
        </p:spPr>
        <p:txBody>
          <a:bodyPr>
            <a:prstTxWarp prst="textPlain">
              <a:avLst/>
            </a:prstTxWarp>
          </a:bodyPr>
          <a:lstStyle/>
          <a:p>
            <a:pPr lvl="0" algn="ctr"/>
            <a:r>
              <a:rPr b="0" i="0">
                <a:ln>
                  <a:noFill/>
                </a:ln>
                <a:solidFill>
                  <a:schemeClr val="accent3"/>
                </a:solidFill>
                <a:latin typeface="Times New Roman" panose="02020603050405020304" pitchFamily="18" charset="0"/>
                <a:cs typeface="Times New Roman" panose="02020603050405020304" pitchFamily="18" charset="0"/>
              </a:rPr>
              <a:t>THANK YOU</a:t>
            </a:r>
          </a:p>
        </p:txBody>
      </p:sp>
      <p:sp>
        <p:nvSpPr>
          <p:cNvPr id="811" name="Google Shape;811;p72"/>
          <p:cNvSpPr/>
          <p:nvPr/>
        </p:nvSpPr>
        <p:spPr>
          <a:xfrm>
            <a:off x="374484" y="777884"/>
            <a:ext cx="1356240" cy="188927"/>
          </a:xfrm>
          <a:prstGeom prst="rect">
            <a:avLst/>
          </a:prstGeom>
        </p:spPr>
        <p:txBody>
          <a:bodyPr>
            <a:prstTxWarp prst="textPlain">
              <a:avLst/>
            </a:prstTxWarp>
          </a:bodyPr>
          <a:lstStyle/>
          <a:p>
            <a:pPr lvl="0" algn="ctr"/>
            <a:r>
              <a:rPr b="0" i="0">
                <a:ln>
                  <a:noFill/>
                </a:ln>
                <a:solidFill>
                  <a:schemeClr val="accent3"/>
                </a:solidFill>
                <a:latin typeface="Times New Roman" panose="02020603050405020304" pitchFamily="18" charset="0"/>
                <a:cs typeface="Times New Roman" panose="02020603050405020304" pitchFamily="18" charset="0"/>
              </a:rPr>
              <a:t>THANK YOU</a:t>
            </a:r>
          </a:p>
        </p:txBody>
      </p:sp>
      <p:sp>
        <p:nvSpPr>
          <p:cNvPr id="812" name="Google Shape;812;p72"/>
          <p:cNvSpPr/>
          <p:nvPr/>
        </p:nvSpPr>
        <p:spPr>
          <a:xfrm>
            <a:off x="374484" y="1018112"/>
            <a:ext cx="1356240" cy="188927"/>
          </a:xfrm>
          <a:prstGeom prst="rect">
            <a:avLst/>
          </a:prstGeom>
        </p:spPr>
        <p:txBody>
          <a:bodyPr>
            <a:prstTxWarp prst="textPlain">
              <a:avLst/>
            </a:prstTxWarp>
          </a:bodyPr>
          <a:lstStyle/>
          <a:p>
            <a:pPr lvl="0" algn="ctr"/>
            <a:r>
              <a:rPr b="0" i="0">
                <a:ln>
                  <a:noFill/>
                </a:ln>
                <a:solidFill>
                  <a:schemeClr val="accent3"/>
                </a:solidFill>
                <a:latin typeface="Times New Roman" panose="02020603050405020304" pitchFamily="18" charset="0"/>
                <a:cs typeface="Times New Roman" panose="02020603050405020304" pitchFamily="18" charset="0"/>
              </a:rPr>
              <a:t>THANK YOU</a:t>
            </a:r>
          </a:p>
        </p:txBody>
      </p:sp>
      <p:sp>
        <p:nvSpPr>
          <p:cNvPr id="813" name="Google Shape;813;p72"/>
          <p:cNvSpPr/>
          <p:nvPr/>
        </p:nvSpPr>
        <p:spPr>
          <a:xfrm>
            <a:off x="374484" y="1258340"/>
            <a:ext cx="1356240" cy="188927"/>
          </a:xfrm>
          <a:prstGeom prst="rect">
            <a:avLst/>
          </a:prstGeom>
        </p:spPr>
        <p:txBody>
          <a:bodyPr>
            <a:prstTxWarp prst="textPlain">
              <a:avLst/>
            </a:prstTxWarp>
          </a:bodyPr>
          <a:lstStyle/>
          <a:p>
            <a:pPr lvl="0" algn="ctr"/>
            <a:r>
              <a:rPr b="0" i="0">
                <a:ln>
                  <a:noFill/>
                </a:ln>
                <a:solidFill>
                  <a:schemeClr val="accent3"/>
                </a:solidFill>
                <a:latin typeface="Times New Roman" panose="02020603050405020304" pitchFamily="18" charset="0"/>
                <a:cs typeface="Times New Roman" panose="02020603050405020304" pitchFamily="18" charset="0"/>
              </a:rPr>
              <a:t>THANK YOU</a:t>
            </a:r>
          </a:p>
        </p:txBody>
      </p:sp>
      <p:sp>
        <p:nvSpPr>
          <p:cNvPr id="814" name="Google Shape;814;p72"/>
          <p:cNvSpPr/>
          <p:nvPr/>
        </p:nvSpPr>
        <p:spPr>
          <a:xfrm>
            <a:off x="4379675" y="3611000"/>
            <a:ext cx="3628200" cy="404700"/>
          </a:xfrm>
          <a:prstGeom prst="roundRect">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815" name="Google Shape;815;p72"/>
          <p:cNvPicPr preferRelativeResize="0"/>
          <p:nvPr/>
        </p:nvPicPr>
        <p:blipFill rotWithShape="1">
          <a:blip r:embed="rId3">
            <a:alphaModFix/>
          </a:blip>
          <a:srcRect t="6056" b="6047"/>
          <a:stretch/>
        </p:blipFill>
        <p:spPr>
          <a:xfrm>
            <a:off x="684241" y="1207039"/>
            <a:ext cx="2389228" cy="2821745"/>
          </a:xfrm>
          <a:prstGeom prst="round2SameRect">
            <a:avLst>
              <a:gd name="adj1" fmla="val 50000"/>
              <a:gd name="adj2" fmla="val 0"/>
            </a:avLst>
          </a:prstGeom>
          <a:noFill/>
          <a:ln>
            <a:noFill/>
          </a:ln>
        </p:spPr>
      </p:pic>
      <p:sp>
        <p:nvSpPr>
          <p:cNvPr id="816" name="Google Shape;816;p72"/>
          <p:cNvSpPr txBox="1">
            <a:spLocks noGrp="1"/>
          </p:cNvSpPr>
          <p:nvPr>
            <p:ph type="ctrTitle"/>
          </p:nvPr>
        </p:nvSpPr>
        <p:spPr>
          <a:xfrm>
            <a:off x="3960137" y="537368"/>
            <a:ext cx="44673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Thank </a:t>
            </a:r>
            <a:r>
              <a:rPr lang="en" i="1">
                <a:solidFill>
                  <a:schemeClr val="accent3"/>
                </a:solidFill>
                <a:latin typeface="Times New Roman" panose="02020603050405020304" pitchFamily="18" charset="0"/>
                <a:cs typeface="Times New Roman" panose="02020603050405020304" pitchFamily="18" charset="0"/>
              </a:rPr>
              <a:t>you!</a:t>
            </a:r>
            <a:endParaRPr i="1">
              <a:solidFill>
                <a:schemeClr val="accent3"/>
              </a:solidFill>
              <a:latin typeface="Times New Roman" panose="02020603050405020304" pitchFamily="18" charset="0"/>
              <a:cs typeface="Times New Roman" panose="02020603050405020304" pitchFamily="18" charset="0"/>
            </a:endParaRPr>
          </a:p>
        </p:txBody>
      </p:sp>
      <p:sp>
        <p:nvSpPr>
          <p:cNvPr id="817" name="Google Shape;817;p72"/>
          <p:cNvSpPr txBox="1">
            <a:spLocks noGrp="1"/>
          </p:cNvSpPr>
          <p:nvPr>
            <p:ph type="subTitle" idx="1"/>
          </p:nvPr>
        </p:nvSpPr>
        <p:spPr>
          <a:xfrm>
            <a:off x="4046837" y="1672882"/>
            <a:ext cx="4293900" cy="13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800" i="1">
                <a:latin typeface="Times New Roman" panose="02020603050405020304" pitchFamily="18" charset="0"/>
                <a:cs typeface="Times New Roman" panose="02020603050405020304" pitchFamily="18" charset="0"/>
              </a:rPr>
              <a:t>Cảm ơn thầy và các bạn đã chú ý lắng nghe</a:t>
            </a:r>
            <a:endParaRPr sz="2800" i="1">
              <a:solidFill>
                <a:schemeClr val="lt1"/>
              </a:solidFill>
              <a:latin typeface="Times New Roman" panose="02020603050405020304" pitchFamily="18" charset="0"/>
              <a:cs typeface="Times New Roman" panose="02020603050405020304" pitchFamily="18" charset="0"/>
            </a:endParaRPr>
          </a:p>
        </p:txBody>
      </p:sp>
      <p:sp>
        <p:nvSpPr>
          <p:cNvPr id="818" name="Google Shape;818;p72"/>
          <p:cNvSpPr txBox="1">
            <a:spLocks noGrp="1"/>
          </p:cNvSpPr>
          <p:nvPr>
            <p:ph type="subTitle" idx="2"/>
          </p:nvPr>
        </p:nvSpPr>
        <p:spPr>
          <a:xfrm>
            <a:off x="4404226" y="3694090"/>
            <a:ext cx="3538156" cy="360495"/>
          </a:xfrm>
          <a:prstGeom prst="rect">
            <a:avLst/>
          </a:prstGeom>
        </p:spPr>
        <p:txBody>
          <a:bodyPr spcFirstLastPara="1" wrap="square" lIns="91425" tIns="91425" rIns="91425" bIns="91425" anchor="ctr" anchorCtr="0">
            <a:noAutofit/>
          </a:bodyPr>
          <a:lstStyle/>
          <a:p>
            <a:pPr marL="0" lvl="0" indent="0" algn="ctr" rtl="0">
              <a:spcBef>
                <a:spcPts val="300"/>
              </a:spcBef>
              <a:spcAft>
                <a:spcPts val="1200"/>
              </a:spcAft>
              <a:buNone/>
            </a:pPr>
            <a:r>
              <a:rPr lang="en">
                <a:latin typeface="Times New Roman" panose="02020603050405020304" pitchFamily="18" charset="0"/>
                <a:ea typeface="Cambria" panose="02040503050406030204" pitchFamily="18" charset="0"/>
                <a:cs typeface="Times New Roman" panose="02020603050405020304" pitchFamily="18" charset="0"/>
              </a:rPr>
              <a:t>Môn: Lập trình hướng đối tượng</a:t>
            </a:r>
            <a:endParaRPr>
              <a:latin typeface="Times New Roman" panose="02020603050405020304" pitchFamily="18" charset="0"/>
              <a:ea typeface="Cambria" panose="02040503050406030204" pitchFamily="18" charset="0"/>
              <a:cs typeface="Times New Roman" panose="02020603050405020304" pitchFamily="18" charset="0"/>
            </a:endParaRPr>
          </a:p>
        </p:txBody>
      </p:sp>
      <p:sp>
        <p:nvSpPr>
          <p:cNvPr id="819" name="Google Shape;819;p72"/>
          <p:cNvSpPr/>
          <p:nvPr/>
        </p:nvSpPr>
        <p:spPr>
          <a:xfrm>
            <a:off x="5122405" y="3014980"/>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20" name="Google Shape;820;p72"/>
          <p:cNvGrpSpPr/>
          <p:nvPr/>
        </p:nvGrpSpPr>
        <p:grpSpPr>
          <a:xfrm>
            <a:off x="5571877" y="3015171"/>
            <a:ext cx="346056" cy="345674"/>
            <a:chOff x="3303268" y="3817349"/>
            <a:chExt cx="346056" cy="345674"/>
          </a:xfrm>
        </p:grpSpPr>
        <p:sp>
          <p:nvSpPr>
            <p:cNvPr id="821" name="Google Shape;821;p7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2" name="Google Shape;822;p7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3" name="Google Shape;823;p7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4" name="Google Shape;824;p7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25" name="Google Shape;825;p72"/>
          <p:cNvGrpSpPr/>
          <p:nvPr/>
        </p:nvGrpSpPr>
        <p:grpSpPr>
          <a:xfrm>
            <a:off x="6020966" y="3015171"/>
            <a:ext cx="346056" cy="345674"/>
            <a:chOff x="3752358" y="3817349"/>
            <a:chExt cx="346056" cy="345674"/>
          </a:xfrm>
        </p:grpSpPr>
        <p:sp>
          <p:nvSpPr>
            <p:cNvPr id="826" name="Google Shape;826;p7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7" name="Google Shape;827;p7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8" name="Google Shape;828;p7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9" name="Google Shape;829;p7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30" name="Google Shape;830;p72"/>
          <p:cNvGrpSpPr/>
          <p:nvPr/>
        </p:nvGrpSpPr>
        <p:grpSpPr>
          <a:xfrm>
            <a:off x="6470056" y="3015171"/>
            <a:ext cx="346024" cy="345674"/>
            <a:chOff x="4201447" y="3817349"/>
            <a:chExt cx="346024" cy="345674"/>
          </a:xfrm>
        </p:grpSpPr>
        <p:sp>
          <p:nvSpPr>
            <p:cNvPr id="831" name="Google Shape;831;p7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2" name="Google Shape;832;p7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33" name="Google Shape;833;p72"/>
          <p:cNvGrpSpPr/>
          <p:nvPr/>
        </p:nvGrpSpPr>
        <p:grpSpPr>
          <a:xfrm>
            <a:off x="6919089" y="3015171"/>
            <a:ext cx="346056" cy="345674"/>
            <a:chOff x="2238181" y="4120624"/>
            <a:chExt cx="346056" cy="345674"/>
          </a:xfrm>
        </p:grpSpPr>
        <p:grpSp>
          <p:nvGrpSpPr>
            <p:cNvPr id="834" name="Google Shape;834;p72"/>
            <p:cNvGrpSpPr/>
            <p:nvPr/>
          </p:nvGrpSpPr>
          <p:grpSpPr>
            <a:xfrm>
              <a:off x="2309155" y="4177413"/>
              <a:ext cx="203862" cy="231903"/>
              <a:chOff x="1512725" y="258500"/>
              <a:chExt cx="4570900" cy="5199625"/>
            </a:xfrm>
          </p:grpSpPr>
          <p:sp>
            <p:nvSpPr>
              <p:cNvPr id="835" name="Google Shape;835;p72"/>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6" name="Google Shape;836;p72"/>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837" name="Google Shape;837;p72"/>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0"/>
                                        </p:tgtEl>
                                        <p:attrNameLst>
                                          <p:attrName>style.visibility</p:attrName>
                                        </p:attrNameLst>
                                      </p:cBhvr>
                                      <p:to>
                                        <p:strVal val="visible"/>
                                      </p:to>
                                    </p:set>
                                    <p:animEffect transition="in" filter="fade">
                                      <p:cBhvr>
                                        <p:cTn id="7" dur="500"/>
                                        <p:tgtEl>
                                          <p:spTgt spid="8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1"/>
                                        </p:tgtEl>
                                        <p:attrNameLst>
                                          <p:attrName>style.visibility</p:attrName>
                                        </p:attrNameLst>
                                      </p:cBhvr>
                                      <p:to>
                                        <p:strVal val="visible"/>
                                      </p:to>
                                    </p:set>
                                    <p:animEffect transition="in" filter="fade">
                                      <p:cBhvr>
                                        <p:cTn id="10" dur="500"/>
                                        <p:tgtEl>
                                          <p:spTgt spid="8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2"/>
                                        </p:tgtEl>
                                        <p:attrNameLst>
                                          <p:attrName>style.visibility</p:attrName>
                                        </p:attrNameLst>
                                      </p:cBhvr>
                                      <p:to>
                                        <p:strVal val="visible"/>
                                      </p:to>
                                    </p:set>
                                    <p:animEffect transition="in" filter="fade">
                                      <p:cBhvr>
                                        <p:cTn id="13" dur="500"/>
                                        <p:tgtEl>
                                          <p:spTgt spid="8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3"/>
                                        </p:tgtEl>
                                        <p:attrNameLst>
                                          <p:attrName>style.visibility</p:attrName>
                                        </p:attrNameLst>
                                      </p:cBhvr>
                                      <p:to>
                                        <p:strVal val="visible"/>
                                      </p:to>
                                    </p:set>
                                    <p:animEffect transition="in" filter="fade">
                                      <p:cBhvr>
                                        <p:cTn id="16" dur="500"/>
                                        <p:tgtEl>
                                          <p:spTgt spid="8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4"/>
                                        </p:tgtEl>
                                        <p:attrNameLst>
                                          <p:attrName>style.visibility</p:attrName>
                                        </p:attrNameLst>
                                      </p:cBhvr>
                                      <p:to>
                                        <p:strVal val="visible"/>
                                      </p:to>
                                    </p:set>
                                    <p:animEffect transition="in" filter="fade">
                                      <p:cBhvr>
                                        <p:cTn id="19" dur="500"/>
                                        <p:tgtEl>
                                          <p:spTgt spid="814"/>
                                        </p:tgtEl>
                                      </p:cBhvr>
                                    </p:animEffect>
                                  </p:childTnLst>
                                </p:cTn>
                              </p:par>
                              <p:par>
                                <p:cTn id="20" presetID="10" presetClass="entr" presetSubtype="0" fill="hold" nodeType="withEffect">
                                  <p:stCondLst>
                                    <p:cond delay="0"/>
                                  </p:stCondLst>
                                  <p:childTnLst>
                                    <p:set>
                                      <p:cBhvr>
                                        <p:cTn id="21" dur="1" fill="hold">
                                          <p:stCondLst>
                                            <p:cond delay="0"/>
                                          </p:stCondLst>
                                        </p:cTn>
                                        <p:tgtEl>
                                          <p:spTgt spid="815"/>
                                        </p:tgtEl>
                                        <p:attrNameLst>
                                          <p:attrName>style.visibility</p:attrName>
                                        </p:attrNameLst>
                                      </p:cBhvr>
                                      <p:to>
                                        <p:strVal val="visible"/>
                                      </p:to>
                                    </p:set>
                                    <p:animEffect transition="in" filter="fade">
                                      <p:cBhvr>
                                        <p:cTn id="22" dur="500"/>
                                        <p:tgtEl>
                                          <p:spTgt spid="8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6"/>
                                        </p:tgtEl>
                                        <p:attrNameLst>
                                          <p:attrName>style.visibility</p:attrName>
                                        </p:attrNameLst>
                                      </p:cBhvr>
                                      <p:to>
                                        <p:strVal val="visible"/>
                                      </p:to>
                                    </p:set>
                                    <p:animEffect transition="in" filter="fade">
                                      <p:cBhvr>
                                        <p:cTn id="25" dur="500"/>
                                        <p:tgtEl>
                                          <p:spTgt spid="8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7">
                                            <p:txEl>
                                              <p:pRg st="0" end="0"/>
                                            </p:txEl>
                                          </p:spTgt>
                                        </p:tgtEl>
                                        <p:attrNameLst>
                                          <p:attrName>style.visibility</p:attrName>
                                        </p:attrNameLst>
                                      </p:cBhvr>
                                      <p:to>
                                        <p:strVal val="visible"/>
                                      </p:to>
                                    </p:set>
                                    <p:animEffect transition="in" filter="fade">
                                      <p:cBhvr>
                                        <p:cTn id="28" dur="500"/>
                                        <p:tgtEl>
                                          <p:spTgt spid="81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8">
                                            <p:txEl>
                                              <p:pRg st="0" end="0"/>
                                            </p:txEl>
                                          </p:spTgt>
                                        </p:tgtEl>
                                        <p:attrNameLst>
                                          <p:attrName>style.visibility</p:attrName>
                                        </p:attrNameLst>
                                      </p:cBhvr>
                                      <p:to>
                                        <p:strVal val="visible"/>
                                      </p:to>
                                    </p:set>
                                    <p:animEffect transition="in" filter="fade">
                                      <p:cBhvr>
                                        <p:cTn id="31" dur="500"/>
                                        <p:tgtEl>
                                          <p:spTgt spid="8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9"/>
                                        </p:tgtEl>
                                        <p:attrNameLst>
                                          <p:attrName>style.visibility</p:attrName>
                                        </p:attrNameLst>
                                      </p:cBhvr>
                                      <p:to>
                                        <p:strVal val="visible"/>
                                      </p:to>
                                    </p:set>
                                    <p:animEffect transition="in" filter="fade">
                                      <p:cBhvr>
                                        <p:cTn id="34" dur="500"/>
                                        <p:tgtEl>
                                          <p:spTgt spid="819"/>
                                        </p:tgtEl>
                                      </p:cBhvr>
                                    </p:animEffect>
                                  </p:childTnLst>
                                </p:cTn>
                              </p:par>
                              <p:par>
                                <p:cTn id="35" presetID="10" presetClass="entr" presetSubtype="0" fill="hold" nodeType="withEffect">
                                  <p:stCondLst>
                                    <p:cond delay="0"/>
                                  </p:stCondLst>
                                  <p:childTnLst>
                                    <p:set>
                                      <p:cBhvr>
                                        <p:cTn id="36" dur="1" fill="hold">
                                          <p:stCondLst>
                                            <p:cond delay="0"/>
                                          </p:stCondLst>
                                        </p:cTn>
                                        <p:tgtEl>
                                          <p:spTgt spid="820"/>
                                        </p:tgtEl>
                                        <p:attrNameLst>
                                          <p:attrName>style.visibility</p:attrName>
                                        </p:attrNameLst>
                                      </p:cBhvr>
                                      <p:to>
                                        <p:strVal val="visible"/>
                                      </p:to>
                                    </p:set>
                                    <p:animEffect transition="in" filter="fade">
                                      <p:cBhvr>
                                        <p:cTn id="37" dur="500"/>
                                        <p:tgtEl>
                                          <p:spTgt spid="820"/>
                                        </p:tgtEl>
                                      </p:cBhvr>
                                    </p:animEffect>
                                  </p:childTnLst>
                                </p:cTn>
                              </p:par>
                              <p:par>
                                <p:cTn id="38" presetID="10" presetClass="entr" presetSubtype="0" fill="hold" nodeType="withEffect">
                                  <p:stCondLst>
                                    <p:cond delay="0"/>
                                  </p:stCondLst>
                                  <p:childTnLst>
                                    <p:set>
                                      <p:cBhvr>
                                        <p:cTn id="39" dur="1" fill="hold">
                                          <p:stCondLst>
                                            <p:cond delay="0"/>
                                          </p:stCondLst>
                                        </p:cTn>
                                        <p:tgtEl>
                                          <p:spTgt spid="825"/>
                                        </p:tgtEl>
                                        <p:attrNameLst>
                                          <p:attrName>style.visibility</p:attrName>
                                        </p:attrNameLst>
                                      </p:cBhvr>
                                      <p:to>
                                        <p:strVal val="visible"/>
                                      </p:to>
                                    </p:set>
                                    <p:animEffect transition="in" filter="fade">
                                      <p:cBhvr>
                                        <p:cTn id="40" dur="500"/>
                                        <p:tgtEl>
                                          <p:spTgt spid="825"/>
                                        </p:tgtEl>
                                      </p:cBhvr>
                                    </p:animEffect>
                                  </p:childTnLst>
                                </p:cTn>
                              </p:par>
                              <p:par>
                                <p:cTn id="41" presetID="10" presetClass="entr" presetSubtype="0" fill="hold" nodeType="withEffect">
                                  <p:stCondLst>
                                    <p:cond delay="0"/>
                                  </p:stCondLst>
                                  <p:childTnLst>
                                    <p:set>
                                      <p:cBhvr>
                                        <p:cTn id="42" dur="1" fill="hold">
                                          <p:stCondLst>
                                            <p:cond delay="0"/>
                                          </p:stCondLst>
                                        </p:cTn>
                                        <p:tgtEl>
                                          <p:spTgt spid="830"/>
                                        </p:tgtEl>
                                        <p:attrNameLst>
                                          <p:attrName>style.visibility</p:attrName>
                                        </p:attrNameLst>
                                      </p:cBhvr>
                                      <p:to>
                                        <p:strVal val="visible"/>
                                      </p:to>
                                    </p:set>
                                    <p:animEffect transition="in" filter="fade">
                                      <p:cBhvr>
                                        <p:cTn id="43" dur="500"/>
                                        <p:tgtEl>
                                          <p:spTgt spid="830"/>
                                        </p:tgtEl>
                                      </p:cBhvr>
                                    </p:animEffect>
                                  </p:childTnLst>
                                </p:cTn>
                              </p:par>
                              <p:par>
                                <p:cTn id="44" presetID="10" presetClass="entr" presetSubtype="0" fill="hold" nodeType="withEffect">
                                  <p:stCondLst>
                                    <p:cond delay="0"/>
                                  </p:stCondLst>
                                  <p:childTnLst>
                                    <p:set>
                                      <p:cBhvr>
                                        <p:cTn id="45" dur="1" fill="hold">
                                          <p:stCondLst>
                                            <p:cond delay="0"/>
                                          </p:stCondLst>
                                        </p:cTn>
                                        <p:tgtEl>
                                          <p:spTgt spid="833"/>
                                        </p:tgtEl>
                                        <p:attrNameLst>
                                          <p:attrName>style.visibility</p:attrName>
                                        </p:attrNameLst>
                                      </p:cBhvr>
                                      <p:to>
                                        <p:strVal val="visible"/>
                                      </p:to>
                                    </p:set>
                                    <p:animEffect transition="in" filter="fade">
                                      <p:cBhvr>
                                        <p:cTn id="46" dur="500"/>
                                        <p:tgtEl>
                                          <p:spTgt spid="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 grpId="0"/>
      <p:bldP spid="811" grpId="0"/>
      <p:bldP spid="812" grpId="0"/>
      <p:bldP spid="813" grpId="0"/>
      <p:bldP spid="814" grpId="0" animBg="1"/>
      <p:bldP spid="816" grpId="0"/>
      <p:bldP spid="817" grpId="0" build="p"/>
      <p:bldP spid="818" grpId="0" build="p"/>
      <p:bldP spid="8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Times New Roman" panose="02020603050405020304" pitchFamily="18" charset="0"/>
                <a:cs typeface="Times New Roman" panose="02020603050405020304" pitchFamily="18" charset="0"/>
              </a:rPr>
              <a:t>Nội dung thuyết trình</a:t>
            </a:r>
            <a:endParaRPr sz="3000">
              <a:solidFill>
                <a:schemeClr val="lt2"/>
              </a:solidFill>
              <a:latin typeface="Times New Roman" panose="02020603050405020304" pitchFamily="18" charset="0"/>
              <a:cs typeface="Times New Roman" panose="02020603050405020304" pitchFamily="18" charset="0"/>
            </a:endParaRPr>
          </a:p>
        </p:txBody>
      </p:sp>
      <p:sp>
        <p:nvSpPr>
          <p:cNvPr id="186" name="Google Shape;186;p39"/>
          <p:cNvSpPr txBox="1">
            <a:spLocks noGrp="1"/>
          </p:cNvSpPr>
          <p:nvPr>
            <p:ph type="body" idx="1"/>
          </p:nvPr>
        </p:nvSpPr>
        <p:spPr>
          <a:xfrm>
            <a:off x="1456170" y="1152600"/>
            <a:ext cx="2852358" cy="3450900"/>
          </a:xfrm>
          <a:prstGeom prst="rect">
            <a:avLst/>
          </a:prstGeom>
        </p:spPr>
        <p:txBody>
          <a:bodyPr spcFirstLastPara="1" wrap="square" lIns="91425" tIns="91425" rIns="91425" bIns="91425" anchor="t" anchorCtr="0">
            <a:noAutofit/>
          </a:bodyPr>
          <a:lstStyle/>
          <a:p>
            <a:pPr marL="0" lvl="0" indent="0" rtl="0">
              <a:lnSpc>
                <a:spcPct val="250000"/>
              </a:lnSpc>
              <a:spcBef>
                <a:spcPts val="0"/>
              </a:spcBef>
              <a:spcAft>
                <a:spcPts val="0"/>
              </a:spcAf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01.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Giới</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thiệu</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án</a:t>
            </a:r>
            <a:r>
              <a:rPr lang="en-US" sz="1800" b="1" dirty="0">
                <a:latin typeface="Times New Roman" panose="02020603050405020304" pitchFamily="18" charset="0"/>
                <a:ea typeface="Tahoma" panose="020B0604030504040204" pitchFamily="34" charset="0"/>
                <a:cs typeface="Times New Roman" panose="02020603050405020304" pitchFamily="18" charset="0"/>
              </a:rPr>
              <a:t>.</a:t>
            </a:r>
          </a:p>
          <a:p>
            <a:pPr marL="0" lvl="0" indent="0" rtl="0">
              <a:lnSpc>
                <a:spcPct val="250000"/>
              </a:lnSpc>
              <a:spcBef>
                <a:spcPts val="0"/>
              </a:spcBef>
              <a:spcAft>
                <a:spcPts val="0"/>
              </a:spcAf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02.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Phân</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tích</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án</a:t>
            </a:r>
            <a:r>
              <a:rPr lang="en-US" sz="1800" b="1" dirty="0">
                <a:latin typeface="Times New Roman" panose="02020603050405020304" pitchFamily="18" charset="0"/>
                <a:ea typeface="Tahoma" panose="020B0604030504040204" pitchFamily="34" charset="0"/>
                <a:cs typeface="Times New Roman" panose="02020603050405020304" pitchFamily="18" charset="0"/>
              </a:rPr>
              <a:t>.</a:t>
            </a:r>
          </a:p>
          <a:p>
            <a:pPr marL="0" lvl="0" indent="0" rtl="0">
              <a:lnSpc>
                <a:spcPct val="250000"/>
              </a:lnSpc>
              <a:spcBef>
                <a:spcPts val="0"/>
              </a:spcBef>
              <a:spcAft>
                <a:spcPts val="0"/>
              </a:spcAf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03.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Thiết</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kế</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hệ</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thống</a:t>
            </a:r>
            <a:r>
              <a:rPr lang="en-US" sz="1800" b="1" dirty="0">
                <a:latin typeface="Times New Roman" panose="02020603050405020304" pitchFamily="18" charset="0"/>
                <a:ea typeface="Tahoma" panose="020B0604030504040204" pitchFamily="34" charset="0"/>
                <a:cs typeface="Times New Roman" panose="02020603050405020304" pitchFamily="18" charset="0"/>
              </a:rPr>
              <a:t>.</a:t>
            </a:r>
          </a:p>
          <a:p>
            <a:pPr marL="0" lvl="0" indent="0" rtl="0">
              <a:lnSpc>
                <a:spcPct val="250000"/>
              </a:lnSpc>
              <a:spcBef>
                <a:spcPts val="0"/>
              </a:spcBef>
              <a:spcAft>
                <a:spcPts val="0"/>
              </a:spcAf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04.  </a:t>
            </a:r>
            <a:r>
              <a:rPr lang="en-US" sz="1800" b="1" dirty="0" err="1">
                <a:latin typeface="Times New Roman" panose="02020603050405020304" pitchFamily="18" charset="0"/>
                <a:ea typeface="Tahoma" panose="020B0604030504040204" pitchFamily="34" charset="0"/>
                <a:cs typeface="Times New Roman" panose="02020603050405020304" pitchFamily="18" charset="0"/>
              </a:rPr>
              <a:t>T</a:t>
            </a:r>
            <a:r>
              <a:rPr lang="en-US" sz="1800" b="1" dirty="0" err="1">
                <a:latin typeface="Times New Roman" panose="02020603050405020304" pitchFamily="18" charset="0"/>
                <a:ea typeface="Tahoma" panose="020B0604030504040204" pitchFamily="34" charset="0"/>
                <a:cs typeface="Times New Roman" panose="02020603050405020304" pitchFamily="18" charset="0"/>
                <a:sym typeface="Poppins Light"/>
              </a:rPr>
              <a:t>hiết</a:t>
            </a:r>
            <a:r>
              <a:rPr lang="en-US" sz="1800" b="1" dirty="0">
                <a:latin typeface="Times New Roman" panose="02020603050405020304" pitchFamily="18" charset="0"/>
                <a:ea typeface="Tahoma" panose="020B0604030504040204" pitchFamily="34" charset="0"/>
                <a:cs typeface="Times New Roman" panose="02020603050405020304" pitchFamily="18" charset="0"/>
                <a:sym typeface="Poppins Light"/>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sym typeface="Poppins Light"/>
              </a:rPr>
              <a:t>kế</a:t>
            </a:r>
            <a:r>
              <a:rPr lang="en-US" sz="1800" b="1" dirty="0">
                <a:latin typeface="Times New Roman" panose="02020603050405020304" pitchFamily="18" charset="0"/>
                <a:ea typeface="Tahoma" panose="020B0604030504040204" pitchFamily="34" charset="0"/>
                <a:cs typeface="Times New Roman" panose="02020603050405020304" pitchFamily="18" charset="0"/>
                <a:sym typeface="Poppins Light"/>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sym typeface="Poppins Light"/>
              </a:rPr>
              <a:t>giao</a:t>
            </a:r>
            <a:r>
              <a:rPr lang="en-US" sz="1800" b="1" dirty="0">
                <a:latin typeface="Times New Roman" panose="02020603050405020304" pitchFamily="18" charset="0"/>
                <a:ea typeface="Tahoma" panose="020B0604030504040204" pitchFamily="34" charset="0"/>
                <a:cs typeface="Times New Roman" panose="02020603050405020304" pitchFamily="18" charset="0"/>
                <a:sym typeface="Poppins Light"/>
              </a:rPr>
              <a:t> </a:t>
            </a:r>
            <a:r>
              <a:rPr lang="en-US" sz="1800" b="1" dirty="0" err="1">
                <a:latin typeface="Times New Roman" panose="02020603050405020304" pitchFamily="18" charset="0"/>
                <a:ea typeface="Tahoma" panose="020B0604030504040204" pitchFamily="34" charset="0"/>
                <a:cs typeface="Times New Roman" panose="02020603050405020304" pitchFamily="18" charset="0"/>
                <a:sym typeface="Poppins Light"/>
              </a:rPr>
              <a:t>diện</a:t>
            </a:r>
            <a:r>
              <a:rPr lang="en-US" sz="1800" b="1" dirty="0">
                <a:latin typeface="Times New Roman" panose="02020603050405020304" pitchFamily="18" charset="0"/>
                <a:ea typeface="Tahoma" panose="020B0604030504040204" pitchFamily="34" charset="0"/>
                <a:cs typeface="Times New Roman" panose="02020603050405020304" pitchFamily="18" charset="0"/>
                <a:sym typeface="Poppins Light"/>
              </a:rPr>
              <a:t>.</a:t>
            </a:r>
            <a:endParaRPr sz="1800" b="1" dirty="0">
              <a:latin typeface="Times New Roman" panose="02020603050405020304" pitchFamily="18" charset="0"/>
              <a:ea typeface="Tahoma" panose="020B0604030504040204" pitchFamily="34" charset="0"/>
              <a:cs typeface="Times New Roman" panose="02020603050405020304" pitchFamily="18" charset="0"/>
              <a:sym typeface="Poppins Light"/>
            </a:endParaRPr>
          </a:p>
        </p:txBody>
      </p:sp>
      <p:pic>
        <p:nvPicPr>
          <p:cNvPr id="4" name="Picture 3">
            <a:extLst>
              <a:ext uri="{FF2B5EF4-FFF2-40B4-BE49-F238E27FC236}">
                <a16:creationId xmlns:a16="http://schemas.microsoft.com/office/drawing/2014/main" id="{C278C989-AF29-C28F-1FD2-53DA0B29FFAD}"/>
              </a:ext>
            </a:extLst>
          </p:cNvPr>
          <p:cNvPicPr>
            <a:picLocks noChangeAspect="1"/>
          </p:cNvPicPr>
          <p:nvPr/>
        </p:nvPicPr>
        <p:blipFill>
          <a:blip r:embed="rId3"/>
          <a:stretch>
            <a:fillRect/>
          </a:stretch>
        </p:blipFill>
        <p:spPr>
          <a:xfrm>
            <a:off x="4500991" y="1308721"/>
            <a:ext cx="3923009" cy="313840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5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5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500"/>
                                        <p:tgtEl>
                                          <p:spTgt spid="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Effect transition="in" filter="fade">
                                      <p:cBhvr>
                                        <p:cTn id="22" dur="500"/>
                                        <p:tgtEl>
                                          <p:spTgt spid="1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51" name="Google Shape;251;p43"/>
          <p:cNvSpPr txBox="1">
            <a:spLocks noGrp="1"/>
          </p:cNvSpPr>
          <p:nvPr>
            <p:ph type="title"/>
          </p:nvPr>
        </p:nvSpPr>
        <p:spPr>
          <a:xfrm>
            <a:off x="4943959" y="184736"/>
            <a:ext cx="3982579" cy="73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Times New Roman" panose="02020603050405020304" pitchFamily="18" charset="0"/>
                <a:cs typeface="Times New Roman" panose="02020603050405020304" pitchFamily="18" charset="0"/>
              </a:rPr>
              <a:t>Giới thiệu đồ án</a:t>
            </a:r>
            <a:endParaRPr i="1">
              <a:latin typeface="Times New Roman" panose="02020603050405020304" pitchFamily="18" charset="0"/>
              <a:cs typeface="Times New Roman" panose="02020603050405020304" pitchFamily="18" charset="0"/>
            </a:endParaRPr>
          </a:p>
        </p:txBody>
      </p:sp>
      <p:sp>
        <p:nvSpPr>
          <p:cNvPr id="254" name="Google Shape;254;p43"/>
          <p:cNvSpPr txBox="1">
            <a:spLocks noGrp="1"/>
          </p:cNvSpPr>
          <p:nvPr>
            <p:ph type="title" idx="2"/>
          </p:nvPr>
        </p:nvSpPr>
        <p:spPr>
          <a:xfrm>
            <a:off x="217462" y="222285"/>
            <a:ext cx="19491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D44A26-0EEA-2D1F-AE82-D8D0FFE80DAD}"/>
              </a:ext>
            </a:extLst>
          </p:cNvPr>
          <p:cNvPicPr>
            <a:picLocks noChangeAspect="1"/>
          </p:cNvPicPr>
          <p:nvPr/>
        </p:nvPicPr>
        <p:blipFill>
          <a:blip r:embed="rId3"/>
          <a:stretch>
            <a:fillRect/>
          </a:stretch>
        </p:blipFill>
        <p:spPr>
          <a:xfrm>
            <a:off x="501736" y="1966855"/>
            <a:ext cx="1816289" cy="1209790"/>
          </a:xfrm>
          <a:prstGeom prst="rect">
            <a:avLst/>
          </a:prstGeom>
        </p:spPr>
      </p:pic>
      <p:pic>
        <p:nvPicPr>
          <p:cNvPr id="7" name="Picture 6">
            <a:extLst>
              <a:ext uri="{FF2B5EF4-FFF2-40B4-BE49-F238E27FC236}">
                <a16:creationId xmlns:a16="http://schemas.microsoft.com/office/drawing/2014/main" id="{A87FE0F4-0C3C-9F7E-F9F0-D37333C45B17}"/>
              </a:ext>
            </a:extLst>
          </p:cNvPr>
          <p:cNvPicPr>
            <a:picLocks noChangeAspect="1"/>
          </p:cNvPicPr>
          <p:nvPr/>
        </p:nvPicPr>
        <p:blipFill>
          <a:blip r:embed="rId4"/>
          <a:stretch>
            <a:fillRect/>
          </a:stretch>
        </p:blipFill>
        <p:spPr>
          <a:xfrm>
            <a:off x="1409881" y="3524942"/>
            <a:ext cx="1782849" cy="1209790"/>
          </a:xfrm>
          <a:prstGeom prst="rect">
            <a:avLst/>
          </a:prstGeom>
        </p:spPr>
      </p:pic>
      <p:pic>
        <p:nvPicPr>
          <p:cNvPr id="1026" name="Picture 2" descr="Xin tư vấn cách bật máy tính từ xa">
            <a:extLst>
              <a:ext uri="{FF2B5EF4-FFF2-40B4-BE49-F238E27FC236}">
                <a16:creationId xmlns:a16="http://schemas.microsoft.com/office/drawing/2014/main" id="{9581BD83-49C7-986F-790E-AA5E2E264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381" y="1960997"/>
            <a:ext cx="1215648" cy="12156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02F5625-4921-0B65-02FA-C5BAF376915A}"/>
              </a:ext>
            </a:extLst>
          </p:cNvPr>
          <p:cNvSpPr txBox="1"/>
          <p:nvPr/>
        </p:nvSpPr>
        <p:spPr>
          <a:xfrm>
            <a:off x="501736" y="1427430"/>
            <a:ext cx="2890434" cy="400110"/>
          </a:xfrm>
          <a:prstGeom prst="rect">
            <a:avLst/>
          </a:prstGeom>
          <a:noFill/>
        </p:spPr>
        <p:txBody>
          <a:bodyPr wrap="square" rtlCol="0">
            <a:spAutoFit/>
          </a:bodyPr>
          <a:lstStyle/>
          <a:p>
            <a:r>
              <a:rPr lang="en-US" sz="2000" i="1">
                <a:solidFill>
                  <a:schemeClr val="accent1">
                    <a:lumMod val="60000"/>
                    <a:lumOff val="40000"/>
                  </a:schemeClr>
                </a:solidFill>
                <a:latin typeface="Times New Roman" panose="02020603050405020304" pitchFamily="18" charset="0"/>
                <a:cs typeface="Times New Roman" panose="02020603050405020304" pitchFamily="18" charset="0"/>
              </a:rPr>
              <a:t>Lý do chọn đề tài</a:t>
            </a:r>
          </a:p>
        </p:txBody>
      </p:sp>
      <p:sp>
        <p:nvSpPr>
          <p:cNvPr id="9" name="TextBox 8">
            <a:extLst>
              <a:ext uri="{FF2B5EF4-FFF2-40B4-BE49-F238E27FC236}">
                <a16:creationId xmlns:a16="http://schemas.microsoft.com/office/drawing/2014/main" id="{3913478F-0FE5-4D0C-972C-BF8756CA613C}"/>
              </a:ext>
            </a:extLst>
          </p:cNvPr>
          <p:cNvSpPr txBox="1"/>
          <p:nvPr/>
        </p:nvSpPr>
        <p:spPr>
          <a:xfrm>
            <a:off x="4300781" y="1728061"/>
            <a:ext cx="4502256" cy="2258567"/>
          </a:xfrm>
          <a:prstGeom prst="rect">
            <a:avLst/>
          </a:prstGeom>
          <a:noFill/>
        </p:spPr>
        <p:txBody>
          <a:bodyPr wrap="square" rtlCol="0">
            <a:spAutoFit/>
          </a:bodyPr>
          <a:lstStyle/>
          <a:p>
            <a:pPr>
              <a:lnSpc>
                <a:spcPct val="200000"/>
              </a:lnSpc>
            </a:pPr>
            <a:r>
              <a:rPr lang="en-US" sz="1800" b="1">
                <a:solidFill>
                  <a:schemeClr val="accent1">
                    <a:lumMod val="60000"/>
                    <a:lumOff val="40000"/>
                  </a:schemeClr>
                </a:solidFill>
                <a:latin typeface="Times New Roman" panose="02020603050405020304" pitchFamily="18" charset="0"/>
                <a:cs typeface="Times New Roman" panose="02020603050405020304" pitchFamily="18" charset="0"/>
              </a:rPr>
              <a:t>Mục tiêu:</a:t>
            </a:r>
          </a:p>
          <a:p>
            <a:pPr marL="285750" indent="-285750">
              <a:lnSpc>
                <a:spcPct val="150000"/>
              </a:lnSpc>
              <a:buClr>
                <a:schemeClr val="accent2"/>
              </a:buClr>
              <a:buFont typeface="Arial" panose="020B0604020202020204" pitchFamily="34" charset="0"/>
              <a:buChar char="•"/>
            </a:pPr>
            <a:r>
              <a:rPr lang="en-US" sz="1800">
                <a:solidFill>
                  <a:schemeClr val="accent2"/>
                </a:solidFill>
                <a:latin typeface="Times New Roman" panose="02020603050405020304" pitchFamily="18" charset="0"/>
                <a:cs typeface="Times New Roman" panose="02020603050405020304" pitchFamily="18" charset="0"/>
              </a:rPr>
              <a:t>Xây dựng một hệ thống quản lí kho sách giáo khoa</a:t>
            </a:r>
          </a:p>
          <a:p>
            <a:pPr marL="285750" indent="-285750">
              <a:lnSpc>
                <a:spcPct val="150000"/>
              </a:lnSpc>
              <a:buClr>
                <a:schemeClr val="accent2"/>
              </a:buClr>
              <a:buFont typeface="Arial" panose="020B0604020202020204" pitchFamily="34" charset="0"/>
              <a:buChar char="•"/>
            </a:pPr>
            <a:r>
              <a:rPr lang="en-US" sz="1800">
                <a:solidFill>
                  <a:schemeClr val="accent2"/>
                </a:solidFill>
                <a:latin typeface="Times New Roman" panose="02020603050405020304" pitchFamily="18" charset="0"/>
                <a:cs typeface="Times New Roman" panose="02020603050405020304" pitchFamily="18" charset="0"/>
              </a:rPr>
              <a:t>Thực hiện được các chức năng cơ bản của một hệ thống quản lí kho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500"/>
                                        <p:tgtEl>
                                          <p:spTgt spid="2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P spid="254"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265665" y="248931"/>
            <a:ext cx="4825503" cy="569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01. Giới thiệu đồ án </a:t>
            </a:r>
            <a:endParaRPr>
              <a:latin typeface="Times New Roman" panose="02020603050405020304" pitchFamily="18" charset="0"/>
              <a:cs typeface="Times New Roman" panose="02020603050405020304" pitchFamily="18" charset="0"/>
            </a:endParaRPr>
          </a:p>
        </p:txBody>
      </p:sp>
      <p:sp>
        <p:nvSpPr>
          <p:cNvPr id="260" name="Google Shape;260;p44"/>
          <p:cNvSpPr txBox="1">
            <a:spLocks noGrp="1"/>
          </p:cNvSpPr>
          <p:nvPr>
            <p:ph type="subTitle" idx="1"/>
          </p:nvPr>
        </p:nvSpPr>
        <p:spPr>
          <a:xfrm>
            <a:off x="1311975" y="1236384"/>
            <a:ext cx="5267056" cy="2670731"/>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pPr>
            <a:r>
              <a:rPr lang="en-US" sz="2000" b="1">
                <a:solidFill>
                  <a:schemeClr val="bg2">
                    <a:lumMod val="75000"/>
                  </a:schemeClr>
                </a:solidFill>
                <a:latin typeface="Times New Roman" panose="02020603050405020304" pitchFamily="18" charset="0"/>
                <a:cs typeface="Times New Roman" panose="02020603050405020304" pitchFamily="18" charset="0"/>
              </a:rPr>
              <a:t>1.  Đối tượng sử dụng</a:t>
            </a:r>
          </a:p>
          <a:p>
            <a:pPr marL="0" lvl="0" indent="0" algn="l" rtl="0">
              <a:lnSpc>
                <a:spcPct val="200000"/>
              </a:lnSpc>
              <a:spcBef>
                <a:spcPts val="0"/>
              </a:spcBef>
              <a:spcAft>
                <a:spcPts val="0"/>
              </a:spcAft>
            </a:pPr>
            <a:r>
              <a:rPr lang="en-US" sz="2000">
                <a:latin typeface="Times New Roman" panose="02020603050405020304" pitchFamily="18" charset="0"/>
                <a:cs typeface="Times New Roman" panose="02020603050405020304" pitchFamily="18" charset="0"/>
              </a:rPr>
              <a:t>     -     Thủ kho, nhân viên kho sách.</a:t>
            </a:r>
          </a:p>
          <a:p>
            <a:pPr marL="0" lvl="0" indent="0" algn="l" rtl="0">
              <a:lnSpc>
                <a:spcPct val="200000"/>
              </a:lnSpc>
              <a:spcBef>
                <a:spcPts val="0"/>
              </a:spcBef>
              <a:spcAft>
                <a:spcPts val="0"/>
              </a:spcAft>
            </a:pPr>
            <a:r>
              <a:rPr lang="en-US" sz="2000" b="1">
                <a:solidFill>
                  <a:schemeClr val="bg2">
                    <a:lumMod val="75000"/>
                  </a:schemeClr>
                </a:solidFill>
                <a:latin typeface="Times New Roman" panose="02020603050405020304" pitchFamily="18" charset="0"/>
                <a:cs typeface="Times New Roman" panose="02020603050405020304" pitchFamily="18" charset="0"/>
              </a:rPr>
              <a:t>2.  Phạm vi hoạt động</a:t>
            </a:r>
          </a:p>
          <a:p>
            <a:pPr marL="0" lvl="0" indent="0" algn="l" rtl="0">
              <a:lnSpc>
                <a:spcPct val="200000"/>
              </a:lnSpc>
              <a:spcBef>
                <a:spcPts val="0"/>
              </a:spcBef>
              <a:spcAft>
                <a:spcPts val="0"/>
              </a:spcAft>
            </a:pPr>
            <a:r>
              <a:rPr lang="en-US" sz="2000">
                <a:latin typeface="Times New Roman" panose="02020603050405020304" pitchFamily="18" charset="0"/>
                <a:cs typeface="Times New Roman" panose="02020603050405020304" pitchFamily="18" charset="0"/>
              </a:rPr>
              <a:t>     -     Các kho sách tại cửa hàng vừa và nhỏ.   </a:t>
            </a:r>
          </a:p>
          <a:p>
            <a:pPr marL="285750" lvl="0" indent="-285750" algn="l" rtl="0">
              <a:spcBef>
                <a:spcPts val="0"/>
              </a:spcBef>
              <a:spcAft>
                <a:spcPts val="0"/>
              </a:spcAft>
              <a:buFont typeface="Arial" panose="020B0604020202020204" pitchFamily="34" charset="0"/>
              <a:buChar char="•"/>
            </a:pPr>
            <a:endParaRPr sz="200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500"/>
                                        <p:tgtEl>
                                          <p:spTgt spid="2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0">
                                            <p:txEl>
                                              <p:pRg st="1" end="1"/>
                                            </p:txEl>
                                          </p:spTgt>
                                        </p:tgtEl>
                                        <p:attrNameLst>
                                          <p:attrName>style.visibility</p:attrName>
                                        </p:attrNameLst>
                                      </p:cBhvr>
                                      <p:to>
                                        <p:strVal val="visible"/>
                                      </p:to>
                                    </p:set>
                                    <p:animEffect transition="in" filter="fade">
                                      <p:cBhvr>
                                        <p:cTn id="10" dur="500"/>
                                        <p:tgtEl>
                                          <p:spTgt spid="26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animEffect transition="in" filter="fade">
                                      <p:cBhvr>
                                        <p:cTn id="15" dur="500"/>
                                        <p:tgtEl>
                                          <p:spTgt spid="26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0">
                                            <p:txEl>
                                              <p:pRg st="3" end="3"/>
                                            </p:txEl>
                                          </p:spTgt>
                                        </p:tgtEl>
                                        <p:attrNameLst>
                                          <p:attrName>style.visibility</p:attrName>
                                        </p:attrNameLst>
                                      </p:cBhvr>
                                      <p:to>
                                        <p:strVal val="visible"/>
                                      </p:to>
                                    </p:set>
                                    <p:animEffect transition="in" filter="fade">
                                      <p:cBhvr>
                                        <p:cTn id="18" dur="500"/>
                                        <p:tgtEl>
                                          <p:spTgt spid="2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51" name="Google Shape;351;p51"/>
          <p:cNvSpPr txBox="1">
            <a:spLocks noGrp="1"/>
          </p:cNvSpPr>
          <p:nvPr>
            <p:ph type="title" idx="2"/>
          </p:nvPr>
        </p:nvSpPr>
        <p:spPr>
          <a:xfrm flipH="1">
            <a:off x="7194900" y="3725400"/>
            <a:ext cx="1949100" cy="14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352" name="Google Shape;352;p51"/>
          <p:cNvSpPr txBox="1">
            <a:spLocks noGrp="1"/>
          </p:cNvSpPr>
          <p:nvPr>
            <p:ph type="title"/>
          </p:nvPr>
        </p:nvSpPr>
        <p:spPr>
          <a:xfrm>
            <a:off x="3438189" y="4243317"/>
            <a:ext cx="3756711" cy="73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Phân tích đồ án</a:t>
            </a:r>
            <a:endParaRPr>
              <a:latin typeface="Times New Roman" panose="02020603050405020304" pitchFamily="18" charset="0"/>
              <a:cs typeface="Times New Roman" panose="02020603050405020304" pitchFamily="18" charset="0"/>
            </a:endParaRPr>
          </a:p>
        </p:txBody>
      </p:sp>
      <p:sp>
        <p:nvSpPr>
          <p:cNvPr id="353" name="Google Shape;353;p51"/>
          <p:cNvSpPr txBox="1">
            <a:spLocks noGrp="1"/>
          </p:cNvSpPr>
          <p:nvPr>
            <p:ph type="subTitle" idx="1"/>
          </p:nvPr>
        </p:nvSpPr>
        <p:spPr>
          <a:xfrm>
            <a:off x="754298" y="991870"/>
            <a:ext cx="3817702" cy="3088964"/>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r>
              <a:rPr lang="en" sz="1800" b="1">
                <a:solidFill>
                  <a:schemeClr val="accent1">
                    <a:lumMod val="60000"/>
                    <a:lumOff val="40000"/>
                  </a:schemeClr>
                </a:solidFill>
                <a:latin typeface="Times New Roman" panose="02020603050405020304" pitchFamily="18" charset="0"/>
                <a:cs typeface="Times New Roman" panose="02020603050405020304" pitchFamily="18" charset="0"/>
              </a:rPr>
              <a:t>Yêu cầu:</a:t>
            </a:r>
          </a:p>
          <a:p>
            <a:pPr marL="0" lvl="0" indent="0" algn="l" rtl="0">
              <a:lnSpc>
                <a:spcPct val="200000"/>
              </a:lnSpc>
              <a:spcBef>
                <a:spcPts val="0"/>
              </a:spcBef>
              <a:spcAft>
                <a:spcPts val="0"/>
              </a:spcAft>
            </a:pPr>
            <a:r>
              <a:rPr lang="en" sz="1800">
                <a:latin typeface="Times New Roman" panose="02020603050405020304" pitchFamily="18" charset="0"/>
                <a:cs typeface="Times New Roman" panose="02020603050405020304" pitchFamily="18" charset="0"/>
              </a:rPr>
              <a:t>1.   Quản lý sách giáo khoa.</a:t>
            </a:r>
          </a:p>
          <a:p>
            <a:pPr marL="0" lvl="0" indent="0" algn="l" rtl="0">
              <a:lnSpc>
                <a:spcPct val="200000"/>
              </a:lnSpc>
              <a:spcBef>
                <a:spcPts val="0"/>
              </a:spcBef>
              <a:spcAft>
                <a:spcPts val="0"/>
              </a:spcAft>
            </a:pPr>
            <a:r>
              <a:rPr lang="en" sz="1800">
                <a:latin typeface="Times New Roman" panose="02020603050405020304" pitchFamily="18" charset="0"/>
                <a:cs typeface="Times New Roman" panose="02020603050405020304" pitchFamily="18" charset="0"/>
              </a:rPr>
              <a:t>2.   Quản lý nhân viên.</a:t>
            </a:r>
          </a:p>
          <a:p>
            <a:pPr marL="0" lvl="0" indent="0" algn="l" rtl="0">
              <a:lnSpc>
                <a:spcPct val="200000"/>
              </a:lnSpc>
              <a:spcBef>
                <a:spcPts val="0"/>
              </a:spcBef>
              <a:spcAft>
                <a:spcPts val="0"/>
              </a:spcAft>
            </a:pPr>
            <a:r>
              <a:rPr lang="en" sz="1800">
                <a:latin typeface="Times New Roman" panose="02020603050405020304" pitchFamily="18" charset="0"/>
                <a:cs typeface="Times New Roman" panose="02020603050405020304" pitchFamily="18" charset="0"/>
              </a:rPr>
              <a:t>3.   Quản lý phiếu nhập – xuất.</a:t>
            </a:r>
          </a:p>
          <a:p>
            <a:pPr marL="0" lvl="0" indent="0" algn="l" rtl="0">
              <a:lnSpc>
                <a:spcPct val="200000"/>
              </a:lnSpc>
              <a:spcBef>
                <a:spcPts val="0"/>
              </a:spcBef>
              <a:spcAft>
                <a:spcPts val="0"/>
              </a:spcAft>
            </a:pPr>
            <a:r>
              <a:rPr lang="en" sz="1800">
                <a:latin typeface="Times New Roman" panose="02020603050405020304" pitchFamily="18" charset="0"/>
                <a:cs typeface="Times New Roman" panose="02020603050405020304" pitchFamily="18" charset="0"/>
              </a:rPr>
              <a:t>4.   Quản lý thông tin nhà cung cấp.</a:t>
            </a:r>
          </a:p>
          <a:p>
            <a:pPr marL="342900" lvl="0" indent="-342900" algn="l" rtl="0">
              <a:lnSpc>
                <a:spcPct val="200000"/>
              </a:lnSpc>
              <a:spcBef>
                <a:spcPts val="0"/>
              </a:spcBef>
              <a:spcAft>
                <a:spcPts val="0"/>
              </a:spcAft>
              <a:buAutoNum type="arabicPeriod"/>
            </a:pPr>
            <a:endParaRPr sz="180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99C9305-2F0F-26C6-F98C-A95496DB2455}"/>
              </a:ext>
            </a:extLst>
          </p:cNvPr>
          <p:cNvPicPr>
            <a:picLocks noChangeAspect="1"/>
          </p:cNvPicPr>
          <p:nvPr/>
        </p:nvPicPr>
        <p:blipFill>
          <a:blip r:embed="rId3"/>
          <a:stretch>
            <a:fillRect/>
          </a:stretch>
        </p:blipFill>
        <p:spPr>
          <a:xfrm>
            <a:off x="5229413" y="841951"/>
            <a:ext cx="3062182" cy="244974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Effect transition="in" filter="fade">
                                      <p:cBhvr>
                                        <p:cTn id="7" dur="500"/>
                                        <p:tgtEl>
                                          <p:spTgt spid="3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3">
                                            <p:txEl>
                                              <p:pRg st="1" end="1"/>
                                            </p:txEl>
                                          </p:spTgt>
                                        </p:tgtEl>
                                        <p:attrNameLst>
                                          <p:attrName>style.visibility</p:attrName>
                                        </p:attrNameLst>
                                      </p:cBhvr>
                                      <p:to>
                                        <p:strVal val="visible"/>
                                      </p:to>
                                    </p:set>
                                    <p:animEffect transition="in" filter="fade">
                                      <p:cBhvr>
                                        <p:cTn id="12" dur="500"/>
                                        <p:tgtEl>
                                          <p:spTgt spid="3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3">
                                            <p:txEl>
                                              <p:pRg st="2" end="2"/>
                                            </p:txEl>
                                          </p:spTgt>
                                        </p:tgtEl>
                                        <p:attrNameLst>
                                          <p:attrName>style.visibility</p:attrName>
                                        </p:attrNameLst>
                                      </p:cBhvr>
                                      <p:to>
                                        <p:strVal val="visible"/>
                                      </p:to>
                                    </p:set>
                                    <p:animEffect transition="in" filter="fade">
                                      <p:cBhvr>
                                        <p:cTn id="17" dur="500"/>
                                        <p:tgtEl>
                                          <p:spTgt spid="3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3">
                                            <p:txEl>
                                              <p:pRg st="3" end="3"/>
                                            </p:txEl>
                                          </p:spTgt>
                                        </p:tgtEl>
                                        <p:attrNameLst>
                                          <p:attrName>style.visibility</p:attrName>
                                        </p:attrNameLst>
                                      </p:cBhvr>
                                      <p:to>
                                        <p:strVal val="visible"/>
                                      </p:to>
                                    </p:set>
                                    <p:animEffect transition="in" filter="fade">
                                      <p:cBhvr>
                                        <p:cTn id="22" dur="500"/>
                                        <p:tgtEl>
                                          <p:spTgt spid="3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3">
                                            <p:txEl>
                                              <p:pRg st="4" end="4"/>
                                            </p:txEl>
                                          </p:spTgt>
                                        </p:tgtEl>
                                        <p:attrNameLst>
                                          <p:attrName>style.visibility</p:attrName>
                                        </p:attrNameLst>
                                      </p:cBhvr>
                                      <p:to>
                                        <p:strVal val="visible"/>
                                      </p:to>
                                    </p:set>
                                    <p:animEffect transition="in" filter="fade">
                                      <p:cBhvr>
                                        <p:cTn id="27" dur="500"/>
                                        <p:tgtEl>
                                          <p:spTgt spid="3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4"/>
          <p:cNvSpPr/>
          <p:nvPr/>
        </p:nvSpPr>
        <p:spPr>
          <a:xfrm>
            <a:off x="1195800" y="3178336"/>
            <a:ext cx="2867100" cy="4389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3" name="Google Shape;393;p54"/>
          <p:cNvSpPr/>
          <p:nvPr/>
        </p:nvSpPr>
        <p:spPr>
          <a:xfrm>
            <a:off x="5081050" y="3178336"/>
            <a:ext cx="2867100" cy="4389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4" name="Google Shape;394;p54"/>
          <p:cNvSpPr/>
          <p:nvPr/>
        </p:nvSpPr>
        <p:spPr>
          <a:xfrm>
            <a:off x="1195800" y="1746259"/>
            <a:ext cx="2867100" cy="4389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5" name="Google Shape;395;p54"/>
          <p:cNvSpPr/>
          <p:nvPr/>
        </p:nvSpPr>
        <p:spPr>
          <a:xfrm>
            <a:off x="5081050" y="1746259"/>
            <a:ext cx="2867100" cy="4389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6" name="Google Shape;396;p54"/>
          <p:cNvSpPr txBox="1">
            <a:spLocks noGrp="1"/>
          </p:cNvSpPr>
          <p:nvPr>
            <p:ph type="title"/>
          </p:nvPr>
        </p:nvSpPr>
        <p:spPr>
          <a:xfrm>
            <a:off x="720000" y="3107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latin typeface="Times New Roman" panose="02020603050405020304" pitchFamily="18" charset="0"/>
                <a:cs typeface="Times New Roman" panose="02020603050405020304" pitchFamily="18" charset="0"/>
              </a:rPr>
              <a:t>02. Phân tích đồ án</a:t>
            </a:r>
            <a:endParaRPr sz="3200">
              <a:latin typeface="Times New Roman" panose="02020603050405020304" pitchFamily="18" charset="0"/>
              <a:cs typeface="Times New Roman" panose="02020603050405020304" pitchFamily="18" charset="0"/>
            </a:endParaRPr>
          </a:p>
        </p:txBody>
      </p:sp>
      <p:sp>
        <p:nvSpPr>
          <p:cNvPr id="397" name="Google Shape;397;p54"/>
          <p:cNvSpPr txBox="1">
            <a:spLocks noGrp="1"/>
          </p:cNvSpPr>
          <p:nvPr>
            <p:ph type="title" idx="2"/>
          </p:nvPr>
        </p:nvSpPr>
        <p:spPr>
          <a:xfrm>
            <a:off x="1274550" y="1746225"/>
            <a:ext cx="27096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Quản lý SGK</a:t>
            </a:r>
            <a:endParaRPr>
              <a:latin typeface="Times New Roman" panose="02020603050405020304" pitchFamily="18" charset="0"/>
              <a:cs typeface="Times New Roman" panose="02020603050405020304" pitchFamily="18" charset="0"/>
            </a:endParaRPr>
          </a:p>
        </p:txBody>
      </p:sp>
      <p:sp>
        <p:nvSpPr>
          <p:cNvPr id="398" name="Google Shape;398;p54"/>
          <p:cNvSpPr txBox="1">
            <a:spLocks noGrp="1"/>
          </p:cNvSpPr>
          <p:nvPr>
            <p:ph type="subTitle" idx="1"/>
          </p:nvPr>
        </p:nvSpPr>
        <p:spPr>
          <a:xfrm>
            <a:off x="720000" y="2368347"/>
            <a:ext cx="3885250" cy="626733"/>
          </a:xfrm>
          <a:prstGeom prst="rect">
            <a:avLst/>
          </a:prstGeom>
        </p:spPr>
        <p:txBody>
          <a:bodyPr spcFirstLastPara="1" wrap="square" lIns="274300" tIns="91425" rIns="274300" bIns="91425" anchor="ctr" anchorCtr="0">
            <a:noAutofit/>
          </a:bodyPr>
          <a:lstStyle/>
          <a:p>
            <a:pPr marL="285750" lvl="0" indent="-285750" algn="l" rtl="0">
              <a:spcBef>
                <a:spcPts val="0"/>
              </a:spcBef>
              <a:spcAft>
                <a:spcPts val="0"/>
              </a:spcAft>
              <a:buClr>
                <a:schemeClr val="dk1"/>
              </a:buClr>
              <a:buSzPts val="1100"/>
              <a:buFontTx/>
              <a:buChar char="-"/>
            </a:pPr>
            <a:r>
              <a:rPr lang="en-US">
                <a:latin typeface="Times New Roman" panose="02020603050405020304" pitchFamily="18" charset="0"/>
                <a:ea typeface="Cambria" panose="02040503050406030204" pitchFamily="18" charset="0"/>
                <a:cs typeface="Times New Roman" panose="02020603050405020304" pitchFamily="18" charset="0"/>
              </a:rPr>
              <a:t>Thủ kho và người quản lí đều có thể xem xét hang hóa trong kho.</a:t>
            </a:r>
          </a:p>
          <a:p>
            <a:pPr marL="285750" lvl="0" indent="-285750" algn="l" rtl="0">
              <a:spcBef>
                <a:spcPts val="0"/>
              </a:spcBef>
              <a:spcAft>
                <a:spcPts val="0"/>
              </a:spcAft>
              <a:buClr>
                <a:schemeClr val="dk1"/>
              </a:buClr>
              <a:buSzPts val="1100"/>
              <a:buFontTx/>
              <a:buChar char="-"/>
            </a:pPr>
            <a:r>
              <a:rPr lang="en-US">
                <a:latin typeface="Times New Roman" panose="02020603050405020304" pitchFamily="18" charset="0"/>
                <a:ea typeface="Cambria" panose="02040503050406030204" pitchFamily="18" charset="0"/>
                <a:cs typeface="Times New Roman" panose="02020603050405020304" pitchFamily="18" charset="0"/>
              </a:rPr>
              <a:t>Tìm kiếm SGK theo mã, tên,…</a:t>
            </a:r>
          </a:p>
        </p:txBody>
      </p:sp>
      <p:sp>
        <p:nvSpPr>
          <p:cNvPr id="399" name="Google Shape;399;p54"/>
          <p:cNvSpPr txBox="1">
            <a:spLocks noGrp="1"/>
          </p:cNvSpPr>
          <p:nvPr>
            <p:ph type="title" idx="3"/>
          </p:nvPr>
        </p:nvSpPr>
        <p:spPr>
          <a:xfrm>
            <a:off x="5159800" y="1746225"/>
            <a:ext cx="27096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Quản lý nhân viên</a:t>
            </a:r>
            <a:endParaRPr>
              <a:latin typeface="Times New Roman" panose="02020603050405020304" pitchFamily="18" charset="0"/>
              <a:cs typeface="Times New Roman" panose="02020603050405020304" pitchFamily="18" charset="0"/>
            </a:endParaRPr>
          </a:p>
        </p:txBody>
      </p:sp>
      <p:sp>
        <p:nvSpPr>
          <p:cNvPr id="401" name="Google Shape;401;p54"/>
          <p:cNvSpPr txBox="1">
            <a:spLocks noGrp="1"/>
          </p:cNvSpPr>
          <p:nvPr>
            <p:ph type="title" idx="5"/>
          </p:nvPr>
        </p:nvSpPr>
        <p:spPr>
          <a:xfrm>
            <a:off x="1274550" y="3184014"/>
            <a:ext cx="2709600" cy="4389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Quản lý nhập - xuất</a:t>
            </a:r>
            <a:endParaRPr>
              <a:latin typeface="Times New Roman" panose="02020603050405020304" pitchFamily="18" charset="0"/>
              <a:cs typeface="Times New Roman" panose="02020603050405020304" pitchFamily="18" charset="0"/>
            </a:endParaRPr>
          </a:p>
        </p:txBody>
      </p:sp>
      <p:sp>
        <p:nvSpPr>
          <p:cNvPr id="403" name="Google Shape;403;p54"/>
          <p:cNvSpPr txBox="1">
            <a:spLocks noGrp="1"/>
          </p:cNvSpPr>
          <p:nvPr>
            <p:ph type="title" idx="7"/>
          </p:nvPr>
        </p:nvSpPr>
        <p:spPr>
          <a:xfrm>
            <a:off x="5081050" y="3178336"/>
            <a:ext cx="28671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Times New Roman" panose="02020603050405020304" pitchFamily="18" charset="0"/>
                <a:cs typeface="Times New Roman" panose="02020603050405020304" pitchFamily="18" charset="0"/>
              </a:rPr>
              <a:t>Quản lý thông tin nhà cung cấp</a:t>
            </a:r>
            <a:endParaRPr sz="1600">
              <a:latin typeface="Times New Roman" panose="02020603050405020304" pitchFamily="18" charset="0"/>
              <a:cs typeface="Times New Roman" panose="02020603050405020304" pitchFamily="18" charset="0"/>
            </a:endParaRPr>
          </a:p>
        </p:txBody>
      </p:sp>
      <p:sp>
        <p:nvSpPr>
          <p:cNvPr id="2" name="Google Shape;396;p54">
            <a:extLst>
              <a:ext uri="{FF2B5EF4-FFF2-40B4-BE49-F238E27FC236}">
                <a16:creationId xmlns:a16="http://schemas.microsoft.com/office/drawing/2014/main" id="{1FBFB8C3-F261-434A-5D61-1093578321C9}"/>
              </a:ext>
            </a:extLst>
          </p:cNvPr>
          <p:cNvSpPr txBox="1">
            <a:spLocks/>
          </p:cNvSpPr>
          <p:nvPr/>
        </p:nvSpPr>
        <p:spPr>
          <a:xfrm>
            <a:off x="720000" y="884336"/>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Gilda Display"/>
              <a:buNone/>
              <a:defRPr sz="3000" b="0" i="0" u="none" strike="noStrike" cap="none">
                <a:solidFill>
                  <a:schemeClr val="lt2"/>
                </a:solidFill>
                <a:latin typeface="Gilda Display"/>
                <a:ea typeface="Gilda Display"/>
                <a:cs typeface="Gilda Display"/>
                <a:sym typeface="Gilda Display"/>
              </a:defRPr>
            </a:lvl1pPr>
            <a:lvl2pPr marR="0" lvl="1"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2pPr>
            <a:lvl3pPr marR="0" lvl="2"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3pPr>
            <a:lvl4pPr marR="0" lvl="3"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4pPr>
            <a:lvl5pPr marR="0" lvl="4"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5pPr>
            <a:lvl6pPr marR="0" lvl="5"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6pPr>
            <a:lvl7pPr marR="0" lvl="6"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7pPr>
            <a:lvl8pPr marR="0" lvl="7"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8pPr>
            <a:lvl9pPr marR="0" lvl="8" algn="l" rtl="0">
              <a:lnSpc>
                <a:spcPct val="100000"/>
              </a:lnSpc>
              <a:spcBef>
                <a:spcPts val="0"/>
              </a:spcBef>
              <a:spcAft>
                <a:spcPts val="0"/>
              </a:spcAft>
              <a:buClr>
                <a:schemeClr val="dk1"/>
              </a:buClr>
              <a:buSzPts val="3000"/>
              <a:buFont typeface="DM Serif Text"/>
              <a:buNone/>
              <a:defRPr sz="3000" b="1" i="0" u="none" strike="noStrike" cap="none">
                <a:solidFill>
                  <a:schemeClr val="dk1"/>
                </a:solidFill>
                <a:latin typeface="DM Serif Text"/>
                <a:ea typeface="DM Serif Text"/>
                <a:cs typeface="DM Serif Text"/>
                <a:sym typeface="DM Serif Text"/>
              </a:defRPr>
            </a:lvl9pPr>
          </a:lstStyle>
          <a:p>
            <a:r>
              <a:rPr lang="en-US" sz="2000" b="1">
                <a:solidFill>
                  <a:schemeClr val="tx1"/>
                </a:solidFill>
                <a:latin typeface="Times New Roman" panose="02020603050405020304" pitchFamily="18" charset="0"/>
                <a:cs typeface="Times New Roman" panose="02020603050405020304" pitchFamily="18" charset="0"/>
              </a:rPr>
              <a:t>Yêu cầu hệ thống</a:t>
            </a:r>
          </a:p>
        </p:txBody>
      </p:sp>
      <p:sp>
        <p:nvSpPr>
          <p:cNvPr id="5" name="Google Shape;398;p54">
            <a:extLst>
              <a:ext uri="{FF2B5EF4-FFF2-40B4-BE49-F238E27FC236}">
                <a16:creationId xmlns:a16="http://schemas.microsoft.com/office/drawing/2014/main" id="{A5B71CCE-211F-6367-CB79-C217C774AD42}"/>
              </a:ext>
            </a:extLst>
          </p:cNvPr>
          <p:cNvSpPr txBox="1">
            <a:spLocks/>
          </p:cNvSpPr>
          <p:nvPr/>
        </p:nvSpPr>
        <p:spPr>
          <a:xfrm>
            <a:off x="4723728" y="2368346"/>
            <a:ext cx="3885250" cy="626733"/>
          </a:xfrm>
          <a:prstGeom prst="rect">
            <a:avLst/>
          </a:prstGeom>
          <a:noFill/>
          <a:ln>
            <a:noFill/>
          </a:ln>
        </p:spPr>
        <p:txBody>
          <a:bodyPr spcFirstLastPara="1" wrap="square" lIns="274300" tIns="91425" rIns="274300"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285750" indent="-285750" algn="l">
              <a:buSzPts val="1100"/>
              <a:buFontTx/>
              <a:buChar char="-"/>
            </a:pPr>
            <a:r>
              <a:rPr lang="vi-VN">
                <a:latin typeface="Times New Roman" panose="02020603050405020304" pitchFamily="18" charset="0"/>
                <a:ea typeface="Cambria" panose="02040503050406030204" pitchFamily="18" charset="0"/>
                <a:cs typeface="Times New Roman" panose="02020603050405020304" pitchFamily="18" charset="0"/>
              </a:rPr>
              <a:t>Người quản lý có thể xửa đổi thông tin cá nhân của các </a:t>
            </a:r>
            <a:r>
              <a:rPr lang="en-US">
                <a:latin typeface="Times New Roman" panose="02020603050405020304" pitchFamily="18" charset="0"/>
                <a:ea typeface="Cambria" panose="02040503050406030204" pitchFamily="18" charset="0"/>
                <a:cs typeface="Times New Roman" panose="02020603050405020304" pitchFamily="18" charset="0"/>
              </a:rPr>
              <a:t>nhân viên</a:t>
            </a:r>
            <a:r>
              <a:rPr lang="vi-VN">
                <a:latin typeface="Times New Roman" panose="02020603050405020304" pitchFamily="18" charset="0"/>
                <a:ea typeface="Cambria" panose="02040503050406030204" pitchFamily="18" charset="0"/>
                <a:cs typeface="Times New Roman" panose="02020603050405020304" pitchFamily="18" charset="0"/>
              </a:rPr>
              <a:t>, </a:t>
            </a:r>
            <a:r>
              <a:rPr lang="en-US">
                <a:latin typeface="Times New Roman" panose="02020603050405020304" pitchFamily="18" charset="0"/>
                <a:ea typeface="Cambria" panose="02040503050406030204" pitchFamily="18" charset="0"/>
                <a:cs typeface="Times New Roman" panose="02020603050405020304" pitchFamily="18" charset="0"/>
              </a:rPr>
              <a:t>kiểm tra được</a:t>
            </a:r>
            <a:r>
              <a:rPr lang="vi-VN">
                <a:latin typeface="Times New Roman" panose="02020603050405020304" pitchFamily="18" charset="0"/>
                <a:ea typeface="Cambria" panose="02040503050406030204" pitchFamily="18" charset="0"/>
                <a:cs typeface="Times New Roman" panose="02020603050405020304" pitchFamily="18" charset="0"/>
              </a:rPr>
              <a:t> hoạt động của </a:t>
            </a:r>
            <a:r>
              <a:rPr lang="en-US">
                <a:latin typeface="Times New Roman" panose="02020603050405020304" pitchFamily="18" charset="0"/>
                <a:ea typeface="Cambria" panose="02040503050406030204" pitchFamily="18" charset="0"/>
                <a:cs typeface="Times New Roman" panose="02020603050405020304" pitchFamily="18" charset="0"/>
              </a:rPr>
              <a:t>nhân viên trong</a:t>
            </a:r>
            <a:r>
              <a:rPr lang="vi-VN">
                <a:latin typeface="Times New Roman" panose="02020603050405020304" pitchFamily="18" charset="0"/>
                <a:ea typeface="Cambria" panose="02040503050406030204" pitchFamily="18" charset="0"/>
                <a:cs typeface="Times New Roman" panose="02020603050405020304" pitchFamily="18" charset="0"/>
              </a:rPr>
              <a:t> kho</a:t>
            </a:r>
            <a:r>
              <a:rPr lang="en-US">
                <a:latin typeface="Times New Roman" panose="02020603050405020304" pitchFamily="18" charset="0"/>
                <a:ea typeface="Cambria" panose="02040503050406030204" pitchFamily="18" charset="0"/>
                <a:cs typeface="Times New Roman" panose="02020603050405020304" pitchFamily="18" charset="0"/>
              </a:rPr>
              <a:t>.</a:t>
            </a:r>
          </a:p>
        </p:txBody>
      </p:sp>
      <p:sp>
        <p:nvSpPr>
          <p:cNvPr id="8" name="Google Shape;398;p54">
            <a:extLst>
              <a:ext uri="{FF2B5EF4-FFF2-40B4-BE49-F238E27FC236}">
                <a16:creationId xmlns:a16="http://schemas.microsoft.com/office/drawing/2014/main" id="{6B472A80-BD70-9D2C-3668-11A05242D8C9}"/>
              </a:ext>
            </a:extLst>
          </p:cNvPr>
          <p:cNvSpPr txBox="1">
            <a:spLocks/>
          </p:cNvSpPr>
          <p:nvPr/>
        </p:nvSpPr>
        <p:spPr>
          <a:xfrm>
            <a:off x="720000" y="3800492"/>
            <a:ext cx="3885250" cy="626733"/>
          </a:xfrm>
          <a:prstGeom prst="rect">
            <a:avLst/>
          </a:prstGeom>
          <a:noFill/>
          <a:ln>
            <a:noFill/>
          </a:ln>
        </p:spPr>
        <p:txBody>
          <a:bodyPr spcFirstLastPara="1" wrap="square" lIns="274300" tIns="91425" rIns="274300"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285750" indent="-285750" algn="l">
              <a:buSzPts val="1100"/>
              <a:buFontTx/>
              <a:buChar char="-"/>
            </a:pPr>
            <a:r>
              <a:rPr lang="en-US">
                <a:latin typeface="Times New Roman" panose="02020603050405020304" pitchFamily="18" charset="0"/>
                <a:ea typeface="Cambria" panose="02040503050406030204" pitchFamily="18" charset="0"/>
                <a:cs typeface="Times New Roman" panose="02020603050405020304" pitchFamily="18" charset="0"/>
              </a:rPr>
              <a:t>Tất cả các hoạt động nhập xuất của kho đều được lưu trong cơ sở dữ liệu, chỉ có thủ kho mới có quyền quản lí và chỉnh sửa dữ liệu này.</a:t>
            </a:r>
          </a:p>
        </p:txBody>
      </p:sp>
      <p:sp>
        <p:nvSpPr>
          <p:cNvPr id="11" name="Google Shape;398;p54">
            <a:extLst>
              <a:ext uri="{FF2B5EF4-FFF2-40B4-BE49-F238E27FC236}">
                <a16:creationId xmlns:a16="http://schemas.microsoft.com/office/drawing/2014/main" id="{633EA9FB-3B15-0CAE-CC17-E6044FA0A1CE}"/>
              </a:ext>
            </a:extLst>
          </p:cNvPr>
          <p:cNvSpPr txBox="1">
            <a:spLocks/>
          </p:cNvSpPr>
          <p:nvPr/>
        </p:nvSpPr>
        <p:spPr>
          <a:xfrm>
            <a:off x="4723728" y="3800492"/>
            <a:ext cx="3885250" cy="626733"/>
          </a:xfrm>
          <a:prstGeom prst="rect">
            <a:avLst/>
          </a:prstGeom>
          <a:noFill/>
          <a:ln>
            <a:noFill/>
          </a:ln>
        </p:spPr>
        <p:txBody>
          <a:bodyPr spcFirstLastPara="1" wrap="square" lIns="274300" tIns="91425" rIns="274300"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285750" indent="-285750" algn="l">
              <a:buSzPts val="1100"/>
              <a:buFontTx/>
              <a:buChar char="-"/>
            </a:pPr>
            <a:r>
              <a:rPr lang="en-US" dirty="0" err="1">
                <a:latin typeface="Times New Roman" panose="02020603050405020304" pitchFamily="18" charset="0"/>
                <a:ea typeface="Cambria" panose="02040503050406030204" pitchFamily="18" charset="0"/>
                <a:cs typeface="Times New Roman" panose="02020603050405020304" pitchFamily="18" charset="0"/>
              </a:rPr>
              <a:t>Thông</a:t>
            </a:r>
            <a:r>
              <a:rPr lang="en-US" dirty="0">
                <a:latin typeface="Times New Roman" panose="02020603050405020304" pitchFamily="18" charset="0"/>
                <a:ea typeface="Cambria" panose="02040503050406030204" pitchFamily="18" charset="0"/>
                <a:cs typeface="Times New Roman" panose="02020603050405020304" pitchFamily="18" charset="0"/>
              </a:rPr>
              <a:t> tin </a:t>
            </a:r>
            <a:r>
              <a:rPr lang="en-US" dirty="0" err="1">
                <a:latin typeface="Times New Roman" panose="02020603050405020304" pitchFamily="18" charset="0"/>
                <a:ea typeface="Cambria" panose="02040503050406030204" pitchFamily="18" charset="0"/>
                <a:cs typeface="Times New Roman" panose="02020603050405020304" pitchFamily="18" charset="0"/>
              </a:rPr>
              <a:t>của</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nhà</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cung</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cấp</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cũng</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được</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lưu</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trong</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cơ</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sở</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dữ</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liệu</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để</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có</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thể</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dễ</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dàng</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quản</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lí</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thông</a:t>
            </a:r>
            <a:r>
              <a:rPr lang="en-US" dirty="0">
                <a:latin typeface="Times New Roman" panose="02020603050405020304" pitchFamily="18" charset="0"/>
                <a:ea typeface="Cambria" panose="02040503050406030204" pitchFamily="18" charset="0"/>
                <a:cs typeface="Times New Roman" panose="02020603050405020304" pitchFamily="18" charset="0"/>
              </a:rPr>
              <a:t> tin </a:t>
            </a:r>
            <a:r>
              <a:rPr lang="en-US" dirty="0" err="1">
                <a:latin typeface="Times New Roman" panose="02020603050405020304" pitchFamily="18" charset="0"/>
                <a:ea typeface="Cambria" panose="02040503050406030204" pitchFamily="18" charset="0"/>
                <a:cs typeface="Times New Roman" panose="02020603050405020304" pitchFamily="18" charset="0"/>
              </a:rPr>
              <a:t>và</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liên</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hệ</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với</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nhà</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cung</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cấp</a:t>
            </a:r>
            <a:r>
              <a:rPr lang="en-US" dirty="0">
                <a:latin typeface="Times New Roman" panose="02020603050405020304" pitchFamily="18" charset="0"/>
                <a:ea typeface="Cambria" panose="02040503050406030204" pitchFamily="18" charset="0"/>
                <a:cs typeface="Times New Roman" panose="02020603050405020304" pitchFamily="18" charset="0"/>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500"/>
                                        <p:tgtEl>
                                          <p:spTgt spid="3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500"/>
                                        <p:tgtEl>
                                          <p:spTgt spid="3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8">
                                            <p:txEl>
                                              <p:pRg st="0" end="0"/>
                                            </p:txEl>
                                          </p:spTgt>
                                        </p:tgtEl>
                                        <p:attrNameLst>
                                          <p:attrName>style.visibility</p:attrName>
                                        </p:attrNameLst>
                                      </p:cBhvr>
                                      <p:to>
                                        <p:strVal val="visible"/>
                                      </p:to>
                                    </p:set>
                                    <p:animEffect transition="in" filter="fade">
                                      <p:cBhvr>
                                        <p:cTn id="13" dur="500"/>
                                        <p:tgtEl>
                                          <p:spTgt spid="39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8">
                                            <p:txEl>
                                              <p:pRg st="1" end="1"/>
                                            </p:txEl>
                                          </p:spTgt>
                                        </p:tgtEl>
                                        <p:attrNameLst>
                                          <p:attrName>style.visibility</p:attrName>
                                        </p:attrNameLst>
                                      </p:cBhvr>
                                      <p:to>
                                        <p:strVal val="visible"/>
                                      </p:to>
                                    </p:set>
                                    <p:animEffect transition="in" filter="fade">
                                      <p:cBhvr>
                                        <p:cTn id="18" dur="500"/>
                                        <p:tgtEl>
                                          <p:spTgt spid="3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95"/>
                                        </p:tgtEl>
                                        <p:attrNameLst>
                                          <p:attrName>style.visibility</p:attrName>
                                        </p:attrNameLst>
                                      </p:cBhvr>
                                      <p:to>
                                        <p:strVal val="visible"/>
                                      </p:to>
                                    </p:set>
                                    <p:animEffect transition="in" filter="fade">
                                      <p:cBhvr>
                                        <p:cTn id="23" dur="500"/>
                                        <p:tgtEl>
                                          <p:spTgt spid="39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9"/>
                                        </p:tgtEl>
                                        <p:attrNameLst>
                                          <p:attrName>style.visibility</p:attrName>
                                        </p:attrNameLst>
                                      </p:cBhvr>
                                      <p:to>
                                        <p:strVal val="visible"/>
                                      </p:to>
                                    </p:set>
                                    <p:animEffect transition="in" filter="fade">
                                      <p:cBhvr>
                                        <p:cTn id="26" dur="500"/>
                                        <p:tgtEl>
                                          <p:spTgt spid="39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2"/>
                                        </p:tgtEl>
                                        <p:attrNameLst>
                                          <p:attrName>style.visibility</p:attrName>
                                        </p:attrNameLst>
                                      </p:cBhvr>
                                      <p:to>
                                        <p:strVal val="visible"/>
                                      </p:to>
                                    </p:set>
                                    <p:animEffect transition="in" filter="fade">
                                      <p:cBhvr>
                                        <p:cTn id="34" dur="500"/>
                                        <p:tgtEl>
                                          <p:spTgt spid="39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1"/>
                                        </p:tgtEl>
                                        <p:attrNameLst>
                                          <p:attrName>style.visibility</p:attrName>
                                        </p:attrNameLst>
                                      </p:cBhvr>
                                      <p:to>
                                        <p:strVal val="visible"/>
                                      </p:to>
                                    </p:set>
                                    <p:animEffect transition="in" filter="fade">
                                      <p:cBhvr>
                                        <p:cTn id="37" dur="500"/>
                                        <p:tgtEl>
                                          <p:spTgt spid="40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3"/>
                                        </p:tgtEl>
                                        <p:attrNameLst>
                                          <p:attrName>style.visibility</p:attrName>
                                        </p:attrNameLst>
                                      </p:cBhvr>
                                      <p:to>
                                        <p:strVal val="visible"/>
                                      </p:to>
                                    </p:set>
                                    <p:animEffect transition="in" filter="fade">
                                      <p:cBhvr>
                                        <p:cTn id="45" dur="500"/>
                                        <p:tgtEl>
                                          <p:spTgt spid="39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3"/>
                                        </p:tgtEl>
                                        <p:attrNameLst>
                                          <p:attrName>style.visibility</p:attrName>
                                        </p:attrNameLst>
                                      </p:cBhvr>
                                      <p:to>
                                        <p:strVal val="visible"/>
                                      </p:to>
                                    </p:set>
                                    <p:animEffect transition="in" filter="fade">
                                      <p:cBhvr>
                                        <p:cTn id="48" dur="500"/>
                                        <p:tgtEl>
                                          <p:spTgt spid="40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animBg="1"/>
      <p:bldP spid="393" grpId="0" animBg="1"/>
      <p:bldP spid="394" grpId="0" animBg="1"/>
      <p:bldP spid="395" grpId="0" animBg="1"/>
      <p:bldP spid="397" grpId="0"/>
      <p:bldP spid="398" grpId="0" build="p"/>
      <p:bldP spid="399" grpId="0"/>
      <p:bldP spid="401" grpId="0"/>
      <p:bldP spid="403" grpId="0"/>
      <p:bldP spid="5"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6" name="TextBox 5">
            <a:extLst>
              <a:ext uri="{FF2B5EF4-FFF2-40B4-BE49-F238E27FC236}">
                <a16:creationId xmlns:a16="http://schemas.microsoft.com/office/drawing/2014/main" id="{C97C9F2A-B559-47EA-1EAF-3091FB03FD4C}"/>
              </a:ext>
            </a:extLst>
          </p:cNvPr>
          <p:cNvSpPr txBox="1"/>
          <p:nvPr/>
        </p:nvSpPr>
        <p:spPr>
          <a:xfrm>
            <a:off x="2363491" y="146733"/>
            <a:ext cx="4417017" cy="523220"/>
          </a:xfrm>
          <a:prstGeom prst="rect">
            <a:avLst/>
          </a:prstGeom>
          <a:noFill/>
        </p:spPr>
        <p:txBody>
          <a:bodyPr wrap="square" rtlCol="0">
            <a:spAutoFit/>
          </a:bodyPr>
          <a:lstStyle/>
          <a:p>
            <a:pPr algn="ctr"/>
            <a:r>
              <a:rPr lang="en-US" sz="2800">
                <a:solidFill>
                  <a:schemeClr val="accent1">
                    <a:lumMod val="60000"/>
                    <a:lumOff val="40000"/>
                  </a:schemeClr>
                </a:solidFill>
                <a:latin typeface="Times New Roman" panose="02020603050405020304" pitchFamily="18" charset="0"/>
                <a:cs typeface="Times New Roman" panose="02020603050405020304" pitchFamily="18" charset="0"/>
              </a:rPr>
              <a:t>02. Phân tích đồ án</a:t>
            </a:r>
          </a:p>
        </p:txBody>
      </p:sp>
      <p:sp>
        <p:nvSpPr>
          <p:cNvPr id="7" name="TextBox 6">
            <a:extLst>
              <a:ext uri="{FF2B5EF4-FFF2-40B4-BE49-F238E27FC236}">
                <a16:creationId xmlns:a16="http://schemas.microsoft.com/office/drawing/2014/main" id="{DCC502E0-9C3A-3FCD-9BE8-46EE6A4A355A}"/>
              </a:ext>
            </a:extLst>
          </p:cNvPr>
          <p:cNvSpPr txBox="1"/>
          <p:nvPr/>
        </p:nvSpPr>
        <p:spPr>
          <a:xfrm>
            <a:off x="480445" y="549452"/>
            <a:ext cx="4417017" cy="400110"/>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en-US" sz="2000">
                <a:solidFill>
                  <a:schemeClr val="accent2"/>
                </a:solidFill>
                <a:latin typeface="Times New Roman" panose="02020603050405020304" pitchFamily="18" charset="0"/>
                <a:cs typeface="Times New Roman" panose="02020603050405020304" pitchFamily="18" charset="0"/>
              </a:rPr>
              <a:t>Yêu cầu chức năng</a:t>
            </a:r>
          </a:p>
        </p:txBody>
      </p:sp>
      <p:sp>
        <p:nvSpPr>
          <p:cNvPr id="8" name="TextBox 7">
            <a:extLst>
              <a:ext uri="{FF2B5EF4-FFF2-40B4-BE49-F238E27FC236}">
                <a16:creationId xmlns:a16="http://schemas.microsoft.com/office/drawing/2014/main" id="{731189F3-8ECE-4299-A389-FE9B957C24B9}"/>
              </a:ext>
            </a:extLst>
          </p:cNvPr>
          <p:cNvSpPr txBox="1"/>
          <p:nvPr/>
        </p:nvSpPr>
        <p:spPr>
          <a:xfrm>
            <a:off x="681925" y="829061"/>
            <a:ext cx="2882686" cy="4254819"/>
          </a:xfrm>
          <a:prstGeom prst="rect">
            <a:avLst/>
          </a:prstGeom>
          <a:noFill/>
        </p:spPr>
        <p:txBody>
          <a:bodyPr wrap="square" rtlCol="0">
            <a:spAutoFit/>
          </a:bodyPr>
          <a:lstStyle/>
          <a:p>
            <a:pPr marL="285750" indent="-285750">
              <a:lnSpc>
                <a:spcPct val="150000"/>
              </a:lnSpc>
              <a:buClr>
                <a:schemeClr val="accent1">
                  <a:lumMod val="60000"/>
                  <a:lumOff val="40000"/>
                </a:schemeClr>
              </a:buClr>
              <a:buFontTx/>
              <a:buChar char="-"/>
            </a:pPr>
            <a:r>
              <a:rPr lang="en-US">
                <a:solidFill>
                  <a:schemeClr val="accent1">
                    <a:lumMod val="60000"/>
                    <a:lumOff val="40000"/>
                  </a:schemeClr>
                </a:solidFill>
                <a:latin typeface="Times New Roman" panose="02020603050405020304" pitchFamily="18" charset="0"/>
                <a:cs typeface="Times New Roman" panose="02020603050405020304" pitchFamily="18" charset="0"/>
              </a:rPr>
              <a:t>Đăng nhập.</a:t>
            </a:r>
          </a:p>
          <a:p>
            <a:pPr marL="285750" indent="-285750">
              <a:lnSpc>
                <a:spcPct val="150000"/>
              </a:lnSpc>
              <a:buClr>
                <a:schemeClr val="accent1">
                  <a:lumMod val="60000"/>
                  <a:lumOff val="40000"/>
                </a:schemeClr>
              </a:buClr>
              <a:buFontTx/>
              <a:buChar char="-"/>
            </a:pPr>
            <a:r>
              <a:rPr lang="en-US">
                <a:solidFill>
                  <a:schemeClr val="accent1">
                    <a:lumMod val="60000"/>
                    <a:lumOff val="40000"/>
                  </a:schemeClr>
                </a:solidFill>
                <a:latin typeface="Times New Roman" panose="02020603050405020304" pitchFamily="18" charset="0"/>
                <a:cs typeface="Times New Roman" panose="02020603050405020304" pitchFamily="18" charset="0"/>
              </a:rPr>
              <a:t>Quản lý SGK.</a:t>
            </a:r>
          </a:p>
          <a:p>
            <a:pPr>
              <a:lnSpc>
                <a:spcPct val="150000"/>
              </a:lnSpc>
              <a:buClr>
                <a:schemeClr val="accent1">
                  <a:lumMod val="60000"/>
                  <a:lumOff val="40000"/>
                </a:schemeClr>
              </a:buClr>
            </a:pPr>
            <a:r>
              <a:rPr lang="en-US">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solidFill>
                  <a:schemeClr val="accent2"/>
                </a:solidFill>
                <a:latin typeface="Times New Roman" panose="02020603050405020304" pitchFamily="18" charset="0"/>
                <a:cs typeface="Times New Roman" panose="02020603050405020304" pitchFamily="18" charset="0"/>
              </a:rPr>
              <a:t>Xem thông tin.</a:t>
            </a:r>
          </a:p>
          <a:p>
            <a:pPr>
              <a:lnSpc>
                <a:spcPct val="150000"/>
              </a:lnSpc>
              <a:buClr>
                <a:schemeClr val="accent1">
                  <a:lumMod val="60000"/>
                  <a:lumOff val="40000"/>
                </a:schemeClr>
              </a:buClr>
            </a:pPr>
            <a:r>
              <a:rPr lang="en-US">
                <a:solidFill>
                  <a:schemeClr val="accent2"/>
                </a:solidFill>
                <a:latin typeface="Times New Roman" panose="02020603050405020304" pitchFamily="18" charset="0"/>
                <a:cs typeface="Times New Roman" panose="02020603050405020304" pitchFamily="18" charset="0"/>
              </a:rPr>
              <a:t>       Thêm, xóa, sửa SGK.</a:t>
            </a:r>
          </a:p>
          <a:p>
            <a:pPr marL="285750" indent="-285750">
              <a:lnSpc>
                <a:spcPct val="150000"/>
              </a:lnSpc>
              <a:buClr>
                <a:schemeClr val="accent1">
                  <a:lumMod val="60000"/>
                  <a:lumOff val="40000"/>
                </a:schemeClr>
              </a:buClr>
              <a:buFontTx/>
              <a:buChar char="-"/>
            </a:pPr>
            <a:r>
              <a:rPr lang="en-US">
                <a:solidFill>
                  <a:schemeClr val="accent1">
                    <a:lumMod val="60000"/>
                    <a:lumOff val="40000"/>
                  </a:schemeClr>
                </a:solidFill>
                <a:latin typeface="Times New Roman" panose="02020603050405020304" pitchFamily="18" charset="0"/>
                <a:cs typeface="Times New Roman" panose="02020603050405020304" pitchFamily="18" charset="0"/>
              </a:rPr>
              <a:t>Quản lý nhân viên.</a:t>
            </a:r>
          </a:p>
          <a:p>
            <a:pPr>
              <a:lnSpc>
                <a:spcPct val="150000"/>
              </a:lnSpc>
              <a:buClr>
                <a:schemeClr val="accent1">
                  <a:lumMod val="60000"/>
                  <a:lumOff val="40000"/>
                </a:schemeClr>
              </a:buClr>
            </a:pPr>
            <a:r>
              <a:rPr lang="en-US">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solidFill>
                  <a:schemeClr val="accent2"/>
                </a:solidFill>
                <a:latin typeface="Times New Roman" panose="02020603050405020304" pitchFamily="18" charset="0"/>
                <a:cs typeface="Times New Roman" panose="02020603050405020304" pitchFamily="18" charset="0"/>
              </a:rPr>
              <a:t>Xem thông tin.</a:t>
            </a:r>
          </a:p>
          <a:p>
            <a:pPr>
              <a:lnSpc>
                <a:spcPct val="150000"/>
              </a:lnSpc>
              <a:buClr>
                <a:schemeClr val="accent1">
                  <a:lumMod val="60000"/>
                  <a:lumOff val="40000"/>
                </a:schemeClr>
              </a:buClr>
            </a:pPr>
            <a:r>
              <a:rPr lang="en-US">
                <a:solidFill>
                  <a:schemeClr val="accent2"/>
                </a:solidFill>
                <a:latin typeface="Times New Roman" panose="02020603050405020304" pitchFamily="18" charset="0"/>
                <a:cs typeface="Times New Roman" panose="02020603050405020304" pitchFamily="18" charset="0"/>
              </a:rPr>
              <a:t>       Thêm, xóa, sửa nhân viên.</a:t>
            </a:r>
            <a:endParaRPr lang="en-US">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lnSpc>
                <a:spcPct val="150000"/>
              </a:lnSpc>
              <a:buClr>
                <a:schemeClr val="accent1">
                  <a:lumMod val="60000"/>
                  <a:lumOff val="40000"/>
                </a:schemeClr>
              </a:buClr>
              <a:buFontTx/>
              <a:buChar char="-"/>
            </a:pPr>
            <a:r>
              <a:rPr lang="en-US">
                <a:solidFill>
                  <a:schemeClr val="accent1">
                    <a:lumMod val="60000"/>
                    <a:lumOff val="40000"/>
                  </a:schemeClr>
                </a:solidFill>
                <a:latin typeface="Times New Roman" panose="02020603050405020304" pitchFamily="18" charset="0"/>
                <a:cs typeface="Times New Roman" panose="02020603050405020304" pitchFamily="18" charset="0"/>
              </a:rPr>
              <a:t>Quản lý nhập – xuất.</a:t>
            </a:r>
          </a:p>
          <a:p>
            <a:pPr>
              <a:lnSpc>
                <a:spcPct val="150000"/>
              </a:lnSpc>
              <a:buClr>
                <a:schemeClr val="accent1">
                  <a:lumMod val="60000"/>
                  <a:lumOff val="40000"/>
                </a:schemeClr>
              </a:buClr>
            </a:pPr>
            <a:r>
              <a:rPr lang="en-US">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solidFill>
                  <a:schemeClr val="accent2"/>
                </a:solidFill>
                <a:latin typeface="Times New Roman" panose="02020603050405020304" pitchFamily="18" charset="0"/>
                <a:cs typeface="Times New Roman" panose="02020603050405020304" pitchFamily="18" charset="0"/>
              </a:rPr>
              <a:t>Lập phiếu nhập – xuất.</a:t>
            </a:r>
          </a:p>
          <a:p>
            <a:pPr>
              <a:lnSpc>
                <a:spcPct val="150000"/>
              </a:lnSpc>
              <a:buClr>
                <a:schemeClr val="accent1">
                  <a:lumMod val="60000"/>
                  <a:lumOff val="40000"/>
                </a:schemeClr>
              </a:buClr>
            </a:pPr>
            <a:r>
              <a:rPr lang="en-US">
                <a:solidFill>
                  <a:schemeClr val="accent2"/>
                </a:solidFill>
                <a:latin typeface="Times New Roman" panose="02020603050405020304" pitchFamily="18" charset="0"/>
                <a:cs typeface="Times New Roman" panose="02020603050405020304" pitchFamily="18" charset="0"/>
              </a:rPr>
              <a:t>       Xem thông tin phiếu.</a:t>
            </a:r>
          </a:p>
          <a:p>
            <a:pPr marL="285750" indent="-285750">
              <a:lnSpc>
                <a:spcPct val="150000"/>
              </a:lnSpc>
              <a:buClr>
                <a:schemeClr val="accent1">
                  <a:lumMod val="60000"/>
                  <a:lumOff val="40000"/>
                </a:schemeClr>
              </a:buClr>
              <a:buFontTx/>
              <a:buChar char="-"/>
            </a:pPr>
            <a:r>
              <a:rPr lang="en-US">
                <a:solidFill>
                  <a:schemeClr val="accent1">
                    <a:lumMod val="60000"/>
                    <a:lumOff val="40000"/>
                  </a:schemeClr>
                </a:solidFill>
                <a:latin typeface="Times New Roman" panose="02020603050405020304" pitchFamily="18" charset="0"/>
                <a:cs typeface="Times New Roman" panose="02020603050405020304" pitchFamily="18" charset="0"/>
              </a:rPr>
              <a:t>Quản lý thông tin nhà cung cấp.</a:t>
            </a:r>
          </a:p>
          <a:p>
            <a:pPr>
              <a:lnSpc>
                <a:spcPct val="150000"/>
              </a:lnSpc>
              <a:buClr>
                <a:schemeClr val="accent1">
                  <a:lumMod val="60000"/>
                  <a:lumOff val="40000"/>
                </a:schemeClr>
              </a:buClr>
            </a:pPr>
            <a:r>
              <a:rPr lang="en-US">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solidFill>
                  <a:schemeClr val="accent2"/>
                </a:solidFill>
                <a:latin typeface="Times New Roman" panose="02020603050405020304" pitchFamily="18" charset="0"/>
                <a:cs typeface="Times New Roman" panose="02020603050405020304" pitchFamily="18" charset="0"/>
              </a:rPr>
              <a:t>Xem thông tin nhà cung cấp.</a:t>
            </a:r>
          </a:p>
          <a:p>
            <a:pPr>
              <a:lnSpc>
                <a:spcPct val="150000"/>
              </a:lnSpc>
              <a:buClr>
                <a:schemeClr val="accent1">
                  <a:lumMod val="60000"/>
                  <a:lumOff val="40000"/>
                </a:schemeClr>
              </a:buClr>
            </a:pPr>
            <a:r>
              <a:rPr lang="en-US">
                <a:solidFill>
                  <a:schemeClr val="accent2"/>
                </a:solidFill>
                <a:latin typeface="Times New Roman" panose="02020603050405020304" pitchFamily="18" charset="0"/>
                <a:cs typeface="Times New Roman" panose="02020603050405020304" pitchFamily="18" charset="0"/>
              </a:rPr>
              <a:t>       Thêm, xóa, sửa.</a:t>
            </a:r>
          </a:p>
        </p:txBody>
      </p:sp>
      <p:pic>
        <p:nvPicPr>
          <p:cNvPr id="10" name="Picture 9">
            <a:extLst>
              <a:ext uri="{FF2B5EF4-FFF2-40B4-BE49-F238E27FC236}">
                <a16:creationId xmlns:a16="http://schemas.microsoft.com/office/drawing/2014/main" id="{728DC636-A020-3D13-812B-109A577A989F}"/>
              </a:ext>
            </a:extLst>
          </p:cNvPr>
          <p:cNvPicPr>
            <a:picLocks noChangeAspect="1"/>
          </p:cNvPicPr>
          <p:nvPr/>
        </p:nvPicPr>
        <p:blipFill>
          <a:blip r:embed="rId3"/>
          <a:stretch>
            <a:fillRect/>
          </a:stretch>
        </p:blipFill>
        <p:spPr>
          <a:xfrm>
            <a:off x="4393740" y="949562"/>
            <a:ext cx="4068335" cy="3621391"/>
          </a:xfrm>
          <a:prstGeom prst="rect">
            <a:avLst/>
          </a:prstGeom>
        </p:spPr>
      </p:pic>
      <p:sp>
        <p:nvSpPr>
          <p:cNvPr id="11" name="TextBox 10">
            <a:extLst>
              <a:ext uri="{FF2B5EF4-FFF2-40B4-BE49-F238E27FC236}">
                <a16:creationId xmlns:a16="http://schemas.microsoft.com/office/drawing/2014/main" id="{9F8E0752-1214-324C-51E3-2556F9F24A98}"/>
              </a:ext>
            </a:extLst>
          </p:cNvPr>
          <p:cNvSpPr txBox="1"/>
          <p:nvPr/>
        </p:nvSpPr>
        <p:spPr>
          <a:xfrm>
            <a:off x="5517397" y="1286359"/>
            <a:ext cx="1542081" cy="307777"/>
          </a:xfrm>
          <a:prstGeom prst="rect">
            <a:avLst/>
          </a:prstGeom>
          <a:noFill/>
        </p:spPr>
        <p:txBody>
          <a:bodyPr wrap="square" rtlCol="0">
            <a:spAutoFit/>
          </a:bodyPr>
          <a:lstStyle/>
          <a:p>
            <a:pPr algn="ctr"/>
            <a:r>
              <a:rPr lang="en-US" i="1">
                <a:solidFill>
                  <a:schemeClr val="bg2"/>
                </a:solidFill>
                <a:latin typeface="Times New Roman" panose="02020603050405020304" pitchFamily="18" charset="0"/>
                <a:cs typeface="Times New Roman" panose="02020603050405020304" pitchFamily="18" charset="0"/>
              </a:rPr>
              <a:t>Quản lý kho</a:t>
            </a:r>
          </a:p>
        </p:txBody>
      </p:sp>
      <p:sp>
        <p:nvSpPr>
          <p:cNvPr id="12" name="TextBox 11">
            <a:extLst>
              <a:ext uri="{FF2B5EF4-FFF2-40B4-BE49-F238E27FC236}">
                <a16:creationId xmlns:a16="http://schemas.microsoft.com/office/drawing/2014/main" id="{AB5193D9-07E1-9450-6EED-98D517539664}"/>
              </a:ext>
            </a:extLst>
          </p:cNvPr>
          <p:cNvSpPr txBox="1"/>
          <p:nvPr/>
        </p:nvSpPr>
        <p:spPr>
          <a:xfrm>
            <a:off x="4463483" y="2704910"/>
            <a:ext cx="1133959" cy="307777"/>
          </a:xfrm>
          <a:prstGeom prst="rect">
            <a:avLst/>
          </a:prstGeom>
          <a:noFill/>
        </p:spPr>
        <p:txBody>
          <a:bodyPr wrap="square" rtlCol="0">
            <a:spAutoFit/>
          </a:bodyPr>
          <a:lstStyle/>
          <a:p>
            <a:pPr algn="ctr"/>
            <a:r>
              <a:rPr lang="en-US" i="1">
                <a:solidFill>
                  <a:schemeClr val="bg2"/>
                </a:solidFill>
                <a:latin typeface="Times New Roman" panose="02020603050405020304" pitchFamily="18" charset="0"/>
                <a:cs typeface="Times New Roman" panose="02020603050405020304" pitchFamily="18" charset="0"/>
              </a:rPr>
              <a:t>Quản lý SGK</a:t>
            </a:r>
          </a:p>
        </p:txBody>
      </p:sp>
      <p:sp>
        <p:nvSpPr>
          <p:cNvPr id="13" name="TextBox 12">
            <a:extLst>
              <a:ext uri="{FF2B5EF4-FFF2-40B4-BE49-F238E27FC236}">
                <a16:creationId xmlns:a16="http://schemas.microsoft.com/office/drawing/2014/main" id="{2482B574-1305-8BA1-8FCE-C73F4B9A9A4B}"/>
              </a:ext>
            </a:extLst>
          </p:cNvPr>
          <p:cNvSpPr txBox="1"/>
          <p:nvPr/>
        </p:nvSpPr>
        <p:spPr>
          <a:xfrm>
            <a:off x="6157964" y="2559324"/>
            <a:ext cx="1133959" cy="523220"/>
          </a:xfrm>
          <a:prstGeom prst="rect">
            <a:avLst/>
          </a:prstGeom>
          <a:noFill/>
        </p:spPr>
        <p:txBody>
          <a:bodyPr wrap="square" rtlCol="0">
            <a:spAutoFit/>
          </a:bodyPr>
          <a:lstStyle/>
          <a:p>
            <a:pPr algn="ctr"/>
            <a:r>
              <a:rPr lang="en-US" i="1">
                <a:solidFill>
                  <a:schemeClr val="bg2"/>
                </a:solidFill>
                <a:latin typeface="Times New Roman" panose="02020603050405020304" pitchFamily="18" charset="0"/>
                <a:cs typeface="Times New Roman" panose="02020603050405020304" pitchFamily="18" charset="0"/>
              </a:rPr>
              <a:t>Quản lý nhân viên</a:t>
            </a:r>
          </a:p>
        </p:txBody>
      </p:sp>
      <p:sp>
        <p:nvSpPr>
          <p:cNvPr id="14" name="TextBox 13">
            <a:extLst>
              <a:ext uri="{FF2B5EF4-FFF2-40B4-BE49-F238E27FC236}">
                <a16:creationId xmlns:a16="http://schemas.microsoft.com/office/drawing/2014/main" id="{BA196B01-DFBF-751C-B5F2-7E281BB1B8AE}"/>
              </a:ext>
            </a:extLst>
          </p:cNvPr>
          <p:cNvSpPr txBox="1"/>
          <p:nvPr/>
        </p:nvSpPr>
        <p:spPr>
          <a:xfrm>
            <a:off x="5048514" y="3786122"/>
            <a:ext cx="1133959" cy="523220"/>
          </a:xfrm>
          <a:prstGeom prst="rect">
            <a:avLst/>
          </a:prstGeom>
          <a:noFill/>
        </p:spPr>
        <p:txBody>
          <a:bodyPr wrap="square" rtlCol="0">
            <a:spAutoFit/>
          </a:bodyPr>
          <a:lstStyle/>
          <a:p>
            <a:pPr algn="ctr"/>
            <a:r>
              <a:rPr lang="en-US" i="1">
                <a:solidFill>
                  <a:schemeClr val="bg2"/>
                </a:solidFill>
                <a:latin typeface="Times New Roman" panose="02020603050405020304" pitchFamily="18" charset="0"/>
                <a:cs typeface="Times New Roman" panose="02020603050405020304" pitchFamily="18" charset="0"/>
              </a:rPr>
              <a:t>Quản lý nhập xuất</a:t>
            </a:r>
          </a:p>
        </p:txBody>
      </p:sp>
      <p:sp>
        <p:nvSpPr>
          <p:cNvPr id="15" name="TextBox 14">
            <a:extLst>
              <a:ext uri="{FF2B5EF4-FFF2-40B4-BE49-F238E27FC236}">
                <a16:creationId xmlns:a16="http://schemas.microsoft.com/office/drawing/2014/main" id="{AF443BC8-B6FF-AD4E-60A9-93F1E879A355}"/>
              </a:ext>
            </a:extLst>
          </p:cNvPr>
          <p:cNvSpPr txBox="1"/>
          <p:nvPr/>
        </p:nvSpPr>
        <p:spPr>
          <a:xfrm>
            <a:off x="7196351" y="3567301"/>
            <a:ext cx="1133959" cy="523220"/>
          </a:xfrm>
          <a:prstGeom prst="rect">
            <a:avLst/>
          </a:prstGeom>
          <a:noFill/>
        </p:spPr>
        <p:txBody>
          <a:bodyPr wrap="square" rtlCol="0">
            <a:spAutoFit/>
          </a:bodyPr>
          <a:lstStyle/>
          <a:p>
            <a:pPr algn="ctr"/>
            <a:r>
              <a:rPr lang="en-US" i="1">
                <a:solidFill>
                  <a:schemeClr val="bg2"/>
                </a:solidFill>
                <a:latin typeface="Times New Roman" panose="02020603050405020304" pitchFamily="18" charset="0"/>
                <a:cs typeface="Times New Roman" panose="02020603050405020304" pitchFamily="18" charset="0"/>
              </a:rPr>
              <a:t>Quản lý NCC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51" name="Google Shape;251;p43"/>
          <p:cNvSpPr txBox="1">
            <a:spLocks noGrp="1"/>
          </p:cNvSpPr>
          <p:nvPr>
            <p:ph type="title"/>
          </p:nvPr>
        </p:nvSpPr>
        <p:spPr>
          <a:xfrm>
            <a:off x="736655" y="2145422"/>
            <a:ext cx="3982579" cy="73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i="1">
                <a:latin typeface="Times New Roman" panose="02020603050405020304" pitchFamily="18" charset="0"/>
                <a:cs typeface="Times New Roman" panose="02020603050405020304" pitchFamily="18" charset="0"/>
              </a:rPr>
              <a:t>Thiết kế hệ thống</a:t>
            </a:r>
            <a:endParaRPr sz="4800" i="1">
              <a:latin typeface="Times New Roman" panose="02020603050405020304" pitchFamily="18" charset="0"/>
              <a:cs typeface="Times New Roman" panose="02020603050405020304" pitchFamily="18" charset="0"/>
            </a:endParaRPr>
          </a:p>
        </p:txBody>
      </p:sp>
      <p:sp>
        <p:nvSpPr>
          <p:cNvPr id="254" name="Google Shape;254;p43"/>
          <p:cNvSpPr txBox="1">
            <a:spLocks noGrp="1"/>
          </p:cNvSpPr>
          <p:nvPr>
            <p:ph type="title" idx="2"/>
          </p:nvPr>
        </p:nvSpPr>
        <p:spPr>
          <a:xfrm>
            <a:off x="217462" y="222285"/>
            <a:ext cx="19491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66C342E-51B7-2CCB-B278-05C1EAB8E5A1}"/>
              </a:ext>
            </a:extLst>
          </p:cNvPr>
          <p:cNvPicPr>
            <a:picLocks noChangeAspect="1"/>
          </p:cNvPicPr>
          <p:nvPr/>
        </p:nvPicPr>
        <p:blipFill>
          <a:blip r:embed="rId3"/>
          <a:stretch>
            <a:fillRect/>
          </a:stretch>
        </p:blipFill>
        <p:spPr>
          <a:xfrm>
            <a:off x="3539882" y="2896479"/>
            <a:ext cx="2064236" cy="1640650"/>
          </a:xfrm>
          <a:prstGeom prst="rect">
            <a:avLst/>
          </a:prstGeom>
        </p:spPr>
      </p:pic>
      <p:pic>
        <p:nvPicPr>
          <p:cNvPr id="3" name="Picture 2">
            <a:extLst>
              <a:ext uri="{FF2B5EF4-FFF2-40B4-BE49-F238E27FC236}">
                <a16:creationId xmlns:a16="http://schemas.microsoft.com/office/drawing/2014/main" id="{8281B375-4FE0-DAD3-7550-90D82267372C}"/>
              </a:ext>
            </a:extLst>
          </p:cNvPr>
          <p:cNvPicPr>
            <a:picLocks noChangeAspect="1"/>
          </p:cNvPicPr>
          <p:nvPr/>
        </p:nvPicPr>
        <p:blipFill>
          <a:blip r:embed="rId4"/>
          <a:stretch>
            <a:fillRect/>
          </a:stretch>
        </p:blipFill>
        <p:spPr>
          <a:xfrm>
            <a:off x="6027926" y="2571750"/>
            <a:ext cx="2720382" cy="1632811"/>
          </a:xfrm>
          <a:prstGeom prst="rect">
            <a:avLst/>
          </a:prstGeom>
        </p:spPr>
      </p:pic>
      <p:pic>
        <p:nvPicPr>
          <p:cNvPr id="4" name="Picture 3">
            <a:extLst>
              <a:ext uri="{FF2B5EF4-FFF2-40B4-BE49-F238E27FC236}">
                <a16:creationId xmlns:a16="http://schemas.microsoft.com/office/drawing/2014/main" id="{D6ADC46C-57A3-B785-C579-E0FE661F05DC}"/>
              </a:ext>
            </a:extLst>
          </p:cNvPr>
          <p:cNvPicPr>
            <a:picLocks noChangeAspect="1"/>
          </p:cNvPicPr>
          <p:nvPr/>
        </p:nvPicPr>
        <p:blipFill>
          <a:blip r:embed="rId5"/>
          <a:stretch>
            <a:fillRect/>
          </a:stretch>
        </p:blipFill>
        <p:spPr>
          <a:xfrm>
            <a:off x="4572000" y="570089"/>
            <a:ext cx="2429359" cy="1676933"/>
          </a:xfrm>
          <a:prstGeom prst="rect">
            <a:avLst/>
          </a:prstGeom>
        </p:spPr>
      </p:pic>
    </p:spTree>
    <p:extLst>
      <p:ext uri="{BB962C8B-B14F-4D97-AF65-F5344CB8AC3E}">
        <p14:creationId xmlns:p14="http://schemas.microsoft.com/office/powerpoint/2010/main" val="2262482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500"/>
                                        <p:tgtEl>
                                          <p:spTgt spid="2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P spid="254" grpId="0"/>
    </p:bldLst>
  </p:timing>
</p:sld>
</file>

<file path=ppt/theme/theme1.xml><?xml version="1.0" encoding="utf-8"?>
<a:theme xmlns:a="http://schemas.openxmlformats.org/drawingml/2006/main" name="Group Roles for Teenagers by Slidesgo">
  <a:themeElements>
    <a:clrScheme name="Simple Light">
      <a:dk1>
        <a:srgbClr val="191919"/>
      </a:dk1>
      <a:lt1>
        <a:srgbClr val="F1F1F1"/>
      </a:lt1>
      <a:dk2>
        <a:srgbClr val="1F8350"/>
      </a:dk2>
      <a:lt2>
        <a:srgbClr val="165E39"/>
      </a:lt2>
      <a:accent1>
        <a:srgbClr val="FCDC7E"/>
      </a:accent1>
      <a:accent2>
        <a:srgbClr val="FFFFFF"/>
      </a:accent2>
      <a:accent3>
        <a:srgbClr val="FFE599"/>
      </a:accent3>
      <a:accent4>
        <a:srgbClr val="FFFFFF"/>
      </a:accent4>
      <a:accent5>
        <a:srgbClr val="FFFFFF"/>
      </a:accent5>
      <a:accent6>
        <a:srgbClr val="FFFFFF"/>
      </a:accent6>
      <a:hlink>
        <a:srgbClr val="165E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1254</Words>
  <Application>Microsoft Office PowerPoint</Application>
  <PresentationFormat>Trình chiếu Trên màn hình (16:9)</PresentationFormat>
  <Paragraphs>140</Paragraphs>
  <Slides>24</Slides>
  <Notes>24</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24</vt:i4>
      </vt:variant>
    </vt:vector>
  </HeadingPairs>
  <TitlesOfParts>
    <vt:vector size="31" baseType="lpstr">
      <vt:lpstr>Times New Roman</vt:lpstr>
      <vt:lpstr>DM Serif Text</vt:lpstr>
      <vt:lpstr>Gilda Display</vt:lpstr>
      <vt:lpstr>Roboto Condensed Light</vt:lpstr>
      <vt:lpstr>Arial</vt:lpstr>
      <vt:lpstr>Poppins Light</vt:lpstr>
      <vt:lpstr>Group Roles for Teenagers by Slidesgo</vt:lpstr>
      <vt:lpstr>Quản lí kho  Sách Giáo Khoa</vt:lpstr>
      <vt:lpstr>Thành viên</vt:lpstr>
      <vt:lpstr>Nội dung thuyết trình</vt:lpstr>
      <vt:lpstr>Giới thiệu đồ án</vt:lpstr>
      <vt:lpstr>01. Giới thiệu đồ án </vt:lpstr>
      <vt:lpstr>02</vt:lpstr>
      <vt:lpstr>02. Phân tích đồ án</vt:lpstr>
      <vt:lpstr>Bản trình bày PowerPoint</vt:lpstr>
      <vt:lpstr>Thiết kế hệ thống</vt:lpstr>
      <vt:lpstr>03. Thiết kế hệ thống</vt:lpstr>
      <vt:lpstr>03. Thiết kế hệ thống</vt:lpstr>
      <vt:lpstr>03. Thiết kế hệ thống</vt:lpstr>
      <vt:lpstr>03. Thiết kế hệ thống</vt:lpstr>
      <vt:lpstr>04</vt:lpstr>
      <vt:lpstr>Giao diện đăng nhập</vt:lpstr>
      <vt:lpstr>Giao diện chính</vt:lpstr>
      <vt:lpstr>Giao diện quản lý tài khoản</vt:lpstr>
      <vt:lpstr>Giao diện thông tin nhân viên</vt:lpstr>
      <vt:lpstr>Giao diện thông tin sách giáo khoa</vt:lpstr>
      <vt:lpstr>Giao diện phiếu nhập kho</vt:lpstr>
      <vt:lpstr>Giao diện phiếu xuất kho</vt:lpstr>
      <vt:lpstr>Giao diện nhà cung cấp</vt:lpstr>
      <vt:lpstr>Kết luận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lí kho  Sách Giáo Khoa</dc:title>
  <dc:creator>Hoàng Khang Nguyễn</dc:creator>
  <cp:lastModifiedBy>duy phan</cp:lastModifiedBy>
  <cp:revision>7</cp:revision>
  <dcterms:modified xsi:type="dcterms:W3CDTF">2022-12-03T06:10:40Z</dcterms:modified>
</cp:coreProperties>
</file>