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8" r:id="rId4"/>
    <p:sldId id="268" r:id="rId5"/>
    <p:sldId id="297" r:id="rId6"/>
    <p:sldId id="298" r:id="rId7"/>
    <p:sldId id="299" r:id="rId8"/>
    <p:sldId id="300" r:id="rId9"/>
    <p:sldId id="303" r:id="rId10"/>
    <p:sldId id="304" r:id="rId11"/>
    <p:sldId id="286" r:id="rId12"/>
    <p:sldId id="296" r:id="rId13"/>
    <p:sldId id="269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 đề tài" id="{D6FE3B11-14B6-439A-8DC8-9A2D53DCFCFD}">
          <p14:sldIdLst>
            <p14:sldId id="256"/>
            <p14:sldId id="261"/>
            <p14:sldId id="288"/>
            <p14:sldId id="268"/>
            <p14:sldId id="297"/>
            <p14:sldId id="298"/>
            <p14:sldId id="299"/>
            <p14:sldId id="300"/>
            <p14:sldId id="303"/>
            <p14:sldId id="304"/>
            <p14:sldId id="286"/>
            <p14:sldId id="296"/>
          </p14:sldIdLst>
        </p14:section>
        <p14:section name="Kết thúc thuyết trình" id="{FB0E2E94-2307-49A6-8311-754E26185C89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56" autoAdjust="0"/>
    <p:restoredTop sz="94660"/>
  </p:normalViewPr>
  <p:slideViewPr>
    <p:cSldViewPr>
      <p:cViewPr>
        <p:scale>
          <a:sx n="50" d="100"/>
          <a:sy n="50" d="100"/>
        </p:scale>
        <p:origin x="-4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A9C11-4062-4434-829B-C19A39DC253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319131-54B9-4E58-B5C0-600FCC029389}">
      <dgm:prSet/>
      <dgm:spPr/>
      <dgm:t>
        <a:bodyPr/>
        <a:lstStyle/>
        <a:p>
          <a:r>
            <a:rPr lang="en-US" b="1" i="0" dirty="0"/>
            <a:t>Trịnh Bảo Kiên	</a:t>
          </a:r>
          <a:endParaRPr lang="en-US" dirty="0"/>
        </a:p>
      </dgm:t>
    </dgm:pt>
    <dgm:pt modelId="{89E3935D-42AD-4BBD-BB7F-02B4FAF0441B}" type="parTrans" cxnId="{9411A1E0-CADA-42BC-B320-ED9727C6866A}">
      <dgm:prSet/>
      <dgm:spPr/>
      <dgm:t>
        <a:bodyPr/>
        <a:lstStyle/>
        <a:p>
          <a:endParaRPr lang="en-US"/>
        </a:p>
      </dgm:t>
    </dgm:pt>
    <dgm:pt modelId="{6D47A6DE-4517-45C8-B8A3-AFEE2F512BCC}" type="sibTrans" cxnId="{9411A1E0-CADA-42BC-B320-ED9727C6866A}">
      <dgm:prSet/>
      <dgm:spPr/>
      <dgm:t>
        <a:bodyPr/>
        <a:lstStyle/>
        <a:p>
          <a:endParaRPr lang="en-US"/>
        </a:p>
      </dgm:t>
    </dgm:pt>
    <dgm:pt modelId="{45BF6097-7548-48F9-95F8-5AEDD5BBC860}">
      <dgm:prSet/>
      <dgm:spPr/>
      <dgm:t>
        <a:bodyPr/>
        <a:lstStyle/>
        <a:p>
          <a:r>
            <a:rPr lang="en-US" b="1" i="0" dirty="0" err="1"/>
            <a:t>Phạm</a:t>
          </a:r>
          <a:r>
            <a:rPr lang="en-US" b="1" i="0" dirty="0"/>
            <a:t> Thanh </a:t>
          </a:r>
          <a:r>
            <a:rPr lang="en-US" b="1" i="0" dirty="0" err="1"/>
            <a:t>Tuân</a:t>
          </a:r>
          <a:endParaRPr lang="en-US" dirty="0"/>
        </a:p>
      </dgm:t>
    </dgm:pt>
    <dgm:pt modelId="{75CB1C92-33CE-48A4-9409-76D740385C56}" type="parTrans" cxnId="{80DCCD62-E917-4EE0-B338-E49E317E3772}">
      <dgm:prSet/>
      <dgm:spPr/>
      <dgm:t>
        <a:bodyPr/>
        <a:lstStyle/>
        <a:p>
          <a:endParaRPr lang="en-US"/>
        </a:p>
      </dgm:t>
    </dgm:pt>
    <dgm:pt modelId="{DA63E9DC-8F10-46B5-9C29-F17B5E9B4761}" type="sibTrans" cxnId="{80DCCD62-E917-4EE0-B338-E49E317E3772}">
      <dgm:prSet/>
      <dgm:spPr/>
      <dgm:t>
        <a:bodyPr/>
        <a:lstStyle/>
        <a:p>
          <a:endParaRPr lang="en-US"/>
        </a:p>
      </dgm:t>
    </dgm:pt>
    <dgm:pt modelId="{221E4F36-1076-4DE4-994B-4AD150B012A6}">
      <dgm:prSet/>
      <dgm:spPr/>
      <dgm:t>
        <a:bodyPr/>
        <a:lstStyle/>
        <a:p>
          <a:r>
            <a:rPr lang="en-US" b="1" i="0" dirty="0"/>
            <a:t>Trịnh </a:t>
          </a:r>
          <a:r>
            <a:rPr lang="en-US" b="1" i="0" dirty="0" err="1"/>
            <a:t>Hoàng</a:t>
          </a:r>
          <a:r>
            <a:rPr lang="en-US" b="1" i="0" dirty="0"/>
            <a:t> </a:t>
          </a:r>
          <a:r>
            <a:rPr lang="en-US" b="1" i="0" dirty="0" err="1"/>
            <a:t>Quân</a:t>
          </a:r>
          <a:endParaRPr lang="en-US" dirty="0"/>
        </a:p>
      </dgm:t>
    </dgm:pt>
    <dgm:pt modelId="{D09EE19D-1536-408A-91D5-F4BD11AC4D06}" type="parTrans" cxnId="{D7E3E940-1ACC-4752-895E-F695BB704EC5}">
      <dgm:prSet/>
      <dgm:spPr/>
      <dgm:t>
        <a:bodyPr/>
        <a:lstStyle/>
        <a:p>
          <a:endParaRPr lang="en-US"/>
        </a:p>
      </dgm:t>
    </dgm:pt>
    <dgm:pt modelId="{BCB8DDCC-9A98-4264-B766-981A8C08636E}" type="sibTrans" cxnId="{D7E3E940-1ACC-4752-895E-F695BB704EC5}">
      <dgm:prSet/>
      <dgm:spPr/>
      <dgm:t>
        <a:bodyPr/>
        <a:lstStyle/>
        <a:p>
          <a:endParaRPr lang="en-US"/>
        </a:p>
      </dgm:t>
    </dgm:pt>
    <dgm:pt modelId="{1E984766-B9C3-49D2-8706-2F8149D3070E}" type="pres">
      <dgm:prSet presAssocID="{B77A9C11-4062-4434-829B-C19A39DC253B}" presName="linear" presStyleCnt="0">
        <dgm:presLayoutVars>
          <dgm:animLvl val="lvl"/>
          <dgm:resizeHandles val="exact"/>
        </dgm:presLayoutVars>
      </dgm:prSet>
      <dgm:spPr/>
    </dgm:pt>
    <dgm:pt modelId="{E04F6FA3-3CB1-4FF8-8B36-1727F19D0706}" type="pres">
      <dgm:prSet presAssocID="{98319131-54B9-4E58-B5C0-600FCC0293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F7AAA8-ACCB-4377-81B4-36F2173837A2}" type="pres">
      <dgm:prSet presAssocID="{6D47A6DE-4517-45C8-B8A3-AFEE2F512BCC}" presName="spacer" presStyleCnt="0"/>
      <dgm:spPr/>
    </dgm:pt>
    <dgm:pt modelId="{56EB70D9-9D4C-4DB4-9C44-485FF7A5B6C8}" type="pres">
      <dgm:prSet presAssocID="{45BF6097-7548-48F9-95F8-5AEDD5BBC8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AC4458-7408-46A7-AD7E-05D1BB65B6A5}" type="pres">
      <dgm:prSet presAssocID="{DA63E9DC-8F10-46B5-9C29-F17B5E9B4761}" presName="spacer" presStyleCnt="0"/>
      <dgm:spPr/>
    </dgm:pt>
    <dgm:pt modelId="{F1C353CE-EE9E-4478-B897-5C51587303C9}" type="pres">
      <dgm:prSet presAssocID="{221E4F36-1076-4DE4-994B-4AD150B012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E3E940-1ACC-4752-895E-F695BB704EC5}" srcId="{B77A9C11-4062-4434-829B-C19A39DC253B}" destId="{221E4F36-1076-4DE4-994B-4AD150B012A6}" srcOrd="2" destOrd="0" parTransId="{D09EE19D-1536-408A-91D5-F4BD11AC4D06}" sibTransId="{BCB8DDCC-9A98-4264-B766-981A8C08636E}"/>
    <dgm:cxn modelId="{80DCCD62-E917-4EE0-B338-E49E317E3772}" srcId="{B77A9C11-4062-4434-829B-C19A39DC253B}" destId="{45BF6097-7548-48F9-95F8-5AEDD5BBC860}" srcOrd="1" destOrd="0" parTransId="{75CB1C92-33CE-48A4-9409-76D740385C56}" sibTransId="{DA63E9DC-8F10-46B5-9C29-F17B5E9B4761}"/>
    <dgm:cxn modelId="{70C8966E-ED0D-4AF2-BFE7-00BCCC75CFCD}" type="presOf" srcId="{221E4F36-1076-4DE4-994B-4AD150B012A6}" destId="{F1C353CE-EE9E-4478-B897-5C51587303C9}" srcOrd="0" destOrd="0" presId="urn:microsoft.com/office/officeart/2005/8/layout/vList2"/>
    <dgm:cxn modelId="{E8604677-3C8A-4D2D-8219-5C1D8E1B451A}" type="presOf" srcId="{B77A9C11-4062-4434-829B-C19A39DC253B}" destId="{1E984766-B9C3-49D2-8706-2F8149D3070E}" srcOrd="0" destOrd="0" presId="urn:microsoft.com/office/officeart/2005/8/layout/vList2"/>
    <dgm:cxn modelId="{F6B4E858-EC2D-420D-9871-24C7824211B3}" type="presOf" srcId="{98319131-54B9-4E58-B5C0-600FCC029389}" destId="{E04F6FA3-3CB1-4FF8-8B36-1727F19D0706}" srcOrd="0" destOrd="0" presId="urn:microsoft.com/office/officeart/2005/8/layout/vList2"/>
    <dgm:cxn modelId="{5DA6FD9A-5827-4909-986E-A2235C5ABCE1}" type="presOf" srcId="{45BF6097-7548-48F9-95F8-5AEDD5BBC860}" destId="{56EB70D9-9D4C-4DB4-9C44-485FF7A5B6C8}" srcOrd="0" destOrd="0" presId="urn:microsoft.com/office/officeart/2005/8/layout/vList2"/>
    <dgm:cxn modelId="{9411A1E0-CADA-42BC-B320-ED9727C6866A}" srcId="{B77A9C11-4062-4434-829B-C19A39DC253B}" destId="{98319131-54B9-4E58-B5C0-600FCC029389}" srcOrd="0" destOrd="0" parTransId="{89E3935D-42AD-4BBD-BB7F-02B4FAF0441B}" sibTransId="{6D47A6DE-4517-45C8-B8A3-AFEE2F512BCC}"/>
    <dgm:cxn modelId="{391B05CC-F016-43CB-8223-50528E76D0B5}" type="presParOf" srcId="{1E984766-B9C3-49D2-8706-2F8149D3070E}" destId="{E04F6FA3-3CB1-4FF8-8B36-1727F19D0706}" srcOrd="0" destOrd="0" presId="urn:microsoft.com/office/officeart/2005/8/layout/vList2"/>
    <dgm:cxn modelId="{21BC333D-F433-4F35-90BF-CF62112A27DA}" type="presParOf" srcId="{1E984766-B9C3-49D2-8706-2F8149D3070E}" destId="{29F7AAA8-ACCB-4377-81B4-36F2173837A2}" srcOrd="1" destOrd="0" presId="urn:microsoft.com/office/officeart/2005/8/layout/vList2"/>
    <dgm:cxn modelId="{C9FA346C-E752-4A60-8AC2-B221D05B8B2C}" type="presParOf" srcId="{1E984766-B9C3-49D2-8706-2F8149D3070E}" destId="{56EB70D9-9D4C-4DB4-9C44-485FF7A5B6C8}" srcOrd="2" destOrd="0" presId="urn:microsoft.com/office/officeart/2005/8/layout/vList2"/>
    <dgm:cxn modelId="{C1EDAB58-78AE-4D32-9C64-1AE16BA78AF6}" type="presParOf" srcId="{1E984766-B9C3-49D2-8706-2F8149D3070E}" destId="{BCAC4458-7408-46A7-AD7E-05D1BB65B6A5}" srcOrd="3" destOrd="0" presId="urn:microsoft.com/office/officeart/2005/8/layout/vList2"/>
    <dgm:cxn modelId="{24B80DC7-8471-4FC2-A81E-A3C753AAA93F}" type="presParOf" srcId="{1E984766-B9C3-49D2-8706-2F8149D3070E}" destId="{F1C353CE-EE9E-4478-B897-5C51587303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F6FA3-3CB1-4FF8-8B36-1727F19D0706}">
      <dsp:nvSpPr>
        <dsp:cNvPr id="0" name=""/>
        <dsp:cNvSpPr/>
      </dsp:nvSpPr>
      <dsp:spPr>
        <a:xfrm>
          <a:off x="0" y="17001"/>
          <a:ext cx="6629697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0" kern="1200" dirty="0"/>
            <a:t>Trịnh Bảo Kiên	</a:t>
          </a:r>
          <a:endParaRPr lang="en-US" sz="5300" kern="1200" dirty="0"/>
        </a:p>
      </dsp:txBody>
      <dsp:txXfrm>
        <a:off x="62055" y="79056"/>
        <a:ext cx="6505587" cy="1147095"/>
      </dsp:txXfrm>
    </dsp:sp>
    <dsp:sp modelId="{56EB70D9-9D4C-4DB4-9C44-485FF7A5B6C8}">
      <dsp:nvSpPr>
        <dsp:cNvPr id="0" name=""/>
        <dsp:cNvSpPr/>
      </dsp:nvSpPr>
      <dsp:spPr>
        <a:xfrm>
          <a:off x="0" y="1440847"/>
          <a:ext cx="6629697" cy="127120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0" kern="1200" dirty="0" err="1"/>
            <a:t>Phạm</a:t>
          </a:r>
          <a:r>
            <a:rPr lang="en-US" sz="5300" b="1" i="0" kern="1200" dirty="0"/>
            <a:t> Thanh </a:t>
          </a:r>
          <a:r>
            <a:rPr lang="en-US" sz="5300" b="1" i="0" kern="1200" dirty="0" err="1"/>
            <a:t>Tuân</a:t>
          </a:r>
          <a:endParaRPr lang="en-US" sz="5300" kern="1200" dirty="0"/>
        </a:p>
      </dsp:txBody>
      <dsp:txXfrm>
        <a:off x="62055" y="1502902"/>
        <a:ext cx="6505587" cy="1147095"/>
      </dsp:txXfrm>
    </dsp:sp>
    <dsp:sp modelId="{F1C353CE-EE9E-4478-B897-5C51587303C9}">
      <dsp:nvSpPr>
        <dsp:cNvPr id="0" name=""/>
        <dsp:cNvSpPr/>
      </dsp:nvSpPr>
      <dsp:spPr>
        <a:xfrm>
          <a:off x="0" y="2864692"/>
          <a:ext cx="6629697" cy="127120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0" kern="1200" dirty="0"/>
            <a:t>Trịnh </a:t>
          </a:r>
          <a:r>
            <a:rPr lang="en-US" sz="5300" b="1" i="0" kern="1200" dirty="0" err="1"/>
            <a:t>Hoàng</a:t>
          </a:r>
          <a:r>
            <a:rPr lang="en-US" sz="5300" b="1" i="0" kern="1200" dirty="0"/>
            <a:t> </a:t>
          </a:r>
          <a:r>
            <a:rPr lang="en-US" sz="5300" b="1" i="0" kern="1200" dirty="0" err="1"/>
            <a:t>Quân</a:t>
          </a:r>
          <a:endParaRPr lang="en-US" sz="5300" kern="1200" dirty="0"/>
        </a:p>
      </dsp:txBody>
      <dsp:txXfrm>
        <a:off x="62055" y="2926747"/>
        <a:ext cx="6505587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F8B8-C3D2-476C-91DB-8A580ACFF37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D0AD0-DB82-4279-B46A-9EC91F9F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189" y="3194411"/>
                </a:moveTo>
                <a:lnTo>
                  <a:pt x="199180" y="3194411"/>
                </a:lnTo>
                <a:lnTo>
                  <a:pt x="248053" y="3194340"/>
                </a:lnTo>
                <a:lnTo>
                  <a:pt x="296874" y="3193510"/>
                </a:lnTo>
                <a:lnTo>
                  <a:pt x="345635" y="3191924"/>
                </a:lnTo>
                <a:lnTo>
                  <a:pt x="394326" y="3189585"/>
                </a:lnTo>
                <a:lnTo>
                  <a:pt x="442939" y="3186495"/>
                </a:lnTo>
                <a:lnTo>
                  <a:pt x="491465" y="3182656"/>
                </a:lnTo>
                <a:lnTo>
                  <a:pt x="539897" y="3178070"/>
                </a:lnTo>
                <a:lnTo>
                  <a:pt x="588224" y="3172739"/>
                </a:lnTo>
                <a:lnTo>
                  <a:pt x="636439" y="3166666"/>
                </a:lnTo>
                <a:lnTo>
                  <a:pt x="684534" y="3159854"/>
                </a:lnTo>
                <a:lnTo>
                  <a:pt x="732498" y="3152303"/>
                </a:lnTo>
                <a:lnTo>
                  <a:pt x="780325" y="3144017"/>
                </a:lnTo>
                <a:lnTo>
                  <a:pt x="828005" y="3134998"/>
                </a:lnTo>
                <a:lnTo>
                  <a:pt x="875529" y="3125248"/>
                </a:lnTo>
                <a:lnTo>
                  <a:pt x="922890" y="3114769"/>
                </a:lnTo>
                <a:lnTo>
                  <a:pt x="970078" y="3103563"/>
                </a:lnTo>
                <a:lnTo>
                  <a:pt x="1017084" y="3091633"/>
                </a:lnTo>
                <a:lnTo>
                  <a:pt x="1063902" y="3078982"/>
                </a:lnTo>
                <a:lnTo>
                  <a:pt x="1110521" y="3065610"/>
                </a:lnTo>
                <a:lnTo>
                  <a:pt x="1156933" y="3051522"/>
                </a:lnTo>
                <a:lnTo>
                  <a:pt x="1203129" y="3036718"/>
                </a:lnTo>
                <a:lnTo>
                  <a:pt x="1249102" y="3021201"/>
                </a:lnTo>
                <a:lnTo>
                  <a:pt x="1294841" y="3004973"/>
                </a:lnTo>
                <a:lnTo>
                  <a:pt x="1340340" y="2988037"/>
                </a:lnTo>
                <a:lnTo>
                  <a:pt x="1385588" y="2970394"/>
                </a:lnTo>
                <a:lnTo>
                  <a:pt x="1430579" y="2952048"/>
                </a:lnTo>
                <a:lnTo>
                  <a:pt x="1475302" y="2933000"/>
                </a:lnTo>
                <a:lnTo>
                  <a:pt x="1519749" y="2913253"/>
                </a:lnTo>
                <a:lnTo>
                  <a:pt x="1563913" y="2892808"/>
                </a:lnTo>
                <a:lnTo>
                  <a:pt x="1607783" y="2871668"/>
                </a:lnTo>
                <a:lnTo>
                  <a:pt x="1651352" y="2849836"/>
                </a:lnTo>
                <a:lnTo>
                  <a:pt x="1694611" y="2827313"/>
                </a:lnTo>
                <a:lnTo>
                  <a:pt x="1737551" y="2804103"/>
                </a:lnTo>
                <a:lnTo>
                  <a:pt x="1780164" y="2780206"/>
                </a:lnTo>
                <a:lnTo>
                  <a:pt x="1822442" y="2755625"/>
                </a:lnTo>
                <a:lnTo>
                  <a:pt x="1864375" y="2730364"/>
                </a:lnTo>
                <a:lnTo>
                  <a:pt x="1905955" y="2704423"/>
                </a:lnTo>
                <a:lnTo>
                  <a:pt x="1947173" y="2677805"/>
                </a:lnTo>
                <a:lnTo>
                  <a:pt x="1988021" y="2650512"/>
                </a:lnTo>
                <a:lnTo>
                  <a:pt x="2028491" y="2622547"/>
                </a:lnTo>
                <a:lnTo>
                  <a:pt x="2068573" y="2593912"/>
                </a:lnTo>
                <a:lnTo>
                  <a:pt x="2108259" y="2564609"/>
                </a:lnTo>
                <a:lnTo>
                  <a:pt x="2147541" y="2534640"/>
                </a:lnTo>
                <a:lnTo>
                  <a:pt x="2186409" y="2504008"/>
                </a:lnTo>
                <a:lnTo>
                  <a:pt x="2224856" y="2472715"/>
                </a:lnTo>
                <a:lnTo>
                  <a:pt x="2262872" y="2440763"/>
                </a:lnTo>
                <a:lnTo>
                  <a:pt x="2300450" y="2408154"/>
                </a:lnTo>
                <a:lnTo>
                  <a:pt x="2337507" y="2374955"/>
                </a:lnTo>
                <a:lnTo>
                  <a:pt x="2373966" y="2341240"/>
                </a:lnTo>
                <a:lnTo>
                  <a:pt x="2409823" y="2307017"/>
                </a:lnTo>
                <a:lnTo>
                  <a:pt x="2445076" y="2272295"/>
                </a:lnTo>
                <a:lnTo>
                  <a:pt x="2479720" y="2237080"/>
                </a:lnTo>
                <a:lnTo>
                  <a:pt x="2513753" y="2201383"/>
                </a:lnTo>
                <a:lnTo>
                  <a:pt x="2547171" y="2165211"/>
                </a:lnTo>
                <a:lnTo>
                  <a:pt x="2579972" y="2128572"/>
                </a:lnTo>
                <a:lnTo>
                  <a:pt x="2612151" y="2091474"/>
                </a:lnTo>
                <a:lnTo>
                  <a:pt x="2643705" y="2053926"/>
                </a:lnTo>
                <a:lnTo>
                  <a:pt x="2674631" y="2015936"/>
                </a:lnTo>
                <a:lnTo>
                  <a:pt x="2704926" y="1977512"/>
                </a:lnTo>
                <a:lnTo>
                  <a:pt x="2734587" y="1938663"/>
                </a:lnTo>
                <a:lnTo>
                  <a:pt x="2763609" y="1899396"/>
                </a:lnTo>
                <a:lnTo>
                  <a:pt x="2791991" y="1859720"/>
                </a:lnTo>
                <a:lnTo>
                  <a:pt x="2819728" y="1819643"/>
                </a:lnTo>
                <a:lnTo>
                  <a:pt x="2846817" y="1779174"/>
                </a:lnTo>
                <a:lnTo>
                  <a:pt x="2873255" y="1738320"/>
                </a:lnTo>
                <a:lnTo>
                  <a:pt x="2899039" y="1697090"/>
                </a:lnTo>
                <a:lnTo>
                  <a:pt x="2924165" y="1655492"/>
                </a:lnTo>
                <a:lnTo>
                  <a:pt x="2948630" y="1613535"/>
                </a:lnTo>
                <a:lnTo>
                  <a:pt x="2972431" y="1571226"/>
                </a:lnTo>
                <a:lnTo>
                  <a:pt x="2995565" y="1528574"/>
                </a:lnTo>
                <a:lnTo>
                  <a:pt x="3018027" y="1485586"/>
                </a:lnTo>
                <a:lnTo>
                  <a:pt x="3039815" y="1442272"/>
                </a:lnTo>
                <a:lnTo>
                  <a:pt x="3060926" y="1398640"/>
                </a:lnTo>
                <a:lnTo>
                  <a:pt x="3081356" y="1354697"/>
                </a:lnTo>
                <a:lnTo>
                  <a:pt x="3101102" y="1310452"/>
                </a:lnTo>
                <a:lnTo>
                  <a:pt x="3120161" y="1265913"/>
                </a:lnTo>
                <a:lnTo>
                  <a:pt x="3138529" y="1221089"/>
                </a:lnTo>
                <a:lnTo>
                  <a:pt x="3156203" y="1175988"/>
                </a:lnTo>
                <a:lnTo>
                  <a:pt x="3173179" y="1130617"/>
                </a:lnTo>
                <a:lnTo>
                  <a:pt x="3189455" y="1084985"/>
                </a:lnTo>
                <a:lnTo>
                  <a:pt x="3205028" y="1039101"/>
                </a:lnTo>
                <a:lnTo>
                  <a:pt x="3219893" y="992973"/>
                </a:lnTo>
                <a:lnTo>
                  <a:pt x="3234047" y="946608"/>
                </a:lnTo>
                <a:lnTo>
                  <a:pt x="3247488" y="900015"/>
                </a:lnTo>
                <a:lnTo>
                  <a:pt x="3260211" y="853203"/>
                </a:lnTo>
                <a:lnTo>
                  <a:pt x="3272215" y="806179"/>
                </a:lnTo>
                <a:lnTo>
                  <a:pt x="3283494" y="758953"/>
                </a:lnTo>
                <a:lnTo>
                  <a:pt x="3294047" y="711531"/>
                </a:lnTo>
                <a:lnTo>
                  <a:pt x="3303869" y="663922"/>
                </a:lnTo>
                <a:lnTo>
                  <a:pt x="3312957" y="616135"/>
                </a:lnTo>
                <a:lnTo>
                  <a:pt x="3321309" y="568177"/>
                </a:lnTo>
                <a:lnTo>
                  <a:pt x="3328921" y="520058"/>
                </a:lnTo>
                <a:lnTo>
                  <a:pt x="3335789" y="471785"/>
                </a:lnTo>
                <a:lnTo>
                  <a:pt x="3341910" y="423366"/>
                </a:lnTo>
                <a:lnTo>
                  <a:pt x="3347281" y="374810"/>
                </a:lnTo>
                <a:lnTo>
                  <a:pt x="3351898" y="326125"/>
                </a:lnTo>
                <a:lnTo>
                  <a:pt x="3355759" y="277319"/>
                </a:lnTo>
                <a:lnTo>
                  <a:pt x="3358860" y="228400"/>
                </a:lnTo>
                <a:lnTo>
                  <a:pt x="3361198" y="179377"/>
                </a:lnTo>
                <a:lnTo>
                  <a:pt x="3362769" y="130258"/>
                </a:lnTo>
                <a:lnTo>
                  <a:pt x="3363496" y="85600"/>
                </a:lnTo>
                <a:lnTo>
                  <a:pt x="3363598" y="31764"/>
                </a:lnTo>
                <a:lnTo>
                  <a:pt x="3363116" y="0"/>
                </a:lnTo>
                <a:lnTo>
                  <a:pt x="3898930" y="0"/>
                </a:lnTo>
                <a:lnTo>
                  <a:pt x="3899304" y="31764"/>
                </a:lnTo>
                <a:lnTo>
                  <a:pt x="3899272" y="85600"/>
                </a:lnTo>
                <a:lnTo>
                  <a:pt x="3898523" y="134969"/>
                </a:lnTo>
                <a:lnTo>
                  <a:pt x="3897112" y="184263"/>
                </a:lnTo>
                <a:lnTo>
                  <a:pt x="3895041" y="233476"/>
                </a:lnTo>
                <a:lnTo>
                  <a:pt x="3892312" y="282603"/>
                </a:lnTo>
                <a:lnTo>
                  <a:pt x="3888929" y="331637"/>
                </a:lnTo>
                <a:lnTo>
                  <a:pt x="3884892" y="380572"/>
                </a:lnTo>
                <a:lnTo>
                  <a:pt x="3880206" y="429403"/>
                </a:lnTo>
                <a:lnTo>
                  <a:pt x="3874871" y="478122"/>
                </a:lnTo>
                <a:lnTo>
                  <a:pt x="3868892" y="526724"/>
                </a:lnTo>
                <a:lnTo>
                  <a:pt x="3862269" y="575203"/>
                </a:lnTo>
                <a:lnTo>
                  <a:pt x="3855006" y="623553"/>
                </a:lnTo>
                <a:lnTo>
                  <a:pt x="3847105" y="671768"/>
                </a:lnTo>
                <a:lnTo>
                  <a:pt x="3838568" y="719841"/>
                </a:lnTo>
                <a:lnTo>
                  <a:pt x="3829397" y="767767"/>
                </a:lnTo>
                <a:lnTo>
                  <a:pt x="3819597" y="815539"/>
                </a:lnTo>
                <a:lnTo>
                  <a:pt x="3809167" y="863152"/>
                </a:lnTo>
                <a:lnTo>
                  <a:pt x="3798112" y="910599"/>
                </a:lnTo>
                <a:lnTo>
                  <a:pt x="3786434" y="957874"/>
                </a:lnTo>
                <a:lnTo>
                  <a:pt x="3774134" y="1004972"/>
                </a:lnTo>
                <a:lnTo>
                  <a:pt x="3761216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1"/>
                </a:lnTo>
                <a:lnTo>
                  <a:pt x="3687430" y="1283485"/>
                </a:lnTo>
                <a:lnTo>
                  <a:pt x="3670851" y="1329168"/>
                </a:lnTo>
                <a:lnTo>
                  <a:pt x="3653671" y="1374625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4" y="1509577"/>
                </a:lnTo>
                <a:lnTo>
                  <a:pt x="3578981" y="1554068"/>
                </a:lnTo>
                <a:lnTo>
                  <a:pt x="3558830" y="1598302"/>
                </a:lnTo>
                <a:lnTo>
                  <a:pt x="3538091" y="1642274"/>
                </a:lnTo>
                <a:lnTo>
                  <a:pt x="3516767" y="1685977"/>
                </a:lnTo>
                <a:lnTo>
                  <a:pt x="3494861" y="1729404"/>
                </a:lnTo>
                <a:lnTo>
                  <a:pt x="3472376" y="1772551"/>
                </a:lnTo>
                <a:lnTo>
                  <a:pt x="3449314" y="1815411"/>
                </a:lnTo>
                <a:lnTo>
                  <a:pt x="3425676" y="1857977"/>
                </a:lnTo>
                <a:lnTo>
                  <a:pt x="3401466" y="1900245"/>
                </a:lnTo>
                <a:lnTo>
                  <a:pt x="3376686" y="1942207"/>
                </a:lnTo>
                <a:lnTo>
                  <a:pt x="3351339" y="1983858"/>
                </a:lnTo>
                <a:lnTo>
                  <a:pt x="3325427" y="2025191"/>
                </a:lnTo>
                <a:lnTo>
                  <a:pt x="3298952" y="2066201"/>
                </a:lnTo>
                <a:lnTo>
                  <a:pt x="3271916" y="2106881"/>
                </a:lnTo>
                <a:lnTo>
                  <a:pt x="3244323" y="2147226"/>
                </a:lnTo>
                <a:lnTo>
                  <a:pt x="3216174" y="2187229"/>
                </a:lnTo>
                <a:lnTo>
                  <a:pt x="3187473" y="2226885"/>
                </a:lnTo>
                <a:lnTo>
                  <a:pt x="3158221" y="2266186"/>
                </a:lnTo>
                <a:lnTo>
                  <a:pt x="3128421" y="2305128"/>
                </a:lnTo>
                <a:lnTo>
                  <a:pt x="3098075" y="2343704"/>
                </a:lnTo>
                <a:lnTo>
                  <a:pt x="3067186" y="2381907"/>
                </a:lnTo>
                <a:lnTo>
                  <a:pt x="3035756" y="2419733"/>
                </a:lnTo>
                <a:lnTo>
                  <a:pt x="3003788" y="2457174"/>
                </a:lnTo>
                <a:lnTo>
                  <a:pt x="2971284" y="2494225"/>
                </a:lnTo>
                <a:lnTo>
                  <a:pt x="2938247" y="2530880"/>
                </a:lnTo>
                <a:lnTo>
                  <a:pt x="2904678" y="2567133"/>
                </a:lnTo>
                <a:lnTo>
                  <a:pt x="2870581" y="2602977"/>
                </a:lnTo>
                <a:lnTo>
                  <a:pt x="2835958" y="2638406"/>
                </a:lnTo>
                <a:lnTo>
                  <a:pt x="2800811" y="2673415"/>
                </a:lnTo>
                <a:lnTo>
                  <a:pt x="2765142" y="2707997"/>
                </a:lnTo>
                <a:lnTo>
                  <a:pt x="2728955" y="2742147"/>
                </a:lnTo>
                <a:lnTo>
                  <a:pt x="2692251" y="2775857"/>
                </a:lnTo>
                <a:lnTo>
                  <a:pt x="2655033" y="2809123"/>
                </a:lnTo>
                <a:lnTo>
                  <a:pt x="2617369" y="2841883"/>
                </a:lnTo>
                <a:lnTo>
                  <a:pt x="2579326" y="2874079"/>
                </a:lnTo>
                <a:lnTo>
                  <a:pt x="2540910" y="2905709"/>
                </a:lnTo>
                <a:lnTo>
                  <a:pt x="2502129" y="2936771"/>
                </a:lnTo>
                <a:lnTo>
                  <a:pt x="2462989" y="2967263"/>
                </a:lnTo>
                <a:lnTo>
                  <a:pt x="2423495" y="2997185"/>
                </a:lnTo>
                <a:lnTo>
                  <a:pt x="2383654" y="3026534"/>
                </a:lnTo>
                <a:lnTo>
                  <a:pt x="2343473" y="3055308"/>
                </a:lnTo>
                <a:lnTo>
                  <a:pt x="2302958" y="3083507"/>
                </a:lnTo>
                <a:lnTo>
                  <a:pt x="2262115" y="3111128"/>
                </a:lnTo>
                <a:lnTo>
                  <a:pt x="2220951" y="3138170"/>
                </a:lnTo>
                <a:lnTo>
                  <a:pt x="2179472" y="3164630"/>
                </a:lnTo>
                <a:lnTo>
                  <a:pt x="2137683" y="3190508"/>
                </a:lnTo>
                <a:lnTo>
                  <a:pt x="2131189" y="3194411"/>
                </a:lnTo>
                <a:close/>
              </a:path>
              <a:path w="3899535" h="3729990">
                <a:moveTo>
                  <a:pt x="236659" y="3729372"/>
                </a:moveTo>
                <a:lnTo>
                  <a:pt x="187620" y="3729280"/>
                </a:lnTo>
                <a:lnTo>
                  <a:pt x="138546" y="3728534"/>
                </a:lnTo>
                <a:lnTo>
                  <a:pt x="89441" y="3727133"/>
                </a:lnTo>
                <a:lnTo>
                  <a:pt x="40312" y="3725074"/>
                </a:lnTo>
                <a:lnTo>
                  <a:pt x="0" y="3722845"/>
                </a:lnTo>
                <a:lnTo>
                  <a:pt x="0" y="3186817"/>
                </a:lnTo>
                <a:lnTo>
                  <a:pt x="3336" y="3187073"/>
                </a:lnTo>
                <a:lnTo>
                  <a:pt x="52332" y="3190056"/>
                </a:lnTo>
                <a:lnTo>
                  <a:pt x="101311" y="3192272"/>
                </a:lnTo>
                <a:lnTo>
                  <a:pt x="150263" y="3193723"/>
                </a:lnTo>
                <a:lnTo>
                  <a:pt x="199180" y="3194411"/>
                </a:lnTo>
                <a:lnTo>
                  <a:pt x="2131189" y="3194411"/>
                </a:lnTo>
                <a:lnTo>
                  <a:pt x="2095593" y="3215802"/>
                </a:lnTo>
                <a:lnTo>
                  <a:pt x="2053206" y="3240510"/>
                </a:lnTo>
                <a:lnTo>
                  <a:pt x="2010529" y="3264630"/>
                </a:lnTo>
                <a:lnTo>
                  <a:pt x="1967569" y="3288161"/>
                </a:lnTo>
                <a:lnTo>
                  <a:pt x="1924332" y="3311101"/>
                </a:lnTo>
                <a:lnTo>
                  <a:pt x="1880824" y="3333448"/>
                </a:lnTo>
                <a:lnTo>
                  <a:pt x="1837051" y="3355201"/>
                </a:lnTo>
                <a:lnTo>
                  <a:pt x="1793021" y="3376358"/>
                </a:lnTo>
                <a:lnTo>
                  <a:pt x="1748738" y="3396918"/>
                </a:lnTo>
                <a:lnTo>
                  <a:pt x="1704211" y="3416878"/>
                </a:lnTo>
                <a:lnTo>
                  <a:pt x="1659444" y="3436238"/>
                </a:lnTo>
                <a:lnTo>
                  <a:pt x="1614444" y="3454995"/>
                </a:lnTo>
                <a:lnTo>
                  <a:pt x="1569218" y="3473147"/>
                </a:lnTo>
                <a:lnTo>
                  <a:pt x="1523771" y="3490694"/>
                </a:lnTo>
                <a:lnTo>
                  <a:pt x="1478111" y="3507633"/>
                </a:lnTo>
                <a:lnTo>
                  <a:pt x="1432244" y="3523964"/>
                </a:lnTo>
                <a:lnTo>
                  <a:pt x="1386175" y="3539683"/>
                </a:lnTo>
                <a:lnTo>
                  <a:pt x="1339912" y="3554789"/>
                </a:lnTo>
                <a:lnTo>
                  <a:pt x="1293460" y="3569282"/>
                </a:lnTo>
                <a:lnTo>
                  <a:pt x="1246826" y="3583159"/>
                </a:lnTo>
                <a:lnTo>
                  <a:pt x="1200016" y="3596418"/>
                </a:lnTo>
                <a:lnTo>
                  <a:pt x="1153037" y="3609058"/>
                </a:lnTo>
                <a:lnTo>
                  <a:pt x="1105894" y="3621077"/>
                </a:lnTo>
                <a:lnTo>
                  <a:pt x="1058595" y="3632474"/>
                </a:lnTo>
                <a:lnTo>
                  <a:pt x="1011145" y="3643247"/>
                </a:lnTo>
                <a:lnTo>
                  <a:pt x="963552" y="3653393"/>
                </a:lnTo>
                <a:lnTo>
                  <a:pt x="915820" y="3662913"/>
                </a:lnTo>
                <a:lnTo>
                  <a:pt x="867957" y="3671803"/>
                </a:lnTo>
                <a:lnTo>
                  <a:pt x="819969" y="3680062"/>
                </a:lnTo>
                <a:lnTo>
                  <a:pt x="771862" y="3687690"/>
                </a:lnTo>
                <a:lnTo>
                  <a:pt x="723643" y="3694682"/>
                </a:lnTo>
                <a:lnTo>
                  <a:pt x="675317" y="3701040"/>
                </a:lnTo>
                <a:lnTo>
                  <a:pt x="626892" y="3706759"/>
                </a:lnTo>
                <a:lnTo>
                  <a:pt x="578374" y="3711840"/>
                </a:lnTo>
                <a:lnTo>
                  <a:pt x="529768" y="3716280"/>
                </a:lnTo>
                <a:lnTo>
                  <a:pt x="481081" y="3720078"/>
                </a:lnTo>
                <a:lnTo>
                  <a:pt x="432320" y="3723231"/>
                </a:lnTo>
                <a:lnTo>
                  <a:pt x="383491" y="3725739"/>
                </a:lnTo>
                <a:lnTo>
                  <a:pt x="334600" y="3727600"/>
                </a:lnTo>
                <a:lnTo>
                  <a:pt x="285654" y="3728811"/>
                </a:lnTo>
                <a:lnTo>
                  <a:pt x="236659" y="372937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2" y="8686803"/>
                </a:moveTo>
                <a:lnTo>
                  <a:pt x="1448312" y="8686803"/>
                </a:lnTo>
                <a:lnTo>
                  <a:pt x="1398306" y="8685940"/>
                </a:lnTo>
                <a:lnTo>
                  <a:pt x="1348519" y="8683365"/>
                </a:lnTo>
                <a:lnTo>
                  <a:pt x="1298990" y="8679092"/>
                </a:lnTo>
                <a:lnTo>
                  <a:pt x="1249759" y="8673139"/>
                </a:lnTo>
                <a:lnTo>
                  <a:pt x="1200866" y="8665522"/>
                </a:lnTo>
                <a:lnTo>
                  <a:pt x="1152351" y="8656258"/>
                </a:lnTo>
                <a:lnTo>
                  <a:pt x="1104255" y="8645362"/>
                </a:lnTo>
                <a:lnTo>
                  <a:pt x="1056617" y="8632853"/>
                </a:lnTo>
                <a:lnTo>
                  <a:pt x="1009477" y="8618746"/>
                </a:lnTo>
                <a:lnTo>
                  <a:pt x="962875" y="8603057"/>
                </a:lnTo>
                <a:lnTo>
                  <a:pt x="916851" y="8585804"/>
                </a:lnTo>
                <a:lnTo>
                  <a:pt x="871445" y="8567003"/>
                </a:lnTo>
                <a:lnTo>
                  <a:pt x="826697" y="8546670"/>
                </a:lnTo>
                <a:lnTo>
                  <a:pt x="782648" y="8524822"/>
                </a:lnTo>
                <a:lnTo>
                  <a:pt x="739336" y="8501475"/>
                </a:lnTo>
                <a:lnTo>
                  <a:pt x="696802" y="8476646"/>
                </a:lnTo>
                <a:lnTo>
                  <a:pt x="655085" y="8450352"/>
                </a:lnTo>
                <a:lnTo>
                  <a:pt x="614227" y="8422609"/>
                </a:lnTo>
                <a:lnTo>
                  <a:pt x="574266" y="8393433"/>
                </a:lnTo>
                <a:lnTo>
                  <a:pt x="535244" y="8362841"/>
                </a:lnTo>
                <a:lnTo>
                  <a:pt x="497198" y="8330850"/>
                </a:lnTo>
                <a:lnTo>
                  <a:pt x="460171" y="8297476"/>
                </a:lnTo>
                <a:lnTo>
                  <a:pt x="424201" y="8262736"/>
                </a:lnTo>
                <a:lnTo>
                  <a:pt x="389451" y="8226779"/>
                </a:lnTo>
                <a:lnTo>
                  <a:pt x="356068" y="8189765"/>
                </a:lnTo>
                <a:lnTo>
                  <a:pt x="324068" y="8151733"/>
                </a:lnTo>
                <a:lnTo>
                  <a:pt x="293467" y="8112724"/>
                </a:lnTo>
                <a:lnTo>
                  <a:pt x="264283" y="8072777"/>
                </a:lnTo>
                <a:lnTo>
                  <a:pt x="236531" y="8031932"/>
                </a:lnTo>
                <a:lnTo>
                  <a:pt x="210228" y="7990230"/>
                </a:lnTo>
                <a:lnTo>
                  <a:pt x="185392" y="7947710"/>
                </a:lnTo>
                <a:lnTo>
                  <a:pt x="162038" y="7904413"/>
                </a:lnTo>
                <a:lnTo>
                  <a:pt x="140182" y="7860377"/>
                </a:lnTo>
                <a:lnTo>
                  <a:pt x="119843" y="7815645"/>
                </a:lnTo>
                <a:lnTo>
                  <a:pt x="101035" y="7770254"/>
                </a:lnTo>
                <a:lnTo>
                  <a:pt x="83776" y="7724245"/>
                </a:lnTo>
                <a:lnTo>
                  <a:pt x="68082" y="7677659"/>
                </a:lnTo>
                <a:lnTo>
                  <a:pt x="53969" y="7630535"/>
                </a:lnTo>
                <a:lnTo>
                  <a:pt x="41455" y="7582913"/>
                </a:lnTo>
                <a:lnTo>
                  <a:pt x="30556" y="7534833"/>
                </a:lnTo>
                <a:lnTo>
                  <a:pt x="21288" y="7486335"/>
                </a:lnTo>
                <a:lnTo>
                  <a:pt x="13669" y="7437460"/>
                </a:lnTo>
                <a:lnTo>
                  <a:pt x="7713" y="7388246"/>
                </a:lnTo>
                <a:lnTo>
                  <a:pt x="3439" y="7338734"/>
                </a:lnTo>
                <a:lnTo>
                  <a:pt x="862" y="7288965"/>
                </a:lnTo>
                <a:lnTo>
                  <a:pt x="0" y="7238977"/>
                </a:lnTo>
                <a:lnTo>
                  <a:pt x="0" y="0"/>
                </a:lnTo>
                <a:lnTo>
                  <a:pt x="15459072" y="0"/>
                </a:lnTo>
                <a:lnTo>
                  <a:pt x="15459072" y="86868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66" y="7813679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4"/>
                </a:moveTo>
                <a:lnTo>
                  <a:pt x="0" y="1688672"/>
                </a:lnTo>
                <a:lnTo>
                  <a:pt x="1049" y="1640618"/>
                </a:lnTo>
                <a:lnTo>
                  <a:pt x="3418" y="1592900"/>
                </a:lnTo>
                <a:lnTo>
                  <a:pt x="7090" y="1545538"/>
                </a:lnTo>
                <a:lnTo>
                  <a:pt x="12045" y="1498548"/>
                </a:lnTo>
                <a:lnTo>
                  <a:pt x="18267" y="1451948"/>
                </a:lnTo>
                <a:lnTo>
                  <a:pt x="25739" y="1405755"/>
                </a:lnTo>
                <a:lnTo>
                  <a:pt x="34442" y="1359988"/>
                </a:lnTo>
                <a:lnTo>
                  <a:pt x="44358" y="1314663"/>
                </a:lnTo>
                <a:lnTo>
                  <a:pt x="55471" y="1269798"/>
                </a:lnTo>
                <a:lnTo>
                  <a:pt x="67763" y="1225411"/>
                </a:lnTo>
                <a:lnTo>
                  <a:pt x="81215" y="1181519"/>
                </a:lnTo>
                <a:lnTo>
                  <a:pt x="95811" y="1138140"/>
                </a:lnTo>
                <a:lnTo>
                  <a:pt x="111533" y="1095291"/>
                </a:lnTo>
                <a:lnTo>
                  <a:pt x="128363" y="1052989"/>
                </a:lnTo>
                <a:lnTo>
                  <a:pt x="146283" y="1011253"/>
                </a:lnTo>
                <a:lnTo>
                  <a:pt x="165277" y="970100"/>
                </a:lnTo>
                <a:lnTo>
                  <a:pt x="185325" y="929547"/>
                </a:lnTo>
                <a:lnTo>
                  <a:pt x="206411" y="889612"/>
                </a:lnTo>
                <a:lnTo>
                  <a:pt x="228517" y="850312"/>
                </a:lnTo>
                <a:lnTo>
                  <a:pt x="251626" y="811665"/>
                </a:lnTo>
                <a:lnTo>
                  <a:pt x="275719" y="773689"/>
                </a:lnTo>
                <a:lnTo>
                  <a:pt x="300780" y="736400"/>
                </a:lnTo>
                <a:lnTo>
                  <a:pt x="326790" y="699817"/>
                </a:lnTo>
                <a:lnTo>
                  <a:pt x="353731" y="663957"/>
                </a:lnTo>
                <a:lnTo>
                  <a:pt x="381588" y="628837"/>
                </a:lnTo>
                <a:lnTo>
                  <a:pt x="410340" y="594475"/>
                </a:lnTo>
                <a:lnTo>
                  <a:pt x="439972" y="560889"/>
                </a:lnTo>
                <a:lnTo>
                  <a:pt x="470466" y="528096"/>
                </a:lnTo>
                <a:lnTo>
                  <a:pt x="501803" y="496114"/>
                </a:lnTo>
                <a:lnTo>
                  <a:pt x="533966" y="464959"/>
                </a:lnTo>
                <a:lnTo>
                  <a:pt x="566938" y="434651"/>
                </a:lnTo>
                <a:lnTo>
                  <a:pt x="600700" y="405205"/>
                </a:lnTo>
                <a:lnTo>
                  <a:pt x="635236" y="376640"/>
                </a:lnTo>
                <a:lnTo>
                  <a:pt x="670528" y="348973"/>
                </a:lnTo>
                <a:lnTo>
                  <a:pt x="706558" y="322222"/>
                </a:lnTo>
                <a:lnTo>
                  <a:pt x="743308" y="296405"/>
                </a:lnTo>
                <a:lnTo>
                  <a:pt x="780761" y="271538"/>
                </a:lnTo>
                <a:lnTo>
                  <a:pt x="818899" y="247639"/>
                </a:lnTo>
                <a:lnTo>
                  <a:pt x="857705" y="224727"/>
                </a:lnTo>
                <a:lnTo>
                  <a:pt x="897160" y="202817"/>
                </a:lnTo>
                <a:lnTo>
                  <a:pt x="937248" y="181929"/>
                </a:lnTo>
                <a:lnTo>
                  <a:pt x="977951" y="162079"/>
                </a:lnTo>
                <a:lnTo>
                  <a:pt x="1019251" y="143284"/>
                </a:lnTo>
                <a:lnTo>
                  <a:pt x="1061130" y="125564"/>
                </a:lnTo>
                <a:lnTo>
                  <a:pt x="1103571" y="108934"/>
                </a:lnTo>
                <a:lnTo>
                  <a:pt x="1146556" y="93413"/>
                </a:lnTo>
                <a:lnTo>
                  <a:pt x="1190068" y="79017"/>
                </a:lnTo>
                <a:lnTo>
                  <a:pt x="1234089" y="65766"/>
                </a:lnTo>
                <a:lnTo>
                  <a:pt x="1278601" y="53675"/>
                </a:lnTo>
                <a:lnTo>
                  <a:pt x="1323587" y="42763"/>
                </a:lnTo>
                <a:lnTo>
                  <a:pt x="1369029" y="33047"/>
                </a:lnTo>
                <a:lnTo>
                  <a:pt x="1414909" y="24545"/>
                </a:lnTo>
                <a:lnTo>
                  <a:pt x="1461210" y="17274"/>
                </a:lnTo>
                <a:lnTo>
                  <a:pt x="1507915" y="11252"/>
                </a:lnTo>
                <a:lnTo>
                  <a:pt x="1555005" y="6495"/>
                </a:lnTo>
                <a:lnTo>
                  <a:pt x="1602463" y="3023"/>
                </a:lnTo>
                <a:lnTo>
                  <a:pt x="1650272" y="852"/>
                </a:lnTo>
                <a:lnTo>
                  <a:pt x="1698413" y="0"/>
                </a:lnTo>
                <a:lnTo>
                  <a:pt x="1746559" y="478"/>
                </a:lnTo>
                <a:lnTo>
                  <a:pt x="1794383" y="2277"/>
                </a:lnTo>
                <a:lnTo>
                  <a:pt x="1841867" y="5380"/>
                </a:lnTo>
                <a:lnTo>
                  <a:pt x="1888993" y="9770"/>
                </a:lnTo>
                <a:lnTo>
                  <a:pt x="1935743" y="15429"/>
                </a:lnTo>
                <a:lnTo>
                  <a:pt x="1982099" y="22339"/>
                </a:lnTo>
                <a:lnTo>
                  <a:pt x="2028045" y="30484"/>
                </a:lnTo>
                <a:lnTo>
                  <a:pt x="2073561" y="39846"/>
                </a:lnTo>
                <a:lnTo>
                  <a:pt x="2118630" y="50408"/>
                </a:lnTo>
                <a:lnTo>
                  <a:pt x="2163236" y="62152"/>
                </a:lnTo>
                <a:lnTo>
                  <a:pt x="2207358" y="75060"/>
                </a:lnTo>
                <a:lnTo>
                  <a:pt x="2250981" y="89116"/>
                </a:lnTo>
                <a:lnTo>
                  <a:pt x="2294086" y="104302"/>
                </a:lnTo>
                <a:lnTo>
                  <a:pt x="2336656" y="120601"/>
                </a:lnTo>
                <a:lnTo>
                  <a:pt x="2378672" y="137995"/>
                </a:lnTo>
                <a:lnTo>
                  <a:pt x="2420117" y="156467"/>
                </a:lnTo>
                <a:lnTo>
                  <a:pt x="2460973" y="176000"/>
                </a:lnTo>
                <a:lnTo>
                  <a:pt x="2501223" y="196575"/>
                </a:lnTo>
                <a:lnTo>
                  <a:pt x="2540848" y="218177"/>
                </a:lnTo>
                <a:lnTo>
                  <a:pt x="2579831" y="240786"/>
                </a:lnTo>
                <a:lnTo>
                  <a:pt x="2618155" y="264387"/>
                </a:lnTo>
                <a:lnTo>
                  <a:pt x="2655801" y="288961"/>
                </a:lnTo>
                <a:lnTo>
                  <a:pt x="2692751" y="314492"/>
                </a:lnTo>
                <a:lnTo>
                  <a:pt x="2728988" y="340961"/>
                </a:lnTo>
                <a:lnTo>
                  <a:pt x="2764495" y="368352"/>
                </a:lnTo>
                <a:lnTo>
                  <a:pt x="2799252" y="396647"/>
                </a:lnTo>
                <a:lnTo>
                  <a:pt x="2833244" y="425829"/>
                </a:lnTo>
                <a:lnTo>
                  <a:pt x="2866451" y="455880"/>
                </a:lnTo>
                <a:lnTo>
                  <a:pt x="2898856" y="486782"/>
                </a:lnTo>
                <a:lnTo>
                  <a:pt x="2930442" y="518520"/>
                </a:lnTo>
                <a:lnTo>
                  <a:pt x="2961190" y="551074"/>
                </a:lnTo>
                <a:lnTo>
                  <a:pt x="2991083" y="584428"/>
                </a:lnTo>
                <a:lnTo>
                  <a:pt x="3020103" y="618565"/>
                </a:lnTo>
                <a:lnTo>
                  <a:pt x="3048232" y="653466"/>
                </a:lnTo>
                <a:lnTo>
                  <a:pt x="3075453" y="689115"/>
                </a:lnTo>
                <a:lnTo>
                  <a:pt x="3101747" y="725495"/>
                </a:lnTo>
                <a:lnTo>
                  <a:pt x="3127098" y="762587"/>
                </a:lnTo>
                <a:lnTo>
                  <a:pt x="3151487" y="800375"/>
                </a:lnTo>
                <a:lnTo>
                  <a:pt x="3174896" y="838840"/>
                </a:lnTo>
                <a:lnTo>
                  <a:pt x="3197308" y="877967"/>
                </a:lnTo>
                <a:lnTo>
                  <a:pt x="3218705" y="917736"/>
                </a:lnTo>
                <a:lnTo>
                  <a:pt x="3239069" y="958132"/>
                </a:lnTo>
                <a:lnTo>
                  <a:pt x="3258383" y="999136"/>
                </a:lnTo>
                <a:lnTo>
                  <a:pt x="3276628" y="1040731"/>
                </a:lnTo>
                <a:lnTo>
                  <a:pt x="3293788" y="1082900"/>
                </a:lnTo>
                <a:lnTo>
                  <a:pt x="3309843" y="1125626"/>
                </a:lnTo>
                <a:lnTo>
                  <a:pt x="3324777" y="1168890"/>
                </a:lnTo>
                <a:lnTo>
                  <a:pt x="3338572" y="1212676"/>
                </a:lnTo>
                <a:lnTo>
                  <a:pt x="3351209" y="1256966"/>
                </a:lnTo>
                <a:lnTo>
                  <a:pt x="3362672" y="1301743"/>
                </a:lnTo>
                <a:lnTo>
                  <a:pt x="3372942" y="1346990"/>
                </a:lnTo>
                <a:lnTo>
                  <a:pt x="3382002" y="1392688"/>
                </a:lnTo>
                <a:lnTo>
                  <a:pt x="3389833" y="1438821"/>
                </a:lnTo>
                <a:lnTo>
                  <a:pt x="3396419" y="1485372"/>
                </a:lnTo>
                <a:lnTo>
                  <a:pt x="3401741" y="1532322"/>
                </a:lnTo>
                <a:lnTo>
                  <a:pt x="3405781" y="1579655"/>
                </a:lnTo>
                <a:lnTo>
                  <a:pt x="3408523" y="1627353"/>
                </a:lnTo>
                <a:lnTo>
                  <a:pt x="3409947" y="1675399"/>
                </a:lnTo>
                <a:lnTo>
                  <a:pt x="2556542" y="1688797"/>
                </a:lnTo>
                <a:lnTo>
                  <a:pt x="2554463" y="1640979"/>
                </a:lnTo>
                <a:lnTo>
                  <a:pt x="2549788" y="1593890"/>
                </a:lnTo>
                <a:lnTo>
                  <a:pt x="2542589" y="1547601"/>
                </a:lnTo>
                <a:lnTo>
                  <a:pt x="2532936" y="1502180"/>
                </a:lnTo>
                <a:lnTo>
                  <a:pt x="2520900" y="1457696"/>
                </a:lnTo>
                <a:lnTo>
                  <a:pt x="2506553" y="1414220"/>
                </a:lnTo>
                <a:lnTo>
                  <a:pt x="2489964" y="1371821"/>
                </a:lnTo>
                <a:lnTo>
                  <a:pt x="2471206" y="1330568"/>
                </a:lnTo>
                <a:lnTo>
                  <a:pt x="2450349" y="1290530"/>
                </a:lnTo>
                <a:lnTo>
                  <a:pt x="2427464" y="1251778"/>
                </a:lnTo>
                <a:lnTo>
                  <a:pt x="2402623" y="1214381"/>
                </a:lnTo>
                <a:lnTo>
                  <a:pt x="2375895" y="1178407"/>
                </a:lnTo>
                <a:lnTo>
                  <a:pt x="2347352" y="1143927"/>
                </a:lnTo>
                <a:lnTo>
                  <a:pt x="2317065" y="1111010"/>
                </a:lnTo>
                <a:lnTo>
                  <a:pt x="2285105" y="1079726"/>
                </a:lnTo>
                <a:lnTo>
                  <a:pt x="2251543" y="1050143"/>
                </a:lnTo>
                <a:lnTo>
                  <a:pt x="2216450" y="1022332"/>
                </a:lnTo>
                <a:lnTo>
                  <a:pt x="2179897" y="996361"/>
                </a:lnTo>
                <a:lnTo>
                  <a:pt x="2141955" y="972301"/>
                </a:lnTo>
                <a:lnTo>
                  <a:pt x="2102694" y="950221"/>
                </a:lnTo>
                <a:lnTo>
                  <a:pt x="2062186" y="930189"/>
                </a:lnTo>
                <a:lnTo>
                  <a:pt x="2020502" y="912277"/>
                </a:lnTo>
                <a:lnTo>
                  <a:pt x="1977712" y="896552"/>
                </a:lnTo>
                <a:lnTo>
                  <a:pt x="1933888" y="883085"/>
                </a:lnTo>
                <a:lnTo>
                  <a:pt x="1889101" y="871946"/>
                </a:lnTo>
                <a:lnTo>
                  <a:pt x="1843421" y="863202"/>
                </a:lnTo>
                <a:lnTo>
                  <a:pt x="1796920" y="856925"/>
                </a:lnTo>
                <a:lnTo>
                  <a:pt x="1749668" y="853183"/>
                </a:lnTo>
                <a:lnTo>
                  <a:pt x="1701737" y="852046"/>
                </a:lnTo>
                <a:lnTo>
                  <a:pt x="1653816" y="853555"/>
                </a:lnTo>
                <a:lnTo>
                  <a:pt x="1606595" y="857663"/>
                </a:lnTo>
                <a:lnTo>
                  <a:pt x="1560144" y="864302"/>
                </a:lnTo>
                <a:lnTo>
                  <a:pt x="1514534" y="873400"/>
                </a:lnTo>
                <a:lnTo>
                  <a:pt x="1469835" y="884887"/>
                </a:lnTo>
                <a:lnTo>
                  <a:pt x="1426117" y="898694"/>
                </a:lnTo>
                <a:lnTo>
                  <a:pt x="1383452" y="914751"/>
                </a:lnTo>
                <a:lnTo>
                  <a:pt x="1341909" y="932988"/>
                </a:lnTo>
                <a:lnTo>
                  <a:pt x="1301558" y="953334"/>
                </a:lnTo>
                <a:lnTo>
                  <a:pt x="1262471" y="975719"/>
                </a:lnTo>
                <a:lnTo>
                  <a:pt x="1224717" y="1000074"/>
                </a:lnTo>
                <a:lnTo>
                  <a:pt x="1188368" y="1026329"/>
                </a:lnTo>
                <a:lnTo>
                  <a:pt x="1153493" y="1054413"/>
                </a:lnTo>
                <a:lnTo>
                  <a:pt x="1120162" y="1084256"/>
                </a:lnTo>
                <a:lnTo>
                  <a:pt x="1088448" y="1115789"/>
                </a:lnTo>
                <a:lnTo>
                  <a:pt x="1058418" y="1148941"/>
                </a:lnTo>
                <a:lnTo>
                  <a:pt x="1030145" y="1183643"/>
                </a:lnTo>
                <a:lnTo>
                  <a:pt x="1003699" y="1219824"/>
                </a:lnTo>
                <a:lnTo>
                  <a:pt x="979149" y="1257415"/>
                </a:lnTo>
                <a:lnTo>
                  <a:pt x="956567" y="1296345"/>
                </a:lnTo>
                <a:lnTo>
                  <a:pt x="936023" y="1336544"/>
                </a:lnTo>
                <a:lnTo>
                  <a:pt x="917587" y="1377943"/>
                </a:lnTo>
                <a:lnTo>
                  <a:pt x="901329" y="1420471"/>
                </a:lnTo>
                <a:lnTo>
                  <a:pt x="887321" y="1464058"/>
                </a:lnTo>
                <a:lnTo>
                  <a:pt x="875632" y="1508635"/>
                </a:lnTo>
                <a:lnTo>
                  <a:pt x="866333" y="1554131"/>
                </a:lnTo>
                <a:lnTo>
                  <a:pt x="859494" y="1600476"/>
                </a:lnTo>
                <a:lnTo>
                  <a:pt x="855187" y="1647600"/>
                </a:lnTo>
                <a:lnTo>
                  <a:pt x="853480" y="169543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6073" y="2941046"/>
            <a:ext cx="947585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12344400" y="5312237"/>
            <a:ext cx="5943508" cy="5772302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63" y="-456054"/>
            <a:ext cx="4327122" cy="26946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062850" y="2299450"/>
            <a:ext cx="115206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062850" y="3554250"/>
            <a:ext cx="11520600" cy="5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»"/>
              <a:defRPr/>
            </a:lvl1pPr>
            <a:lvl2pPr marL="1828800" lvl="1" indent="-711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2743200" lvl="2" indent="-711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3657600" lvl="3" indent="-711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4572000" lvl="4" indent="-711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5486400" lvl="5" indent="-711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6400800" lvl="6" indent="-711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7315200" lvl="7" indent="-7112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8229600" lvl="8" indent="-711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7113568" y="2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93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9144" y="1916138"/>
            <a:ext cx="668971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7459" y="2914936"/>
            <a:ext cx="11953081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5/07/technology-for-individual-transformations-to-rework-a-whole-unit/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628900"/>
            <a:ext cx="1405409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600" b="1" spc="-685" dirty="0">
                <a:solidFill>
                  <a:srgbClr val="26316F"/>
                </a:solidFill>
                <a:latin typeface="Verdana"/>
                <a:cs typeface="Verdana"/>
              </a:rPr>
              <a:t>ÁP DỤNG CÁC THUẬT TOÁN HỌC MÁY</a:t>
            </a:r>
            <a:endParaRPr sz="9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1195" y="7174061"/>
            <a:ext cx="300482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-80" dirty="0">
                <a:solidFill>
                  <a:srgbClr val="26316F"/>
                </a:solidFill>
                <a:latin typeface="Verdana"/>
                <a:cs typeface="Verdana"/>
              </a:rPr>
              <a:t>NHÓM</a:t>
            </a:r>
            <a:r>
              <a:rPr sz="5000" b="1" spc="-3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100" dirty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lang="en-US" sz="5000" b="1" spc="-1100" dirty="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endParaRPr sz="5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9" y="6465037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30" y="3821962"/>
                </a:moveTo>
                <a:lnTo>
                  <a:pt x="17468" y="3821962"/>
                </a:lnTo>
                <a:lnTo>
                  <a:pt x="13082" y="3778224"/>
                </a:lnTo>
                <a:lnTo>
                  <a:pt x="9023" y="3730190"/>
                </a:lnTo>
                <a:lnTo>
                  <a:pt x="5718" y="3682138"/>
                </a:lnTo>
                <a:lnTo>
                  <a:pt x="3165" y="3634072"/>
                </a:lnTo>
                <a:lnTo>
                  <a:pt x="1361" y="3586002"/>
                </a:lnTo>
                <a:lnTo>
                  <a:pt x="305" y="3537934"/>
                </a:lnTo>
                <a:lnTo>
                  <a:pt x="0" y="3490568"/>
                </a:lnTo>
                <a:lnTo>
                  <a:pt x="428" y="3441830"/>
                </a:lnTo>
                <a:lnTo>
                  <a:pt x="1602" y="3393810"/>
                </a:lnTo>
                <a:lnTo>
                  <a:pt x="3514" y="3345820"/>
                </a:lnTo>
                <a:lnTo>
                  <a:pt x="6164" y="3297867"/>
                </a:lnTo>
                <a:lnTo>
                  <a:pt x="9548" y="3249958"/>
                </a:lnTo>
                <a:lnTo>
                  <a:pt x="13665" y="3202101"/>
                </a:lnTo>
                <a:lnTo>
                  <a:pt x="18511" y="3154302"/>
                </a:lnTo>
                <a:lnTo>
                  <a:pt x="24086" y="3106569"/>
                </a:lnTo>
                <a:lnTo>
                  <a:pt x="30427" y="3058642"/>
                </a:lnTo>
                <a:lnTo>
                  <a:pt x="37526" y="3010628"/>
                </a:lnTo>
                <a:lnTo>
                  <a:pt x="45158" y="2963833"/>
                </a:lnTo>
                <a:lnTo>
                  <a:pt x="53624" y="2916433"/>
                </a:lnTo>
                <a:lnTo>
                  <a:pt x="62808" y="2869133"/>
                </a:lnTo>
                <a:lnTo>
                  <a:pt x="72706" y="2821942"/>
                </a:lnTo>
                <a:lnTo>
                  <a:pt x="83318" y="2774866"/>
                </a:lnTo>
                <a:lnTo>
                  <a:pt x="94640" y="2727912"/>
                </a:lnTo>
                <a:lnTo>
                  <a:pt x="106671" y="2681087"/>
                </a:lnTo>
                <a:lnTo>
                  <a:pt x="119409" y="2634398"/>
                </a:lnTo>
                <a:lnTo>
                  <a:pt x="132851" y="2587853"/>
                </a:lnTo>
                <a:lnTo>
                  <a:pt x="146995" y="2541459"/>
                </a:lnTo>
                <a:lnTo>
                  <a:pt x="161839" y="2495222"/>
                </a:lnTo>
                <a:lnTo>
                  <a:pt x="177381" y="2449149"/>
                </a:lnTo>
                <a:lnTo>
                  <a:pt x="193620" y="2403249"/>
                </a:lnTo>
                <a:lnTo>
                  <a:pt x="210551" y="2357527"/>
                </a:lnTo>
                <a:lnTo>
                  <a:pt x="228174" y="2311991"/>
                </a:lnTo>
                <a:lnTo>
                  <a:pt x="246487" y="2266648"/>
                </a:lnTo>
                <a:lnTo>
                  <a:pt x="265487" y="2221505"/>
                </a:lnTo>
                <a:lnTo>
                  <a:pt x="285173" y="2176563"/>
                </a:lnTo>
                <a:lnTo>
                  <a:pt x="305539" y="2131847"/>
                </a:lnTo>
                <a:lnTo>
                  <a:pt x="326587" y="2087346"/>
                </a:lnTo>
                <a:lnTo>
                  <a:pt x="348313" y="2043074"/>
                </a:lnTo>
                <a:lnTo>
                  <a:pt x="370716" y="1999037"/>
                </a:lnTo>
                <a:lnTo>
                  <a:pt x="393794" y="1955243"/>
                </a:lnTo>
                <a:lnTo>
                  <a:pt x="417543" y="1911698"/>
                </a:lnTo>
                <a:lnTo>
                  <a:pt x="441962" y="1868410"/>
                </a:lnTo>
                <a:lnTo>
                  <a:pt x="467049" y="1825386"/>
                </a:lnTo>
                <a:lnTo>
                  <a:pt x="492802" y="1782632"/>
                </a:lnTo>
                <a:lnTo>
                  <a:pt x="519218" y="1740156"/>
                </a:lnTo>
                <a:lnTo>
                  <a:pt x="546295" y="1697966"/>
                </a:lnTo>
                <a:lnTo>
                  <a:pt x="574031" y="1656067"/>
                </a:lnTo>
                <a:lnTo>
                  <a:pt x="602424" y="1614467"/>
                </a:lnTo>
                <a:lnTo>
                  <a:pt x="631473" y="1573174"/>
                </a:lnTo>
                <a:lnTo>
                  <a:pt x="661173" y="1532193"/>
                </a:lnTo>
                <a:lnTo>
                  <a:pt x="691525" y="1491533"/>
                </a:lnTo>
                <a:lnTo>
                  <a:pt x="722524" y="1451201"/>
                </a:lnTo>
                <a:lnTo>
                  <a:pt x="754170" y="1411203"/>
                </a:lnTo>
                <a:lnTo>
                  <a:pt x="786460" y="1371546"/>
                </a:lnTo>
                <a:lnTo>
                  <a:pt x="819391" y="1332239"/>
                </a:lnTo>
                <a:lnTo>
                  <a:pt x="851222" y="1295281"/>
                </a:lnTo>
                <a:lnTo>
                  <a:pt x="883532" y="1258755"/>
                </a:lnTo>
                <a:lnTo>
                  <a:pt x="916315" y="1222666"/>
                </a:lnTo>
                <a:lnTo>
                  <a:pt x="949565" y="1187015"/>
                </a:lnTo>
                <a:lnTo>
                  <a:pt x="983277" y="1151806"/>
                </a:lnTo>
                <a:lnTo>
                  <a:pt x="1017444" y="1117043"/>
                </a:lnTo>
                <a:lnTo>
                  <a:pt x="1052060" y="1082728"/>
                </a:lnTo>
                <a:lnTo>
                  <a:pt x="1087119" y="1048865"/>
                </a:lnTo>
                <a:lnTo>
                  <a:pt x="1122616" y="1015456"/>
                </a:lnTo>
                <a:lnTo>
                  <a:pt x="1158543" y="982505"/>
                </a:lnTo>
                <a:lnTo>
                  <a:pt x="1194897" y="950016"/>
                </a:lnTo>
                <a:lnTo>
                  <a:pt x="1231669" y="917990"/>
                </a:lnTo>
                <a:lnTo>
                  <a:pt x="1268855" y="886431"/>
                </a:lnTo>
                <a:lnTo>
                  <a:pt x="1306448" y="855343"/>
                </a:lnTo>
                <a:lnTo>
                  <a:pt x="1344442" y="824729"/>
                </a:lnTo>
                <a:lnTo>
                  <a:pt x="1382832" y="794591"/>
                </a:lnTo>
                <a:lnTo>
                  <a:pt x="1421612" y="764934"/>
                </a:lnTo>
                <a:lnTo>
                  <a:pt x="1460774" y="735759"/>
                </a:lnTo>
                <a:lnTo>
                  <a:pt x="1500315" y="707070"/>
                </a:lnTo>
                <a:lnTo>
                  <a:pt x="1540226" y="678871"/>
                </a:lnTo>
                <a:lnTo>
                  <a:pt x="1580503" y="651164"/>
                </a:lnTo>
                <a:lnTo>
                  <a:pt x="1621140" y="623953"/>
                </a:lnTo>
                <a:lnTo>
                  <a:pt x="1662130" y="597241"/>
                </a:lnTo>
                <a:lnTo>
                  <a:pt x="1703468" y="571030"/>
                </a:lnTo>
                <a:lnTo>
                  <a:pt x="1745147" y="545325"/>
                </a:lnTo>
                <a:lnTo>
                  <a:pt x="1787162" y="520128"/>
                </a:lnTo>
                <a:lnTo>
                  <a:pt x="1829506" y="495442"/>
                </a:lnTo>
                <a:lnTo>
                  <a:pt x="1872174" y="471270"/>
                </a:lnTo>
                <a:lnTo>
                  <a:pt x="1915160" y="447617"/>
                </a:lnTo>
                <a:lnTo>
                  <a:pt x="1958457" y="424484"/>
                </a:lnTo>
                <a:lnTo>
                  <a:pt x="2002060" y="401875"/>
                </a:lnTo>
                <a:lnTo>
                  <a:pt x="2045962" y="379793"/>
                </a:lnTo>
                <a:lnTo>
                  <a:pt x="2090158" y="358242"/>
                </a:lnTo>
                <a:lnTo>
                  <a:pt x="2134642" y="337224"/>
                </a:lnTo>
                <a:lnTo>
                  <a:pt x="2179408" y="316742"/>
                </a:lnTo>
                <a:lnTo>
                  <a:pt x="2224449" y="296800"/>
                </a:lnTo>
                <a:lnTo>
                  <a:pt x="2269760" y="277401"/>
                </a:lnTo>
                <a:lnTo>
                  <a:pt x="2315335" y="258548"/>
                </a:lnTo>
                <a:lnTo>
                  <a:pt x="2361167" y="240244"/>
                </a:lnTo>
                <a:lnTo>
                  <a:pt x="2407252" y="222492"/>
                </a:lnTo>
                <a:lnTo>
                  <a:pt x="2453582" y="205296"/>
                </a:lnTo>
                <a:lnTo>
                  <a:pt x="2500152" y="188659"/>
                </a:lnTo>
                <a:lnTo>
                  <a:pt x="2546956" y="172583"/>
                </a:lnTo>
                <a:lnTo>
                  <a:pt x="2593987" y="157072"/>
                </a:lnTo>
                <a:lnTo>
                  <a:pt x="2641241" y="142129"/>
                </a:lnTo>
                <a:lnTo>
                  <a:pt x="2688711" y="127757"/>
                </a:lnTo>
                <a:lnTo>
                  <a:pt x="2736390" y="113960"/>
                </a:lnTo>
                <a:lnTo>
                  <a:pt x="2784273" y="100740"/>
                </a:lnTo>
                <a:lnTo>
                  <a:pt x="2832355" y="88101"/>
                </a:lnTo>
                <a:lnTo>
                  <a:pt x="2880628" y="76045"/>
                </a:lnTo>
                <a:lnTo>
                  <a:pt x="2929087" y="64577"/>
                </a:lnTo>
                <a:lnTo>
                  <a:pt x="2977726" y="53698"/>
                </a:lnTo>
                <a:lnTo>
                  <a:pt x="3026540" y="43413"/>
                </a:lnTo>
                <a:lnTo>
                  <a:pt x="3075521" y="33724"/>
                </a:lnTo>
                <a:lnTo>
                  <a:pt x="3124664" y="24635"/>
                </a:lnTo>
                <a:lnTo>
                  <a:pt x="3173963" y="16148"/>
                </a:lnTo>
                <a:lnTo>
                  <a:pt x="3223413" y="8267"/>
                </a:lnTo>
                <a:lnTo>
                  <a:pt x="3273006" y="995"/>
                </a:lnTo>
                <a:lnTo>
                  <a:pt x="3280440" y="0"/>
                </a:lnTo>
                <a:lnTo>
                  <a:pt x="3280440" y="558256"/>
                </a:lnTo>
                <a:lnTo>
                  <a:pt x="3268016" y="560210"/>
                </a:lnTo>
                <a:lnTo>
                  <a:pt x="3217876" y="568850"/>
                </a:lnTo>
                <a:lnTo>
                  <a:pt x="3167923" y="578211"/>
                </a:lnTo>
                <a:lnTo>
                  <a:pt x="3118166" y="588289"/>
                </a:lnTo>
                <a:lnTo>
                  <a:pt x="3068613" y="599079"/>
                </a:lnTo>
                <a:lnTo>
                  <a:pt x="3019272" y="610576"/>
                </a:lnTo>
                <a:lnTo>
                  <a:pt x="2970154" y="622776"/>
                </a:lnTo>
                <a:lnTo>
                  <a:pt x="2921266" y="635674"/>
                </a:lnTo>
                <a:lnTo>
                  <a:pt x="2872617" y="649265"/>
                </a:lnTo>
                <a:lnTo>
                  <a:pt x="2824217" y="663546"/>
                </a:lnTo>
                <a:lnTo>
                  <a:pt x="2776072" y="678512"/>
                </a:lnTo>
                <a:lnTo>
                  <a:pt x="2728193" y="694157"/>
                </a:lnTo>
                <a:lnTo>
                  <a:pt x="2680588" y="710478"/>
                </a:lnTo>
                <a:lnTo>
                  <a:pt x="2633266" y="727470"/>
                </a:lnTo>
                <a:lnTo>
                  <a:pt x="2586236" y="745128"/>
                </a:lnTo>
                <a:lnTo>
                  <a:pt x="2539505" y="763448"/>
                </a:lnTo>
                <a:lnTo>
                  <a:pt x="2493083" y="782425"/>
                </a:lnTo>
                <a:lnTo>
                  <a:pt x="2446979" y="802054"/>
                </a:lnTo>
                <a:lnTo>
                  <a:pt x="2401202" y="822332"/>
                </a:lnTo>
                <a:lnTo>
                  <a:pt x="2355759" y="843253"/>
                </a:lnTo>
                <a:lnTo>
                  <a:pt x="2310660" y="864813"/>
                </a:lnTo>
                <a:lnTo>
                  <a:pt x="2265914" y="887008"/>
                </a:lnTo>
                <a:lnTo>
                  <a:pt x="2221529" y="909832"/>
                </a:lnTo>
                <a:lnTo>
                  <a:pt x="2177513" y="933282"/>
                </a:lnTo>
                <a:lnTo>
                  <a:pt x="2133877" y="957352"/>
                </a:lnTo>
                <a:lnTo>
                  <a:pt x="2090627" y="982039"/>
                </a:lnTo>
                <a:lnTo>
                  <a:pt x="2047774" y="1007337"/>
                </a:lnTo>
                <a:lnTo>
                  <a:pt x="2005326" y="1033242"/>
                </a:lnTo>
                <a:lnTo>
                  <a:pt x="1963291" y="1059749"/>
                </a:lnTo>
                <a:lnTo>
                  <a:pt x="1921678" y="1086855"/>
                </a:lnTo>
                <a:lnTo>
                  <a:pt x="1880496" y="1114553"/>
                </a:lnTo>
                <a:lnTo>
                  <a:pt x="1839754" y="1142841"/>
                </a:lnTo>
                <a:lnTo>
                  <a:pt x="1799460" y="1171713"/>
                </a:lnTo>
                <a:lnTo>
                  <a:pt x="1759623" y="1201164"/>
                </a:lnTo>
                <a:lnTo>
                  <a:pt x="1720252" y="1231191"/>
                </a:lnTo>
                <a:lnTo>
                  <a:pt x="1681355" y="1261788"/>
                </a:lnTo>
                <a:lnTo>
                  <a:pt x="1642942" y="1292951"/>
                </a:lnTo>
                <a:lnTo>
                  <a:pt x="1605020" y="1324675"/>
                </a:lnTo>
                <a:lnTo>
                  <a:pt x="1567600" y="1356956"/>
                </a:lnTo>
                <a:lnTo>
                  <a:pt x="1530688" y="1389790"/>
                </a:lnTo>
                <a:lnTo>
                  <a:pt x="1494295" y="1423171"/>
                </a:lnTo>
                <a:lnTo>
                  <a:pt x="1458428" y="1457096"/>
                </a:lnTo>
                <a:lnTo>
                  <a:pt x="1423097" y="1491559"/>
                </a:lnTo>
                <a:lnTo>
                  <a:pt x="1388310" y="1526556"/>
                </a:lnTo>
                <a:lnTo>
                  <a:pt x="1354076" y="1562082"/>
                </a:lnTo>
                <a:lnTo>
                  <a:pt x="1320404" y="1598134"/>
                </a:lnTo>
                <a:lnTo>
                  <a:pt x="1287302" y="1634706"/>
                </a:lnTo>
                <a:lnTo>
                  <a:pt x="1254779" y="1671793"/>
                </a:lnTo>
                <a:lnTo>
                  <a:pt x="1220888" y="1711734"/>
                </a:lnTo>
                <a:lnTo>
                  <a:pt x="1187792" y="1752095"/>
                </a:lnTo>
                <a:lnTo>
                  <a:pt x="1155495" y="1792867"/>
                </a:lnTo>
                <a:lnTo>
                  <a:pt x="1124000" y="1834039"/>
                </a:lnTo>
                <a:lnTo>
                  <a:pt x="1093310" y="1875601"/>
                </a:lnTo>
                <a:lnTo>
                  <a:pt x="1063429" y="1917542"/>
                </a:lnTo>
                <a:lnTo>
                  <a:pt x="1034359" y="1959851"/>
                </a:lnTo>
                <a:lnTo>
                  <a:pt x="1006105" y="2002519"/>
                </a:lnTo>
                <a:lnTo>
                  <a:pt x="978669" y="2045535"/>
                </a:lnTo>
                <a:lnTo>
                  <a:pt x="952054" y="2088888"/>
                </a:lnTo>
                <a:lnTo>
                  <a:pt x="926265" y="2132567"/>
                </a:lnTo>
                <a:lnTo>
                  <a:pt x="901301" y="2176569"/>
                </a:lnTo>
                <a:lnTo>
                  <a:pt x="877174" y="2220865"/>
                </a:lnTo>
                <a:lnTo>
                  <a:pt x="853880" y="2265462"/>
                </a:lnTo>
                <a:lnTo>
                  <a:pt x="831423" y="2310344"/>
                </a:lnTo>
                <a:lnTo>
                  <a:pt x="809808" y="2355501"/>
                </a:lnTo>
                <a:lnTo>
                  <a:pt x="789038" y="2400921"/>
                </a:lnTo>
                <a:lnTo>
                  <a:pt x="769116" y="2446595"/>
                </a:lnTo>
                <a:lnTo>
                  <a:pt x="750045" y="2492511"/>
                </a:lnTo>
                <a:lnTo>
                  <a:pt x="731828" y="2538660"/>
                </a:lnTo>
                <a:lnTo>
                  <a:pt x="714470" y="2585031"/>
                </a:lnTo>
                <a:lnTo>
                  <a:pt x="697973" y="2631614"/>
                </a:lnTo>
                <a:lnTo>
                  <a:pt x="682340" y="2678397"/>
                </a:lnTo>
                <a:lnTo>
                  <a:pt x="667576" y="2725371"/>
                </a:lnTo>
                <a:lnTo>
                  <a:pt x="653682" y="2772525"/>
                </a:lnTo>
                <a:lnTo>
                  <a:pt x="640663" y="2819848"/>
                </a:lnTo>
                <a:lnTo>
                  <a:pt x="628521" y="2867331"/>
                </a:lnTo>
                <a:lnTo>
                  <a:pt x="617260" y="2914962"/>
                </a:lnTo>
                <a:lnTo>
                  <a:pt x="606884" y="2962731"/>
                </a:lnTo>
                <a:lnTo>
                  <a:pt x="597395" y="3010628"/>
                </a:lnTo>
                <a:lnTo>
                  <a:pt x="588755" y="3058908"/>
                </a:lnTo>
                <a:lnTo>
                  <a:pt x="581094" y="3106762"/>
                </a:lnTo>
                <a:lnTo>
                  <a:pt x="574287" y="3154979"/>
                </a:lnTo>
                <a:lnTo>
                  <a:pt x="568382" y="3203281"/>
                </a:lnTo>
                <a:lnTo>
                  <a:pt x="563380" y="3251658"/>
                </a:lnTo>
                <a:lnTo>
                  <a:pt x="559286" y="3300101"/>
                </a:lnTo>
                <a:lnTo>
                  <a:pt x="556103" y="3348597"/>
                </a:lnTo>
                <a:lnTo>
                  <a:pt x="553833" y="3397137"/>
                </a:lnTo>
                <a:lnTo>
                  <a:pt x="552481" y="3445711"/>
                </a:lnTo>
                <a:lnTo>
                  <a:pt x="552049" y="3494307"/>
                </a:lnTo>
                <a:lnTo>
                  <a:pt x="552541" y="3542915"/>
                </a:lnTo>
                <a:lnTo>
                  <a:pt x="553960" y="3591526"/>
                </a:lnTo>
                <a:lnTo>
                  <a:pt x="556309" y="3640127"/>
                </a:lnTo>
                <a:lnTo>
                  <a:pt x="559592" y="3688710"/>
                </a:lnTo>
                <a:lnTo>
                  <a:pt x="563812" y="3737262"/>
                </a:lnTo>
                <a:lnTo>
                  <a:pt x="568972" y="3785775"/>
                </a:lnTo>
                <a:lnTo>
                  <a:pt x="573530" y="382196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442" y="26670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2" y="828191"/>
                  </a:lnTo>
                  <a:lnTo>
                    <a:pt x="523898" y="812396"/>
                  </a:lnTo>
                  <a:lnTo>
                    <a:pt x="569800" y="794239"/>
                  </a:lnTo>
                  <a:lnTo>
                    <a:pt x="614814" y="773742"/>
                  </a:lnTo>
                  <a:lnTo>
                    <a:pt x="658845" y="750926"/>
                  </a:lnTo>
                  <a:lnTo>
                    <a:pt x="701800" y="725813"/>
                  </a:lnTo>
                  <a:lnTo>
                    <a:pt x="743584" y="698424"/>
                  </a:lnTo>
                  <a:lnTo>
                    <a:pt x="784102" y="668782"/>
                  </a:lnTo>
                  <a:lnTo>
                    <a:pt x="823034" y="637100"/>
                  </a:lnTo>
                  <a:lnTo>
                    <a:pt x="860090" y="603637"/>
                  </a:lnTo>
                  <a:lnTo>
                    <a:pt x="895225" y="568477"/>
                  </a:lnTo>
                  <a:lnTo>
                    <a:pt x="928394" y="531706"/>
                  </a:lnTo>
                  <a:lnTo>
                    <a:pt x="959553" y="493409"/>
                  </a:lnTo>
                  <a:lnTo>
                    <a:pt x="988658" y="453672"/>
                  </a:lnTo>
                  <a:lnTo>
                    <a:pt x="1015664" y="412581"/>
                  </a:lnTo>
                  <a:lnTo>
                    <a:pt x="1040526" y="370220"/>
                  </a:lnTo>
                  <a:lnTo>
                    <a:pt x="1063201" y="326675"/>
                  </a:lnTo>
                  <a:lnTo>
                    <a:pt x="1083644" y="282031"/>
                  </a:lnTo>
                  <a:lnTo>
                    <a:pt x="1101809" y="236375"/>
                  </a:lnTo>
                  <a:lnTo>
                    <a:pt x="1117653" y="189791"/>
                  </a:lnTo>
                  <a:lnTo>
                    <a:pt x="1131132" y="142364"/>
                  </a:lnTo>
                  <a:lnTo>
                    <a:pt x="1142200" y="94181"/>
                  </a:lnTo>
                  <a:lnTo>
                    <a:pt x="1150813" y="45327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1" y="78250"/>
                  </a:lnTo>
                  <a:lnTo>
                    <a:pt x="1880663" y="127427"/>
                  </a:lnTo>
                  <a:lnTo>
                    <a:pt x="1873380" y="176289"/>
                  </a:lnTo>
                  <a:lnTo>
                    <a:pt x="1864696" y="224809"/>
                  </a:lnTo>
                  <a:lnTo>
                    <a:pt x="1854626" y="272958"/>
                  </a:lnTo>
                  <a:lnTo>
                    <a:pt x="1843184" y="320710"/>
                  </a:lnTo>
                  <a:lnTo>
                    <a:pt x="1830383" y="368037"/>
                  </a:lnTo>
                  <a:lnTo>
                    <a:pt x="1816239" y="414913"/>
                  </a:lnTo>
                  <a:lnTo>
                    <a:pt x="1800765" y="461310"/>
                  </a:lnTo>
                  <a:lnTo>
                    <a:pt x="1783975" y="507200"/>
                  </a:lnTo>
                  <a:lnTo>
                    <a:pt x="1765884" y="552557"/>
                  </a:lnTo>
                  <a:lnTo>
                    <a:pt x="1746506" y="597353"/>
                  </a:lnTo>
                  <a:lnTo>
                    <a:pt x="1725854" y="641561"/>
                  </a:lnTo>
                  <a:lnTo>
                    <a:pt x="1703945" y="685153"/>
                  </a:lnTo>
                  <a:lnTo>
                    <a:pt x="1680790" y="728103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4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1" y="1603287"/>
                  </a:moveTo>
                  <a:lnTo>
                    <a:pt x="132190" y="1602412"/>
                  </a:lnTo>
                  <a:lnTo>
                    <a:pt x="82854" y="1600115"/>
                  </a:lnTo>
                  <a:lnTo>
                    <a:pt x="33504" y="1596389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2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0"/>
                  </a:lnTo>
                  <a:lnTo>
                    <a:pt x="1485054" y="1008468"/>
                  </a:lnTo>
                  <a:lnTo>
                    <a:pt x="1452455" y="1045296"/>
                  </a:lnTo>
                  <a:lnTo>
                    <a:pt x="1418738" y="1081235"/>
                  </a:lnTo>
                  <a:lnTo>
                    <a:pt x="1383919" y="1116259"/>
                  </a:lnTo>
                  <a:lnTo>
                    <a:pt x="1348012" y="1150341"/>
                  </a:lnTo>
                  <a:lnTo>
                    <a:pt x="1311030" y="1183453"/>
                  </a:lnTo>
                  <a:lnTo>
                    <a:pt x="1272989" y="1215567"/>
                  </a:lnTo>
                  <a:lnTo>
                    <a:pt x="1233902" y="1246658"/>
                  </a:lnTo>
                  <a:lnTo>
                    <a:pt x="1193918" y="1276598"/>
                  </a:lnTo>
                  <a:lnTo>
                    <a:pt x="1153200" y="1305273"/>
                  </a:lnTo>
                  <a:lnTo>
                    <a:pt x="1111776" y="1332678"/>
                  </a:lnTo>
                  <a:lnTo>
                    <a:pt x="1069677" y="1358806"/>
                  </a:lnTo>
                  <a:lnTo>
                    <a:pt x="1026933" y="1383648"/>
                  </a:lnTo>
                  <a:lnTo>
                    <a:pt x="983574" y="1407199"/>
                  </a:lnTo>
                  <a:lnTo>
                    <a:pt x="939630" y="1429452"/>
                  </a:lnTo>
                  <a:lnTo>
                    <a:pt x="895131" y="1450399"/>
                  </a:lnTo>
                  <a:lnTo>
                    <a:pt x="850107" y="1470034"/>
                  </a:lnTo>
                  <a:lnTo>
                    <a:pt x="804588" y="1488350"/>
                  </a:lnTo>
                  <a:lnTo>
                    <a:pt x="758604" y="1505340"/>
                  </a:lnTo>
                  <a:lnTo>
                    <a:pt x="712186" y="1520998"/>
                  </a:lnTo>
                  <a:lnTo>
                    <a:pt x="665362" y="1535315"/>
                  </a:lnTo>
                  <a:lnTo>
                    <a:pt x="618164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3" y="1579049"/>
                  </a:lnTo>
                  <a:lnTo>
                    <a:pt x="426227" y="1586565"/>
                  </a:lnTo>
                  <a:lnTo>
                    <a:pt x="377606" y="1592699"/>
                  </a:lnTo>
                  <a:lnTo>
                    <a:pt x="328792" y="1597445"/>
                  </a:lnTo>
                  <a:lnTo>
                    <a:pt x="279812" y="1600796"/>
                  </a:lnTo>
                  <a:lnTo>
                    <a:pt x="230699" y="1602746"/>
                  </a:lnTo>
                  <a:lnTo>
                    <a:pt x="181481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3" y="8686803"/>
                  </a:moveTo>
                  <a:lnTo>
                    <a:pt x="1447768" y="8686803"/>
                  </a:lnTo>
                  <a:lnTo>
                    <a:pt x="1397781" y="8685940"/>
                  </a:lnTo>
                  <a:lnTo>
                    <a:pt x="1348011" y="8683365"/>
                  </a:lnTo>
                  <a:lnTo>
                    <a:pt x="1298500" y="8679092"/>
                  </a:lnTo>
                  <a:lnTo>
                    <a:pt x="1249288" y="8673139"/>
                  </a:lnTo>
                  <a:lnTo>
                    <a:pt x="1200413" y="8665522"/>
                  </a:lnTo>
                  <a:lnTo>
                    <a:pt x="1151917" y="8656258"/>
                  </a:lnTo>
                  <a:lnTo>
                    <a:pt x="1103838" y="8645362"/>
                  </a:lnTo>
                  <a:lnTo>
                    <a:pt x="1056218" y="8632853"/>
                  </a:lnTo>
                  <a:lnTo>
                    <a:pt x="1009095" y="8618746"/>
                  </a:lnTo>
                  <a:lnTo>
                    <a:pt x="962511" y="8603057"/>
                  </a:lnTo>
                  <a:lnTo>
                    <a:pt x="916504" y="8585804"/>
                  </a:lnTo>
                  <a:lnTo>
                    <a:pt x="871115" y="8567003"/>
                  </a:lnTo>
                  <a:lnTo>
                    <a:pt x="826384" y="8546670"/>
                  </a:lnTo>
                  <a:lnTo>
                    <a:pt x="782351" y="8524822"/>
                  </a:lnTo>
                  <a:lnTo>
                    <a:pt x="739056" y="8501475"/>
                  </a:lnTo>
                  <a:lnTo>
                    <a:pt x="696538" y="8476646"/>
                  </a:lnTo>
                  <a:lnTo>
                    <a:pt x="654837" y="8450352"/>
                  </a:lnTo>
                  <a:lnTo>
                    <a:pt x="613994" y="8422609"/>
                  </a:lnTo>
                  <a:lnTo>
                    <a:pt x="574049" y="8393433"/>
                  </a:lnTo>
                  <a:lnTo>
                    <a:pt x="535041" y="8362841"/>
                  </a:lnTo>
                  <a:lnTo>
                    <a:pt x="497010" y="8330850"/>
                  </a:lnTo>
                  <a:lnTo>
                    <a:pt x="459997" y="8297476"/>
                  </a:lnTo>
                  <a:lnTo>
                    <a:pt x="424040" y="8262736"/>
                  </a:lnTo>
                  <a:lnTo>
                    <a:pt x="389304" y="8226779"/>
                  </a:lnTo>
                  <a:lnTo>
                    <a:pt x="355933" y="8189765"/>
                  </a:lnTo>
                  <a:lnTo>
                    <a:pt x="323945" y="8151733"/>
                  </a:lnTo>
                  <a:lnTo>
                    <a:pt x="293356" y="8112724"/>
                  </a:lnTo>
                  <a:lnTo>
                    <a:pt x="264183" y="8072777"/>
                  </a:lnTo>
                  <a:lnTo>
                    <a:pt x="236441" y="8031932"/>
                  </a:lnTo>
                  <a:lnTo>
                    <a:pt x="210149" y="7990230"/>
                  </a:lnTo>
                  <a:lnTo>
                    <a:pt x="185322" y="7947710"/>
                  </a:lnTo>
                  <a:lnTo>
                    <a:pt x="161976" y="7904413"/>
                  </a:lnTo>
                  <a:lnTo>
                    <a:pt x="140129" y="7860377"/>
                  </a:lnTo>
                  <a:lnTo>
                    <a:pt x="119797" y="7815645"/>
                  </a:lnTo>
                  <a:lnTo>
                    <a:pt x="100996" y="7770254"/>
                  </a:lnTo>
                  <a:lnTo>
                    <a:pt x="83744" y="7724245"/>
                  </a:lnTo>
                  <a:lnTo>
                    <a:pt x="68056" y="7677659"/>
                  </a:lnTo>
                  <a:lnTo>
                    <a:pt x="53949" y="7630535"/>
                  </a:lnTo>
                  <a:lnTo>
                    <a:pt x="41440" y="7582913"/>
                  </a:lnTo>
                  <a:lnTo>
                    <a:pt x="30545" y="7534833"/>
                  </a:lnTo>
                  <a:lnTo>
                    <a:pt x="21280" y="7486335"/>
                  </a:lnTo>
                  <a:lnTo>
                    <a:pt x="13663" y="7437460"/>
                  </a:lnTo>
                  <a:lnTo>
                    <a:pt x="7710" y="7388246"/>
                  </a:lnTo>
                  <a:lnTo>
                    <a:pt x="3438" y="7338734"/>
                  </a:lnTo>
                  <a:lnTo>
                    <a:pt x="862" y="7288965"/>
                  </a:lnTo>
                  <a:lnTo>
                    <a:pt x="0" y="7238977"/>
                  </a:lnTo>
                  <a:lnTo>
                    <a:pt x="0" y="0"/>
                  </a:lnTo>
                  <a:lnTo>
                    <a:pt x="16221073" y="0"/>
                  </a:lnTo>
                  <a:lnTo>
                    <a:pt x="16221073" y="86868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7E7F8A-6BEC-4863-8156-8E94EA6930D1}"/>
              </a:ext>
            </a:extLst>
          </p:cNvPr>
          <p:cNvSpPr txBox="1"/>
          <p:nvPr/>
        </p:nvSpPr>
        <p:spPr>
          <a:xfrm>
            <a:off x="1562148" y="1400179"/>
            <a:ext cx="14915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“Thu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nhập”nhánh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.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/>
              <p:nvPr/>
            </p:nvSpPr>
            <p:spPr>
              <a:xfrm>
                <a:off x="1447800" y="2974595"/>
                <a:ext cx="14769790" cy="520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Xét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”:</a:t>
                </a:r>
              </a:p>
              <a:p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Kỳ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vọng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)&lt;-&gt; [+2,0]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0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0,811 &lt;-&gt;[+1,-3]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 &lt;-&gt;[+0,-1]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thấp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0,592 &lt;-&gt;[+1,-6]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Vậy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Độ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lợi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thông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tin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thấp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thấp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</a:t>
                </a: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0,129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thấp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,Hãng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0,129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thấp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,Phân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khúc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)=0,592 -&gt;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Gốc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74595"/>
                <a:ext cx="14769790" cy="5203989"/>
              </a:xfrm>
              <a:prstGeom prst="rect">
                <a:avLst/>
              </a:prstGeom>
              <a:blipFill>
                <a:blip r:embed="rId2"/>
                <a:stretch>
                  <a:fillRect l="-661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C777B0-B7FF-4DED-BEE1-171C096A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98" y="2866065"/>
            <a:ext cx="1057422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7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143000" y="-571500"/>
            <a:ext cx="2418715" cy="2362835"/>
          </a:xfrm>
          <a:custGeom>
            <a:avLst/>
            <a:gdLst/>
            <a:ahLst/>
            <a:cxnLst/>
            <a:rect l="l" t="t" r="r" b="b"/>
            <a:pathLst>
              <a:path w="2418715" h="2362835">
                <a:moveTo>
                  <a:pt x="1389708" y="1937856"/>
                </a:moveTo>
                <a:lnTo>
                  <a:pt x="46228" y="1937856"/>
                </a:lnTo>
                <a:lnTo>
                  <a:pt x="95596" y="1936770"/>
                </a:lnTo>
                <a:lnTo>
                  <a:pt x="144811" y="1934454"/>
                </a:lnTo>
                <a:lnTo>
                  <a:pt x="193851" y="1930917"/>
                </a:lnTo>
                <a:lnTo>
                  <a:pt x="242697" y="1926166"/>
                </a:lnTo>
                <a:lnTo>
                  <a:pt x="291326" y="1920211"/>
                </a:lnTo>
                <a:lnTo>
                  <a:pt x="339717" y="1913060"/>
                </a:lnTo>
                <a:lnTo>
                  <a:pt x="387850" y="1904721"/>
                </a:lnTo>
                <a:lnTo>
                  <a:pt x="435703" y="1895203"/>
                </a:lnTo>
                <a:lnTo>
                  <a:pt x="483255" y="1884514"/>
                </a:lnTo>
                <a:lnTo>
                  <a:pt x="530486" y="1872662"/>
                </a:lnTo>
                <a:lnTo>
                  <a:pt x="577374" y="1859656"/>
                </a:lnTo>
                <a:lnTo>
                  <a:pt x="623897" y="1845505"/>
                </a:lnTo>
                <a:lnTo>
                  <a:pt x="670036" y="1830218"/>
                </a:lnTo>
                <a:lnTo>
                  <a:pt x="715769" y="1813801"/>
                </a:lnTo>
                <a:lnTo>
                  <a:pt x="761074" y="1796264"/>
                </a:lnTo>
                <a:lnTo>
                  <a:pt x="805932" y="1777616"/>
                </a:lnTo>
                <a:lnTo>
                  <a:pt x="850319" y="1757865"/>
                </a:lnTo>
                <a:lnTo>
                  <a:pt x="894217" y="1737019"/>
                </a:lnTo>
                <a:lnTo>
                  <a:pt x="937603" y="1715086"/>
                </a:lnTo>
                <a:lnTo>
                  <a:pt x="980457" y="1692076"/>
                </a:lnTo>
                <a:lnTo>
                  <a:pt x="1022756" y="1667996"/>
                </a:lnTo>
                <a:lnTo>
                  <a:pt x="1064482" y="1642856"/>
                </a:lnTo>
                <a:lnTo>
                  <a:pt x="1105611" y="1616663"/>
                </a:lnTo>
                <a:lnTo>
                  <a:pt x="1146124" y="1589426"/>
                </a:lnTo>
                <a:lnTo>
                  <a:pt x="1185998" y="1561154"/>
                </a:lnTo>
                <a:lnTo>
                  <a:pt x="1225214" y="1531854"/>
                </a:lnTo>
                <a:lnTo>
                  <a:pt x="1263750" y="1501536"/>
                </a:lnTo>
                <a:lnTo>
                  <a:pt x="1301584" y="1470208"/>
                </a:lnTo>
                <a:lnTo>
                  <a:pt x="1338696" y="1437878"/>
                </a:lnTo>
                <a:lnTo>
                  <a:pt x="1375065" y="1404555"/>
                </a:lnTo>
                <a:lnTo>
                  <a:pt x="1410670" y="1370247"/>
                </a:lnTo>
                <a:lnTo>
                  <a:pt x="1445398" y="1335056"/>
                </a:lnTo>
                <a:lnTo>
                  <a:pt x="1479147" y="1299094"/>
                </a:lnTo>
                <a:lnTo>
                  <a:pt x="1511908" y="1262380"/>
                </a:lnTo>
                <a:lnTo>
                  <a:pt x="1543671" y="1224937"/>
                </a:lnTo>
                <a:lnTo>
                  <a:pt x="1574428" y="1186784"/>
                </a:lnTo>
                <a:lnTo>
                  <a:pt x="1604171" y="1147943"/>
                </a:lnTo>
                <a:lnTo>
                  <a:pt x="1632891" y="1108435"/>
                </a:lnTo>
                <a:lnTo>
                  <a:pt x="1660579" y="1068280"/>
                </a:lnTo>
                <a:lnTo>
                  <a:pt x="1687227" y="1027501"/>
                </a:lnTo>
                <a:lnTo>
                  <a:pt x="1712825" y="986117"/>
                </a:lnTo>
                <a:lnTo>
                  <a:pt x="1737366" y="944149"/>
                </a:lnTo>
                <a:lnTo>
                  <a:pt x="1760840" y="901619"/>
                </a:lnTo>
                <a:lnTo>
                  <a:pt x="1783238" y="858547"/>
                </a:lnTo>
                <a:lnTo>
                  <a:pt x="1804553" y="814955"/>
                </a:lnTo>
                <a:lnTo>
                  <a:pt x="1824776" y="770863"/>
                </a:lnTo>
                <a:lnTo>
                  <a:pt x="1843897" y="726292"/>
                </a:lnTo>
                <a:lnTo>
                  <a:pt x="1861908" y="681263"/>
                </a:lnTo>
                <a:lnTo>
                  <a:pt x="1878801" y="635798"/>
                </a:lnTo>
                <a:lnTo>
                  <a:pt x="1894566" y="589916"/>
                </a:lnTo>
                <a:lnTo>
                  <a:pt x="1909195" y="543640"/>
                </a:lnTo>
                <a:lnTo>
                  <a:pt x="1922680" y="496990"/>
                </a:lnTo>
                <a:lnTo>
                  <a:pt x="1935012" y="449986"/>
                </a:lnTo>
                <a:lnTo>
                  <a:pt x="1946181" y="402650"/>
                </a:lnTo>
                <a:lnTo>
                  <a:pt x="1956180" y="355004"/>
                </a:lnTo>
                <a:lnTo>
                  <a:pt x="1964999" y="307066"/>
                </a:lnTo>
                <a:lnTo>
                  <a:pt x="1972630" y="258860"/>
                </a:lnTo>
                <a:lnTo>
                  <a:pt x="1979065" y="210405"/>
                </a:lnTo>
                <a:lnTo>
                  <a:pt x="1984294" y="161723"/>
                </a:lnTo>
                <a:lnTo>
                  <a:pt x="1988309" y="112834"/>
                </a:lnTo>
                <a:lnTo>
                  <a:pt x="1991105" y="63642"/>
                </a:lnTo>
                <a:lnTo>
                  <a:pt x="1992663" y="14520"/>
                </a:lnTo>
                <a:lnTo>
                  <a:pt x="1992757" y="0"/>
                </a:lnTo>
                <a:lnTo>
                  <a:pt x="2418716" y="0"/>
                </a:lnTo>
                <a:lnTo>
                  <a:pt x="2417352" y="63759"/>
                </a:lnTo>
                <a:lnTo>
                  <a:pt x="2414993" y="113992"/>
                </a:lnTo>
                <a:lnTo>
                  <a:pt x="2411571" y="164191"/>
                </a:lnTo>
                <a:lnTo>
                  <a:pt x="2407096" y="214223"/>
                </a:lnTo>
                <a:lnTo>
                  <a:pt x="2401575" y="264073"/>
                </a:lnTo>
                <a:lnTo>
                  <a:pt x="2395014" y="313725"/>
                </a:lnTo>
                <a:lnTo>
                  <a:pt x="2387421" y="363166"/>
                </a:lnTo>
                <a:lnTo>
                  <a:pt x="2378800" y="412378"/>
                </a:lnTo>
                <a:lnTo>
                  <a:pt x="2369158" y="461348"/>
                </a:lnTo>
                <a:lnTo>
                  <a:pt x="2358502" y="510060"/>
                </a:lnTo>
                <a:lnTo>
                  <a:pt x="2346838" y="558499"/>
                </a:lnTo>
                <a:lnTo>
                  <a:pt x="2334172" y="606649"/>
                </a:lnTo>
                <a:lnTo>
                  <a:pt x="2320511" y="654495"/>
                </a:lnTo>
                <a:lnTo>
                  <a:pt x="2305860" y="702022"/>
                </a:lnTo>
                <a:lnTo>
                  <a:pt x="2290227" y="749216"/>
                </a:lnTo>
                <a:lnTo>
                  <a:pt x="2273617" y="796060"/>
                </a:lnTo>
                <a:lnTo>
                  <a:pt x="2256037" y="842539"/>
                </a:lnTo>
                <a:lnTo>
                  <a:pt x="2237492" y="888639"/>
                </a:lnTo>
                <a:lnTo>
                  <a:pt x="2217991" y="934343"/>
                </a:lnTo>
                <a:lnTo>
                  <a:pt x="2197537" y="979638"/>
                </a:lnTo>
                <a:lnTo>
                  <a:pt x="2176139" y="1024507"/>
                </a:lnTo>
                <a:lnTo>
                  <a:pt x="2153802" y="1068935"/>
                </a:lnTo>
                <a:lnTo>
                  <a:pt x="2130533" y="1112907"/>
                </a:lnTo>
                <a:lnTo>
                  <a:pt x="2106337" y="1156409"/>
                </a:lnTo>
                <a:lnTo>
                  <a:pt x="2081222" y="1199424"/>
                </a:lnTo>
                <a:lnTo>
                  <a:pt x="2055193" y="1241937"/>
                </a:lnTo>
                <a:lnTo>
                  <a:pt x="2028257" y="1283934"/>
                </a:lnTo>
                <a:lnTo>
                  <a:pt x="2000420" y="1325399"/>
                </a:lnTo>
                <a:lnTo>
                  <a:pt x="1971689" y="1366316"/>
                </a:lnTo>
                <a:lnTo>
                  <a:pt x="1942069" y="1406672"/>
                </a:lnTo>
                <a:lnTo>
                  <a:pt x="1911567" y="1446449"/>
                </a:lnTo>
                <a:lnTo>
                  <a:pt x="1880190" y="1485634"/>
                </a:lnTo>
                <a:lnTo>
                  <a:pt x="1847943" y="1524211"/>
                </a:lnTo>
                <a:lnTo>
                  <a:pt x="1814833" y="1562165"/>
                </a:lnTo>
                <a:lnTo>
                  <a:pt x="1780867" y="1599480"/>
                </a:lnTo>
                <a:lnTo>
                  <a:pt x="1746050" y="1636141"/>
                </a:lnTo>
                <a:lnTo>
                  <a:pt x="1710389" y="1672134"/>
                </a:lnTo>
                <a:lnTo>
                  <a:pt x="1673971" y="1707365"/>
                </a:lnTo>
                <a:lnTo>
                  <a:pt x="1636891" y="1741747"/>
                </a:lnTo>
                <a:lnTo>
                  <a:pt x="1599164" y="1775275"/>
                </a:lnTo>
                <a:lnTo>
                  <a:pt x="1560806" y="1807941"/>
                </a:lnTo>
                <a:lnTo>
                  <a:pt x="1521830" y="1839741"/>
                </a:lnTo>
                <a:lnTo>
                  <a:pt x="1482254" y="1870668"/>
                </a:lnTo>
                <a:lnTo>
                  <a:pt x="1442092" y="1900715"/>
                </a:lnTo>
                <a:lnTo>
                  <a:pt x="1401360" y="1929878"/>
                </a:lnTo>
                <a:lnTo>
                  <a:pt x="1389708" y="1937856"/>
                </a:lnTo>
                <a:close/>
              </a:path>
              <a:path w="2418715" h="2362835">
                <a:moveTo>
                  <a:pt x="40780" y="2362811"/>
                </a:moveTo>
                <a:lnTo>
                  <a:pt x="0" y="2362605"/>
                </a:lnTo>
                <a:lnTo>
                  <a:pt x="0" y="1937713"/>
                </a:lnTo>
                <a:lnTo>
                  <a:pt x="1389708" y="1937856"/>
                </a:lnTo>
                <a:lnTo>
                  <a:pt x="1318244" y="1985521"/>
                </a:lnTo>
                <a:lnTo>
                  <a:pt x="1275892" y="2011990"/>
                </a:lnTo>
                <a:lnTo>
                  <a:pt x="1233031" y="2037549"/>
                </a:lnTo>
                <a:lnTo>
                  <a:pt x="1189676" y="2062192"/>
                </a:lnTo>
                <a:lnTo>
                  <a:pt x="1145842" y="2085913"/>
                </a:lnTo>
                <a:lnTo>
                  <a:pt x="1101545" y="2108705"/>
                </a:lnTo>
                <a:lnTo>
                  <a:pt x="1056799" y="2130563"/>
                </a:lnTo>
                <a:lnTo>
                  <a:pt x="1011621" y="2151480"/>
                </a:lnTo>
                <a:lnTo>
                  <a:pt x="966026" y="2171450"/>
                </a:lnTo>
                <a:lnTo>
                  <a:pt x="920029" y="2190467"/>
                </a:lnTo>
                <a:lnTo>
                  <a:pt x="873645" y="2208525"/>
                </a:lnTo>
                <a:lnTo>
                  <a:pt x="826889" y="2225618"/>
                </a:lnTo>
                <a:lnTo>
                  <a:pt x="779778" y="2241740"/>
                </a:lnTo>
                <a:lnTo>
                  <a:pt x="732325" y="2256883"/>
                </a:lnTo>
                <a:lnTo>
                  <a:pt x="684547" y="2271044"/>
                </a:lnTo>
                <a:lnTo>
                  <a:pt x="636459" y="2284214"/>
                </a:lnTo>
                <a:lnTo>
                  <a:pt x="588076" y="2296388"/>
                </a:lnTo>
                <a:lnTo>
                  <a:pt x="539414" y="2307560"/>
                </a:lnTo>
                <a:lnTo>
                  <a:pt x="490487" y="2317724"/>
                </a:lnTo>
                <a:lnTo>
                  <a:pt x="441311" y="2326873"/>
                </a:lnTo>
                <a:lnTo>
                  <a:pt x="391902" y="2335002"/>
                </a:lnTo>
                <a:lnTo>
                  <a:pt x="342274" y="2342104"/>
                </a:lnTo>
                <a:lnTo>
                  <a:pt x="292443" y="2348174"/>
                </a:lnTo>
                <a:lnTo>
                  <a:pt x="242425" y="2353204"/>
                </a:lnTo>
                <a:lnTo>
                  <a:pt x="192234" y="2357189"/>
                </a:lnTo>
                <a:lnTo>
                  <a:pt x="141886" y="2360122"/>
                </a:lnTo>
                <a:lnTo>
                  <a:pt x="91396" y="2361999"/>
                </a:lnTo>
                <a:lnTo>
                  <a:pt x="40780" y="2362811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10200" y="622426"/>
            <a:ext cx="1021080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800" spc="-335" dirty="0" err="1"/>
              <a:t>Mô</a:t>
            </a:r>
            <a:r>
              <a:rPr lang="en-US" sz="4800" spc="-335" dirty="0"/>
              <a:t> </a:t>
            </a:r>
            <a:r>
              <a:rPr lang="en-US" sz="4800" spc="-335" dirty="0" err="1"/>
              <a:t>hình</a:t>
            </a:r>
            <a:r>
              <a:rPr lang="en-US" sz="4800" spc="-335" dirty="0"/>
              <a:t> </a:t>
            </a:r>
            <a:r>
              <a:rPr lang="en-US" sz="4800" spc="-335" dirty="0" err="1"/>
              <a:t>cây</a:t>
            </a:r>
            <a:r>
              <a:rPr lang="en-US" sz="4800" spc="-335" dirty="0"/>
              <a:t> </a:t>
            </a:r>
            <a:r>
              <a:rPr lang="en-US" sz="4800" spc="-335" dirty="0" err="1"/>
              <a:t>quyết</a:t>
            </a:r>
            <a:r>
              <a:rPr lang="en-US" sz="4800" spc="-335" dirty="0"/>
              <a:t> </a:t>
            </a:r>
            <a:r>
              <a:rPr lang="en-US" sz="4800" spc="-335" dirty="0" err="1"/>
              <a:t>định</a:t>
            </a:r>
            <a:endParaRPr sz="4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104242-AE0F-4E30-993C-9A40DC8FEDD3}"/>
              </a:ext>
            </a:extLst>
          </p:cNvPr>
          <p:cNvSpPr/>
          <p:nvPr/>
        </p:nvSpPr>
        <p:spPr>
          <a:xfrm>
            <a:off x="7467600" y="1485900"/>
            <a:ext cx="3352800" cy="12530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B2A16B-610D-43DA-8D3D-39EFF664F335}"/>
              </a:ext>
            </a:extLst>
          </p:cNvPr>
          <p:cNvSpPr/>
          <p:nvPr/>
        </p:nvSpPr>
        <p:spPr>
          <a:xfrm>
            <a:off x="2895600" y="3405234"/>
            <a:ext cx="2971800" cy="12077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khúc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F1301-CE6A-4A78-BCAD-7825BB709CA7}"/>
              </a:ext>
            </a:extLst>
          </p:cNvPr>
          <p:cNvSpPr/>
          <p:nvPr/>
        </p:nvSpPr>
        <p:spPr>
          <a:xfrm>
            <a:off x="6286500" y="5973227"/>
            <a:ext cx="2171700" cy="1135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D063D-5418-44AD-A19B-6B2B8181513D}"/>
              </a:ext>
            </a:extLst>
          </p:cNvPr>
          <p:cNvSpPr/>
          <p:nvPr/>
        </p:nvSpPr>
        <p:spPr>
          <a:xfrm>
            <a:off x="12268200" y="3619500"/>
            <a:ext cx="31242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khúc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8C78CB-C51F-41DB-8AF3-1FFFC6EDA2F6}"/>
              </a:ext>
            </a:extLst>
          </p:cNvPr>
          <p:cNvSpPr/>
          <p:nvPr/>
        </p:nvSpPr>
        <p:spPr>
          <a:xfrm>
            <a:off x="8406492" y="4929065"/>
            <a:ext cx="1447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0350B2-B349-4C4C-8E73-CA3C04472193}"/>
              </a:ext>
            </a:extLst>
          </p:cNvPr>
          <p:cNvSpPr/>
          <p:nvPr/>
        </p:nvSpPr>
        <p:spPr>
          <a:xfrm>
            <a:off x="1790700" y="6057900"/>
            <a:ext cx="1447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5863F8-BE93-402D-B47C-8EC87E00FD78}"/>
              </a:ext>
            </a:extLst>
          </p:cNvPr>
          <p:cNvSpPr/>
          <p:nvPr/>
        </p:nvSpPr>
        <p:spPr>
          <a:xfrm>
            <a:off x="3984171" y="6041571"/>
            <a:ext cx="1447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D82044-E184-42D2-A4CC-42FA192E98B7}"/>
              </a:ext>
            </a:extLst>
          </p:cNvPr>
          <p:cNvSpPr/>
          <p:nvPr/>
        </p:nvSpPr>
        <p:spPr>
          <a:xfrm>
            <a:off x="10477500" y="5678170"/>
            <a:ext cx="165735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D8E239-D47C-4449-93BB-CA1367FDB9B3}"/>
              </a:ext>
            </a:extLst>
          </p:cNvPr>
          <p:cNvSpPr/>
          <p:nvPr/>
        </p:nvSpPr>
        <p:spPr>
          <a:xfrm>
            <a:off x="12949323" y="6057900"/>
            <a:ext cx="165735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B533A9-F72C-4BEC-92D7-B93B864B18AD}"/>
              </a:ext>
            </a:extLst>
          </p:cNvPr>
          <p:cNvSpPr/>
          <p:nvPr/>
        </p:nvSpPr>
        <p:spPr>
          <a:xfrm>
            <a:off x="15692523" y="5855325"/>
            <a:ext cx="1447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E86EE3-F9A2-403A-9BE5-BA14449B8B42}"/>
              </a:ext>
            </a:extLst>
          </p:cNvPr>
          <p:cNvSpPr/>
          <p:nvPr/>
        </p:nvSpPr>
        <p:spPr>
          <a:xfrm>
            <a:off x="4191000" y="8420100"/>
            <a:ext cx="1447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FC6172-A0D8-48AD-A2FB-954D461D47CD}"/>
              </a:ext>
            </a:extLst>
          </p:cNvPr>
          <p:cNvSpPr/>
          <p:nvPr/>
        </p:nvSpPr>
        <p:spPr>
          <a:xfrm>
            <a:off x="6384470" y="8724900"/>
            <a:ext cx="1616529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86EB5C-D565-43B3-8E31-26EBA020923D}"/>
              </a:ext>
            </a:extLst>
          </p:cNvPr>
          <p:cNvSpPr/>
          <p:nvPr/>
        </p:nvSpPr>
        <p:spPr>
          <a:xfrm>
            <a:off x="9225642" y="8420100"/>
            <a:ext cx="1616529" cy="933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0EEF9-6750-4C4D-992D-2F60F8A043E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81500" y="2738975"/>
            <a:ext cx="4762500" cy="666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8599BC-9C1B-417A-A21D-1A95B6CD83E0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9130392" y="2738975"/>
            <a:ext cx="13608" cy="2190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4BE377-28AC-4E14-9180-A72E048DFC98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9144000" y="2738975"/>
            <a:ext cx="4686300" cy="88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41896-EDD4-40E2-8BCF-2CDE7D287EC8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514600" y="4612945"/>
            <a:ext cx="1866900" cy="1444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83F75F-6436-4110-B6AD-EF2DACEC0FE3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4381500" y="4612945"/>
            <a:ext cx="326571" cy="142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6E5930-8746-46B3-A126-6CBBBE2958C1}"/>
              </a:ext>
            </a:extLst>
          </p:cNvPr>
          <p:cNvSpPr txBox="1"/>
          <p:nvPr/>
        </p:nvSpPr>
        <p:spPr>
          <a:xfrm>
            <a:off x="5480113" y="225031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3B5C9D-7816-4F0F-B323-409D267E1401}"/>
              </a:ext>
            </a:extLst>
          </p:cNvPr>
          <p:cNvSpPr txBox="1"/>
          <p:nvPr/>
        </p:nvSpPr>
        <p:spPr>
          <a:xfrm>
            <a:off x="9144000" y="3788632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181B2-7FAC-4996-A5D1-0F7E616774B5}"/>
              </a:ext>
            </a:extLst>
          </p:cNvPr>
          <p:cNvSpPr txBox="1"/>
          <p:nvPr/>
        </p:nvSpPr>
        <p:spPr>
          <a:xfrm>
            <a:off x="11581964" y="2744962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8A4BA6-3F62-4375-B39E-1EC8F6696DB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4381500" y="4612945"/>
            <a:ext cx="2990850" cy="1360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9EB2B2-4FD1-4BA0-9AF8-98F345AF2DE1}"/>
              </a:ext>
            </a:extLst>
          </p:cNvPr>
          <p:cNvSpPr txBox="1"/>
          <p:nvPr/>
        </p:nvSpPr>
        <p:spPr>
          <a:xfrm>
            <a:off x="2683097" y="487375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9A9FE-6764-4D50-901C-5E663709004A}"/>
              </a:ext>
            </a:extLst>
          </p:cNvPr>
          <p:cNvSpPr txBox="1"/>
          <p:nvPr/>
        </p:nvSpPr>
        <p:spPr>
          <a:xfrm>
            <a:off x="5373631" y="7202059"/>
            <a:ext cx="129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6738A-806C-480F-9A2E-82228F64DA1B}"/>
              </a:ext>
            </a:extLst>
          </p:cNvPr>
          <p:cNvSpPr txBox="1"/>
          <p:nvPr/>
        </p:nvSpPr>
        <p:spPr>
          <a:xfrm>
            <a:off x="5526100" y="459823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6E2DB-E2B6-4857-B378-085F3B7B10A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4914900" y="7108371"/>
            <a:ext cx="2457450" cy="131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947288-D98A-4790-ABC8-99BEF5C11E1E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 flipH="1">
            <a:off x="7192735" y="7108371"/>
            <a:ext cx="179615" cy="161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D6E898-68DE-4D30-B0B5-BC07039E258F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7372350" y="7108371"/>
            <a:ext cx="2661557" cy="131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D3BD8-F702-476A-B821-2FF40B99E8F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11306175" y="4686300"/>
            <a:ext cx="2524125" cy="99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E95EF6-03A5-487E-8589-AF63817C7E04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 flipH="1">
            <a:off x="13777998" y="4686300"/>
            <a:ext cx="52302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9FA28F-74DF-42AF-9B4D-D7C018238C33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3830300" y="4686300"/>
            <a:ext cx="2586123" cy="116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D31B9-E2A3-4DE0-8770-4987B5BCB1FB}"/>
              </a:ext>
            </a:extLst>
          </p:cNvPr>
          <p:cNvSpPr txBox="1"/>
          <p:nvPr/>
        </p:nvSpPr>
        <p:spPr>
          <a:xfrm>
            <a:off x="11714273" y="458161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9C6FCE-D6F0-4A71-B910-7132C107AC16}"/>
              </a:ext>
            </a:extLst>
          </p:cNvPr>
          <p:cNvSpPr txBox="1"/>
          <p:nvPr/>
        </p:nvSpPr>
        <p:spPr>
          <a:xfrm>
            <a:off x="13726517" y="5024328"/>
            <a:ext cx="129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C50F35-4272-49AE-9225-0E5BF5F09AED}"/>
              </a:ext>
            </a:extLst>
          </p:cNvPr>
          <p:cNvSpPr txBox="1"/>
          <p:nvPr/>
        </p:nvSpPr>
        <p:spPr>
          <a:xfrm>
            <a:off x="15050264" y="459823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B66E7-EECC-49DF-B37A-C6F8029945B2}"/>
              </a:ext>
            </a:extLst>
          </p:cNvPr>
          <p:cNvSpPr txBox="1"/>
          <p:nvPr/>
        </p:nvSpPr>
        <p:spPr>
          <a:xfrm>
            <a:off x="8399859" y="7189422"/>
            <a:ext cx="16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Samsung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A9C4A-64A1-4994-9D39-F620986F90A2}"/>
              </a:ext>
            </a:extLst>
          </p:cNvPr>
          <p:cNvSpPr txBox="1"/>
          <p:nvPr/>
        </p:nvSpPr>
        <p:spPr>
          <a:xfrm>
            <a:off x="7418785" y="7908471"/>
            <a:ext cx="129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Xiaomi</a:t>
            </a:r>
          </a:p>
        </p:txBody>
      </p:sp>
    </p:spTree>
    <p:extLst>
      <p:ext uri="{BB962C8B-B14F-4D97-AF65-F5344CB8AC3E}">
        <p14:creationId xmlns:p14="http://schemas.microsoft.com/office/powerpoint/2010/main" val="410464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1200" y="3390900"/>
            <a:ext cx="10820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sz="9600" b="1" spc="-113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 KẾT LUẬN</a:t>
            </a:r>
            <a:endParaRPr sz="9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1195" y="7174061"/>
            <a:ext cx="300482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-80" dirty="0">
                <a:solidFill>
                  <a:srgbClr val="26316F"/>
                </a:solidFill>
                <a:latin typeface="Verdana"/>
                <a:cs typeface="Verdana"/>
              </a:rPr>
              <a:t>NHÓM</a:t>
            </a:r>
            <a:r>
              <a:rPr sz="5000" b="1" spc="-3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100" dirty="0">
                <a:solidFill>
                  <a:srgbClr val="26316F"/>
                </a:solidFill>
                <a:latin typeface="Verdana"/>
                <a:cs typeface="Verdana"/>
              </a:rPr>
              <a:t>12</a:t>
            </a:r>
            <a:endParaRPr sz="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8601307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453" y="2087151"/>
            <a:ext cx="6207125" cy="3254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900" spc="-605" dirty="0"/>
              <a:t>Thanks!</a:t>
            </a:r>
            <a:endParaRPr sz="11900" dirty="0"/>
          </a:p>
          <a:p>
            <a:pPr marL="20320" marR="589280">
              <a:lnSpc>
                <a:spcPct val="119000"/>
              </a:lnSpc>
              <a:spcBef>
                <a:spcPts val="2110"/>
              </a:spcBef>
            </a:pPr>
            <a:r>
              <a:rPr sz="3150" b="0" spc="114" dirty="0">
                <a:solidFill>
                  <a:srgbClr val="FABC00"/>
                </a:solidFill>
                <a:latin typeface="Verdana"/>
                <a:cs typeface="Verdana"/>
              </a:rPr>
              <a:t>Do</a:t>
            </a:r>
            <a:r>
              <a:rPr sz="3150" b="0" spc="-30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b="0" spc="-10" dirty="0">
                <a:solidFill>
                  <a:srgbClr val="FABC00"/>
                </a:solidFill>
                <a:latin typeface="Verdana"/>
                <a:cs typeface="Verdana"/>
              </a:rPr>
              <a:t>you</a:t>
            </a:r>
            <a:r>
              <a:rPr sz="3150" b="0" spc="-30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b="0" spc="-30" dirty="0">
                <a:solidFill>
                  <a:srgbClr val="FABC00"/>
                </a:solidFill>
                <a:latin typeface="Verdana"/>
                <a:cs typeface="Verdana"/>
              </a:rPr>
              <a:t>have</a:t>
            </a:r>
            <a:r>
              <a:rPr sz="3150" b="0" spc="-29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b="0" spc="-35" dirty="0">
                <a:solidFill>
                  <a:srgbClr val="FABC00"/>
                </a:solidFill>
                <a:latin typeface="Verdana"/>
                <a:cs typeface="Verdana"/>
              </a:rPr>
              <a:t>any</a:t>
            </a:r>
            <a:r>
              <a:rPr sz="3150" b="0" spc="-30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b="0" spc="30" dirty="0">
                <a:solidFill>
                  <a:srgbClr val="FABC00"/>
                </a:solidFill>
                <a:latin typeface="Verdana"/>
                <a:cs typeface="Verdana"/>
              </a:rPr>
              <a:t>questions?  </a:t>
            </a:r>
            <a:r>
              <a:rPr sz="3150" b="0" spc="170" dirty="0" err="1">
                <a:latin typeface="Verdana"/>
                <a:cs typeface="Verdana"/>
              </a:rPr>
              <a:t>Nhóm</a:t>
            </a:r>
            <a:r>
              <a:rPr sz="3150" b="0" spc="-290" dirty="0">
                <a:latin typeface="Verdana"/>
                <a:cs typeface="Verdana"/>
              </a:rPr>
              <a:t> </a:t>
            </a:r>
            <a:r>
              <a:rPr sz="3150" b="0" spc="-545" dirty="0">
                <a:latin typeface="Verdana"/>
                <a:cs typeface="Verdana"/>
              </a:rPr>
              <a:t>1</a:t>
            </a:r>
            <a:r>
              <a:rPr lang="en-US" sz="3150" b="0" spc="-545" dirty="0">
                <a:latin typeface="Verdana"/>
                <a:cs typeface="Verdana"/>
              </a:rPr>
              <a:t>0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142704" y="525294"/>
            <a:ext cx="6970356" cy="2436780"/>
          </a:xfrm>
        </p:spPr>
        <p:txBody>
          <a:bodyPr spcFirstLastPara="1" lIns="182850" tIns="182850" rIns="182850" bIns="182850" anchor="ctr" anchorCtr="0">
            <a:normAutofit/>
          </a:bodyPr>
          <a:lstStyle/>
          <a:p>
            <a:pPr rtl="0"/>
            <a:r>
              <a:rPr lang="en-US" sz="6000" dirty="0" err="1"/>
              <a:t>Thành</a:t>
            </a:r>
            <a:r>
              <a:rPr lang="en-US" sz="6000" dirty="0"/>
              <a:t> </a:t>
            </a:r>
            <a:r>
              <a:rPr lang="en-US" sz="6000" dirty="0" err="1"/>
              <a:t>viên</a:t>
            </a:r>
            <a:r>
              <a:rPr lang="en-US" sz="6000" dirty="0"/>
              <a:t> </a:t>
            </a:r>
            <a:r>
              <a:rPr lang="en-US" sz="6000" dirty="0" err="1"/>
              <a:t>nhóm</a:t>
            </a:r>
            <a:r>
              <a:rPr lang="en-US" sz="6000" dirty="0"/>
              <a:t> 10:</a:t>
            </a:r>
          </a:p>
        </p:txBody>
      </p:sp>
      <p:pic>
        <p:nvPicPr>
          <p:cNvPr id="9" name="Content Placeholder 8" descr="A group of people putting their hands together&#10;&#10;Description automatically generated">
            <a:extLst>
              <a:ext uri="{FF2B5EF4-FFF2-40B4-BE49-F238E27FC236}">
                <a16:creationId xmlns:a16="http://schemas.microsoft.com/office/drawing/2014/main" id="{C4EFD507-EC5D-4246-A200-2BD8D1EA5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231" r="14706" b="-1"/>
          <a:stretch/>
        </p:blipFill>
        <p:spPr>
          <a:xfrm>
            <a:off x="9144000" y="1"/>
            <a:ext cx="9154237" cy="10287000"/>
          </a:xfrm>
          <a:prstGeom prst="rect">
            <a:avLst/>
          </a:prstGeom>
        </p:spPr>
      </p:pic>
      <p:sp>
        <p:nvSpPr>
          <p:cNvPr id="204" name="Google Shape;204;p17" hidden="1"/>
          <p:cNvSpPr txBox="1">
            <a:spLocks noGrp="1"/>
          </p:cNvSpPr>
          <p:nvPr>
            <p:ph type="sldNum" idx="4294967295"/>
          </p:nvPr>
        </p:nvSpPr>
        <p:spPr>
          <a:xfrm>
            <a:off x="17113568" y="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6" name="Google Shape;203;p17">
            <a:extLst>
              <a:ext uri="{FF2B5EF4-FFF2-40B4-BE49-F238E27FC236}">
                <a16:creationId xmlns:a16="http://schemas.microsoft.com/office/drawing/2014/main" id="{10CBBA6B-C4AC-A60A-22CA-6875DA0C0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97105"/>
              </p:ext>
            </p:extLst>
          </p:nvPr>
        </p:nvGraphicFramePr>
        <p:xfrm>
          <a:off x="1142703" y="4114801"/>
          <a:ext cx="6629697" cy="4152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EE639D-09AD-4631-8ABD-E1A01E7B4E9B}"/>
              </a:ext>
            </a:extLst>
          </p:cNvPr>
          <p:cNvSpPr txBox="1"/>
          <p:nvPr/>
        </p:nvSpPr>
        <p:spPr>
          <a:xfrm>
            <a:off x="15858145" y="10086946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technofaq.org/posts/2015/07/technology-for-individual-transformations-to-rework-a-whole-un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0" y="3543300"/>
            <a:ext cx="14464944" cy="138281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527550" marR="5080" indent="-4515485">
              <a:lnSpc>
                <a:spcPts val="11480"/>
              </a:lnSpc>
              <a:spcBef>
                <a:spcPts val="515"/>
              </a:spcBef>
            </a:pPr>
            <a:r>
              <a:rPr lang="en-US" sz="8000" b="1" spc="-1010" dirty="0">
                <a:solidFill>
                  <a:srgbClr val="26316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. C</a:t>
            </a:r>
            <a:r>
              <a:rPr lang="vi-VN" sz="8000" b="1" spc="-1010" dirty="0">
                <a:solidFill>
                  <a:srgbClr val="26316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8000" b="1" spc="-1010" dirty="0">
                <a:solidFill>
                  <a:srgbClr val="26316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SỞ DỮ 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2800" y="6591300"/>
            <a:ext cx="300482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-80" dirty="0">
                <a:solidFill>
                  <a:srgbClr val="26316F"/>
                </a:solidFill>
                <a:latin typeface="Verdana"/>
                <a:cs typeface="Verdana"/>
              </a:rPr>
              <a:t>NHÓM</a:t>
            </a:r>
            <a:r>
              <a:rPr sz="5000" b="1" spc="-3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100" dirty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lang="en-US" sz="5000" b="1" spc="-1100" dirty="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endParaRPr sz="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879876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9" y="6465037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30" y="3821962"/>
                </a:moveTo>
                <a:lnTo>
                  <a:pt x="17468" y="3821962"/>
                </a:lnTo>
                <a:lnTo>
                  <a:pt x="13082" y="3778224"/>
                </a:lnTo>
                <a:lnTo>
                  <a:pt x="9023" y="3730190"/>
                </a:lnTo>
                <a:lnTo>
                  <a:pt x="5718" y="3682138"/>
                </a:lnTo>
                <a:lnTo>
                  <a:pt x="3165" y="3634072"/>
                </a:lnTo>
                <a:lnTo>
                  <a:pt x="1361" y="3586002"/>
                </a:lnTo>
                <a:lnTo>
                  <a:pt x="305" y="3537934"/>
                </a:lnTo>
                <a:lnTo>
                  <a:pt x="0" y="3490568"/>
                </a:lnTo>
                <a:lnTo>
                  <a:pt x="428" y="3441830"/>
                </a:lnTo>
                <a:lnTo>
                  <a:pt x="1602" y="3393810"/>
                </a:lnTo>
                <a:lnTo>
                  <a:pt x="3514" y="3345820"/>
                </a:lnTo>
                <a:lnTo>
                  <a:pt x="6164" y="3297867"/>
                </a:lnTo>
                <a:lnTo>
                  <a:pt x="9548" y="3249958"/>
                </a:lnTo>
                <a:lnTo>
                  <a:pt x="13665" y="3202101"/>
                </a:lnTo>
                <a:lnTo>
                  <a:pt x="18511" y="3154302"/>
                </a:lnTo>
                <a:lnTo>
                  <a:pt x="24086" y="3106569"/>
                </a:lnTo>
                <a:lnTo>
                  <a:pt x="30427" y="3058642"/>
                </a:lnTo>
                <a:lnTo>
                  <a:pt x="37526" y="3010628"/>
                </a:lnTo>
                <a:lnTo>
                  <a:pt x="45158" y="2963833"/>
                </a:lnTo>
                <a:lnTo>
                  <a:pt x="53624" y="2916433"/>
                </a:lnTo>
                <a:lnTo>
                  <a:pt x="62808" y="2869133"/>
                </a:lnTo>
                <a:lnTo>
                  <a:pt x="72706" y="2821942"/>
                </a:lnTo>
                <a:lnTo>
                  <a:pt x="83318" y="2774866"/>
                </a:lnTo>
                <a:lnTo>
                  <a:pt x="94640" y="2727912"/>
                </a:lnTo>
                <a:lnTo>
                  <a:pt x="106671" y="2681087"/>
                </a:lnTo>
                <a:lnTo>
                  <a:pt x="119409" y="2634398"/>
                </a:lnTo>
                <a:lnTo>
                  <a:pt x="132851" y="2587853"/>
                </a:lnTo>
                <a:lnTo>
                  <a:pt x="146995" y="2541459"/>
                </a:lnTo>
                <a:lnTo>
                  <a:pt x="161839" y="2495222"/>
                </a:lnTo>
                <a:lnTo>
                  <a:pt x="177381" y="2449149"/>
                </a:lnTo>
                <a:lnTo>
                  <a:pt x="193620" y="2403249"/>
                </a:lnTo>
                <a:lnTo>
                  <a:pt x="210551" y="2357527"/>
                </a:lnTo>
                <a:lnTo>
                  <a:pt x="228174" y="2311991"/>
                </a:lnTo>
                <a:lnTo>
                  <a:pt x="246487" y="2266648"/>
                </a:lnTo>
                <a:lnTo>
                  <a:pt x="265487" y="2221505"/>
                </a:lnTo>
                <a:lnTo>
                  <a:pt x="285173" y="2176563"/>
                </a:lnTo>
                <a:lnTo>
                  <a:pt x="305539" y="2131847"/>
                </a:lnTo>
                <a:lnTo>
                  <a:pt x="326587" y="2087346"/>
                </a:lnTo>
                <a:lnTo>
                  <a:pt x="348313" y="2043074"/>
                </a:lnTo>
                <a:lnTo>
                  <a:pt x="370716" y="1999037"/>
                </a:lnTo>
                <a:lnTo>
                  <a:pt x="393794" y="1955243"/>
                </a:lnTo>
                <a:lnTo>
                  <a:pt x="417543" y="1911698"/>
                </a:lnTo>
                <a:lnTo>
                  <a:pt x="441962" y="1868410"/>
                </a:lnTo>
                <a:lnTo>
                  <a:pt x="467049" y="1825386"/>
                </a:lnTo>
                <a:lnTo>
                  <a:pt x="492802" y="1782632"/>
                </a:lnTo>
                <a:lnTo>
                  <a:pt x="519218" y="1740156"/>
                </a:lnTo>
                <a:lnTo>
                  <a:pt x="546295" y="1697966"/>
                </a:lnTo>
                <a:lnTo>
                  <a:pt x="574031" y="1656067"/>
                </a:lnTo>
                <a:lnTo>
                  <a:pt x="602424" y="1614467"/>
                </a:lnTo>
                <a:lnTo>
                  <a:pt x="631473" y="1573174"/>
                </a:lnTo>
                <a:lnTo>
                  <a:pt x="661173" y="1532193"/>
                </a:lnTo>
                <a:lnTo>
                  <a:pt x="691525" y="1491533"/>
                </a:lnTo>
                <a:lnTo>
                  <a:pt x="722524" y="1451201"/>
                </a:lnTo>
                <a:lnTo>
                  <a:pt x="754170" y="1411203"/>
                </a:lnTo>
                <a:lnTo>
                  <a:pt x="786460" y="1371546"/>
                </a:lnTo>
                <a:lnTo>
                  <a:pt x="819391" y="1332239"/>
                </a:lnTo>
                <a:lnTo>
                  <a:pt x="851222" y="1295281"/>
                </a:lnTo>
                <a:lnTo>
                  <a:pt x="883532" y="1258755"/>
                </a:lnTo>
                <a:lnTo>
                  <a:pt x="916315" y="1222666"/>
                </a:lnTo>
                <a:lnTo>
                  <a:pt x="949565" y="1187015"/>
                </a:lnTo>
                <a:lnTo>
                  <a:pt x="983277" y="1151806"/>
                </a:lnTo>
                <a:lnTo>
                  <a:pt x="1017444" y="1117043"/>
                </a:lnTo>
                <a:lnTo>
                  <a:pt x="1052060" y="1082728"/>
                </a:lnTo>
                <a:lnTo>
                  <a:pt x="1087119" y="1048865"/>
                </a:lnTo>
                <a:lnTo>
                  <a:pt x="1122616" y="1015456"/>
                </a:lnTo>
                <a:lnTo>
                  <a:pt x="1158543" y="982505"/>
                </a:lnTo>
                <a:lnTo>
                  <a:pt x="1194897" y="950016"/>
                </a:lnTo>
                <a:lnTo>
                  <a:pt x="1231669" y="917990"/>
                </a:lnTo>
                <a:lnTo>
                  <a:pt x="1268855" y="886431"/>
                </a:lnTo>
                <a:lnTo>
                  <a:pt x="1306448" y="855343"/>
                </a:lnTo>
                <a:lnTo>
                  <a:pt x="1344442" y="824729"/>
                </a:lnTo>
                <a:lnTo>
                  <a:pt x="1382832" y="794591"/>
                </a:lnTo>
                <a:lnTo>
                  <a:pt x="1421612" y="764934"/>
                </a:lnTo>
                <a:lnTo>
                  <a:pt x="1460774" y="735759"/>
                </a:lnTo>
                <a:lnTo>
                  <a:pt x="1500315" y="707070"/>
                </a:lnTo>
                <a:lnTo>
                  <a:pt x="1540226" y="678871"/>
                </a:lnTo>
                <a:lnTo>
                  <a:pt x="1580503" y="651164"/>
                </a:lnTo>
                <a:lnTo>
                  <a:pt x="1621140" y="623953"/>
                </a:lnTo>
                <a:lnTo>
                  <a:pt x="1662130" y="597241"/>
                </a:lnTo>
                <a:lnTo>
                  <a:pt x="1703468" y="571030"/>
                </a:lnTo>
                <a:lnTo>
                  <a:pt x="1745147" y="545325"/>
                </a:lnTo>
                <a:lnTo>
                  <a:pt x="1787162" y="520128"/>
                </a:lnTo>
                <a:lnTo>
                  <a:pt x="1829506" y="495442"/>
                </a:lnTo>
                <a:lnTo>
                  <a:pt x="1872174" y="471270"/>
                </a:lnTo>
                <a:lnTo>
                  <a:pt x="1915160" y="447617"/>
                </a:lnTo>
                <a:lnTo>
                  <a:pt x="1958457" y="424484"/>
                </a:lnTo>
                <a:lnTo>
                  <a:pt x="2002060" y="401875"/>
                </a:lnTo>
                <a:lnTo>
                  <a:pt x="2045962" y="379793"/>
                </a:lnTo>
                <a:lnTo>
                  <a:pt x="2090158" y="358242"/>
                </a:lnTo>
                <a:lnTo>
                  <a:pt x="2134642" y="337224"/>
                </a:lnTo>
                <a:lnTo>
                  <a:pt x="2179408" y="316742"/>
                </a:lnTo>
                <a:lnTo>
                  <a:pt x="2224449" y="296800"/>
                </a:lnTo>
                <a:lnTo>
                  <a:pt x="2269760" y="277401"/>
                </a:lnTo>
                <a:lnTo>
                  <a:pt x="2315335" y="258548"/>
                </a:lnTo>
                <a:lnTo>
                  <a:pt x="2361167" y="240244"/>
                </a:lnTo>
                <a:lnTo>
                  <a:pt x="2407252" y="222492"/>
                </a:lnTo>
                <a:lnTo>
                  <a:pt x="2453582" y="205296"/>
                </a:lnTo>
                <a:lnTo>
                  <a:pt x="2500152" y="188659"/>
                </a:lnTo>
                <a:lnTo>
                  <a:pt x="2546956" y="172583"/>
                </a:lnTo>
                <a:lnTo>
                  <a:pt x="2593987" y="157072"/>
                </a:lnTo>
                <a:lnTo>
                  <a:pt x="2641241" y="142129"/>
                </a:lnTo>
                <a:lnTo>
                  <a:pt x="2688711" y="127757"/>
                </a:lnTo>
                <a:lnTo>
                  <a:pt x="2736390" y="113960"/>
                </a:lnTo>
                <a:lnTo>
                  <a:pt x="2784273" y="100740"/>
                </a:lnTo>
                <a:lnTo>
                  <a:pt x="2832355" y="88101"/>
                </a:lnTo>
                <a:lnTo>
                  <a:pt x="2880628" y="76045"/>
                </a:lnTo>
                <a:lnTo>
                  <a:pt x="2929087" y="64577"/>
                </a:lnTo>
                <a:lnTo>
                  <a:pt x="2977726" y="53698"/>
                </a:lnTo>
                <a:lnTo>
                  <a:pt x="3026540" y="43413"/>
                </a:lnTo>
                <a:lnTo>
                  <a:pt x="3075521" y="33724"/>
                </a:lnTo>
                <a:lnTo>
                  <a:pt x="3124664" y="24635"/>
                </a:lnTo>
                <a:lnTo>
                  <a:pt x="3173963" y="16148"/>
                </a:lnTo>
                <a:lnTo>
                  <a:pt x="3223413" y="8267"/>
                </a:lnTo>
                <a:lnTo>
                  <a:pt x="3273006" y="995"/>
                </a:lnTo>
                <a:lnTo>
                  <a:pt x="3280440" y="0"/>
                </a:lnTo>
                <a:lnTo>
                  <a:pt x="3280440" y="558256"/>
                </a:lnTo>
                <a:lnTo>
                  <a:pt x="3268016" y="560210"/>
                </a:lnTo>
                <a:lnTo>
                  <a:pt x="3217876" y="568850"/>
                </a:lnTo>
                <a:lnTo>
                  <a:pt x="3167923" y="578211"/>
                </a:lnTo>
                <a:lnTo>
                  <a:pt x="3118166" y="588289"/>
                </a:lnTo>
                <a:lnTo>
                  <a:pt x="3068613" y="599079"/>
                </a:lnTo>
                <a:lnTo>
                  <a:pt x="3019272" y="610576"/>
                </a:lnTo>
                <a:lnTo>
                  <a:pt x="2970154" y="622776"/>
                </a:lnTo>
                <a:lnTo>
                  <a:pt x="2921266" y="635674"/>
                </a:lnTo>
                <a:lnTo>
                  <a:pt x="2872617" y="649265"/>
                </a:lnTo>
                <a:lnTo>
                  <a:pt x="2824217" y="663546"/>
                </a:lnTo>
                <a:lnTo>
                  <a:pt x="2776072" y="678512"/>
                </a:lnTo>
                <a:lnTo>
                  <a:pt x="2728193" y="694157"/>
                </a:lnTo>
                <a:lnTo>
                  <a:pt x="2680588" y="710478"/>
                </a:lnTo>
                <a:lnTo>
                  <a:pt x="2633266" y="727470"/>
                </a:lnTo>
                <a:lnTo>
                  <a:pt x="2586236" y="745128"/>
                </a:lnTo>
                <a:lnTo>
                  <a:pt x="2539505" y="763448"/>
                </a:lnTo>
                <a:lnTo>
                  <a:pt x="2493083" y="782425"/>
                </a:lnTo>
                <a:lnTo>
                  <a:pt x="2446979" y="802054"/>
                </a:lnTo>
                <a:lnTo>
                  <a:pt x="2401202" y="822332"/>
                </a:lnTo>
                <a:lnTo>
                  <a:pt x="2355759" y="843253"/>
                </a:lnTo>
                <a:lnTo>
                  <a:pt x="2310660" y="864813"/>
                </a:lnTo>
                <a:lnTo>
                  <a:pt x="2265914" y="887008"/>
                </a:lnTo>
                <a:lnTo>
                  <a:pt x="2221529" y="909832"/>
                </a:lnTo>
                <a:lnTo>
                  <a:pt x="2177513" y="933282"/>
                </a:lnTo>
                <a:lnTo>
                  <a:pt x="2133877" y="957352"/>
                </a:lnTo>
                <a:lnTo>
                  <a:pt x="2090627" y="982039"/>
                </a:lnTo>
                <a:lnTo>
                  <a:pt x="2047774" y="1007337"/>
                </a:lnTo>
                <a:lnTo>
                  <a:pt x="2005326" y="1033242"/>
                </a:lnTo>
                <a:lnTo>
                  <a:pt x="1963291" y="1059749"/>
                </a:lnTo>
                <a:lnTo>
                  <a:pt x="1921678" y="1086855"/>
                </a:lnTo>
                <a:lnTo>
                  <a:pt x="1880496" y="1114553"/>
                </a:lnTo>
                <a:lnTo>
                  <a:pt x="1839754" y="1142841"/>
                </a:lnTo>
                <a:lnTo>
                  <a:pt x="1799460" y="1171713"/>
                </a:lnTo>
                <a:lnTo>
                  <a:pt x="1759623" y="1201164"/>
                </a:lnTo>
                <a:lnTo>
                  <a:pt x="1720252" y="1231191"/>
                </a:lnTo>
                <a:lnTo>
                  <a:pt x="1681355" y="1261788"/>
                </a:lnTo>
                <a:lnTo>
                  <a:pt x="1642942" y="1292951"/>
                </a:lnTo>
                <a:lnTo>
                  <a:pt x="1605020" y="1324675"/>
                </a:lnTo>
                <a:lnTo>
                  <a:pt x="1567600" y="1356956"/>
                </a:lnTo>
                <a:lnTo>
                  <a:pt x="1530688" y="1389790"/>
                </a:lnTo>
                <a:lnTo>
                  <a:pt x="1494295" y="1423171"/>
                </a:lnTo>
                <a:lnTo>
                  <a:pt x="1458428" y="1457096"/>
                </a:lnTo>
                <a:lnTo>
                  <a:pt x="1423097" y="1491559"/>
                </a:lnTo>
                <a:lnTo>
                  <a:pt x="1388310" y="1526556"/>
                </a:lnTo>
                <a:lnTo>
                  <a:pt x="1354076" y="1562082"/>
                </a:lnTo>
                <a:lnTo>
                  <a:pt x="1320404" y="1598134"/>
                </a:lnTo>
                <a:lnTo>
                  <a:pt x="1287302" y="1634706"/>
                </a:lnTo>
                <a:lnTo>
                  <a:pt x="1254779" y="1671793"/>
                </a:lnTo>
                <a:lnTo>
                  <a:pt x="1220888" y="1711734"/>
                </a:lnTo>
                <a:lnTo>
                  <a:pt x="1187792" y="1752095"/>
                </a:lnTo>
                <a:lnTo>
                  <a:pt x="1155495" y="1792867"/>
                </a:lnTo>
                <a:lnTo>
                  <a:pt x="1124000" y="1834039"/>
                </a:lnTo>
                <a:lnTo>
                  <a:pt x="1093310" y="1875601"/>
                </a:lnTo>
                <a:lnTo>
                  <a:pt x="1063429" y="1917542"/>
                </a:lnTo>
                <a:lnTo>
                  <a:pt x="1034359" y="1959851"/>
                </a:lnTo>
                <a:lnTo>
                  <a:pt x="1006105" y="2002519"/>
                </a:lnTo>
                <a:lnTo>
                  <a:pt x="978669" y="2045535"/>
                </a:lnTo>
                <a:lnTo>
                  <a:pt x="952054" y="2088888"/>
                </a:lnTo>
                <a:lnTo>
                  <a:pt x="926265" y="2132567"/>
                </a:lnTo>
                <a:lnTo>
                  <a:pt x="901301" y="2176569"/>
                </a:lnTo>
                <a:lnTo>
                  <a:pt x="877174" y="2220865"/>
                </a:lnTo>
                <a:lnTo>
                  <a:pt x="853880" y="2265462"/>
                </a:lnTo>
                <a:lnTo>
                  <a:pt x="831423" y="2310344"/>
                </a:lnTo>
                <a:lnTo>
                  <a:pt x="809808" y="2355501"/>
                </a:lnTo>
                <a:lnTo>
                  <a:pt x="789038" y="2400921"/>
                </a:lnTo>
                <a:lnTo>
                  <a:pt x="769116" y="2446595"/>
                </a:lnTo>
                <a:lnTo>
                  <a:pt x="750045" y="2492511"/>
                </a:lnTo>
                <a:lnTo>
                  <a:pt x="731828" y="2538660"/>
                </a:lnTo>
                <a:lnTo>
                  <a:pt x="714470" y="2585031"/>
                </a:lnTo>
                <a:lnTo>
                  <a:pt x="697973" y="2631614"/>
                </a:lnTo>
                <a:lnTo>
                  <a:pt x="682340" y="2678397"/>
                </a:lnTo>
                <a:lnTo>
                  <a:pt x="667576" y="2725371"/>
                </a:lnTo>
                <a:lnTo>
                  <a:pt x="653682" y="2772525"/>
                </a:lnTo>
                <a:lnTo>
                  <a:pt x="640663" y="2819848"/>
                </a:lnTo>
                <a:lnTo>
                  <a:pt x="628521" y="2867331"/>
                </a:lnTo>
                <a:lnTo>
                  <a:pt x="617260" y="2914962"/>
                </a:lnTo>
                <a:lnTo>
                  <a:pt x="606884" y="2962731"/>
                </a:lnTo>
                <a:lnTo>
                  <a:pt x="597395" y="3010628"/>
                </a:lnTo>
                <a:lnTo>
                  <a:pt x="588755" y="3058908"/>
                </a:lnTo>
                <a:lnTo>
                  <a:pt x="581094" y="3106762"/>
                </a:lnTo>
                <a:lnTo>
                  <a:pt x="574287" y="3154979"/>
                </a:lnTo>
                <a:lnTo>
                  <a:pt x="568382" y="3203281"/>
                </a:lnTo>
                <a:lnTo>
                  <a:pt x="563380" y="3251658"/>
                </a:lnTo>
                <a:lnTo>
                  <a:pt x="559286" y="3300101"/>
                </a:lnTo>
                <a:lnTo>
                  <a:pt x="556103" y="3348597"/>
                </a:lnTo>
                <a:lnTo>
                  <a:pt x="553833" y="3397137"/>
                </a:lnTo>
                <a:lnTo>
                  <a:pt x="552481" y="3445711"/>
                </a:lnTo>
                <a:lnTo>
                  <a:pt x="552049" y="3494307"/>
                </a:lnTo>
                <a:lnTo>
                  <a:pt x="552541" y="3542915"/>
                </a:lnTo>
                <a:lnTo>
                  <a:pt x="553960" y="3591526"/>
                </a:lnTo>
                <a:lnTo>
                  <a:pt x="556309" y="3640127"/>
                </a:lnTo>
                <a:lnTo>
                  <a:pt x="559592" y="3688710"/>
                </a:lnTo>
                <a:lnTo>
                  <a:pt x="563812" y="3737262"/>
                </a:lnTo>
                <a:lnTo>
                  <a:pt x="568972" y="3785775"/>
                </a:lnTo>
                <a:lnTo>
                  <a:pt x="573530" y="382196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19050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2" y="828191"/>
                  </a:lnTo>
                  <a:lnTo>
                    <a:pt x="523898" y="812396"/>
                  </a:lnTo>
                  <a:lnTo>
                    <a:pt x="569800" y="794239"/>
                  </a:lnTo>
                  <a:lnTo>
                    <a:pt x="614814" y="773742"/>
                  </a:lnTo>
                  <a:lnTo>
                    <a:pt x="658845" y="750926"/>
                  </a:lnTo>
                  <a:lnTo>
                    <a:pt x="701800" y="725813"/>
                  </a:lnTo>
                  <a:lnTo>
                    <a:pt x="743584" y="698424"/>
                  </a:lnTo>
                  <a:lnTo>
                    <a:pt x="784102" y="668782"/>
                  </a:lnTo>
                  <a:lnTo>
                    <a:pt x="823034" y="637100"/>
                  </a:lnTo>
                  <a:lnTo>
                    <a:pt x="860090" y="603637"/>
                  </a:lnTo>
                  <a:lnTo>
                    <a:pt x="895225" y="568477"/>
                  </a:lnTo>
                  <a:lnTo>
                    <a:pt x="928394" y="531706"/>
                  </a:lnTo>
                  <a:lnTo>
                    <a:pt x="959553" y="493409"/>
                  </a:lnTo>
                  <a:lnTo>
                    <a:pt x="988658" y="453672"/>
                  </a:lnTo>
                  <a:lnTo>
                    <a:pt x="1015664" y="412581"/>
                  </a:lnTo>
                  <a:lnTo>
                    <a:pt x="1040526" y="370220"/>
                  </a:lnTo>
                  <a:lnTo>
                    <a:pt x="1063201" y="326675"/>
                  </a:lnTo>
                  <a:lnTo>
                    <a:pt x="1083644" y="282031"/>
                  </a:lnTo>
                  <a:lnTo>
                    <a:pt x="1101809" y="236375"/>
                  </a:lnTo>
                  <a:lnTo>
                    <a:pt x="1117653" y="189791"/>
                  </a:lnTo>
                  <a:lnTo>
                    <a:pt x="1131132" y="142364"/>
                  </a:lnTo>
                  <a:lnTo>
                    <a:pt x="1142200" y="94181"/>
                  </a:lnTo>
                  <a:lnTo>
                    <a:pt x="1150813" y="45327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1" y="78250"/>
                  </a:lnTo>
                  <a:lnTo>
                    <a:pt x="1880663" y="127427"/>
                  </a:lnTo>
                  <a:lnTo>
                    <a:pt x="1873380" y="176289"/>
                  </a:lnTo>
                  <a:lnTo>
                    <a:pt x="1864696" y="224809"/>
                  </a:lnTo>
                  <a:lnTo>
                    <a:pt x="1854626" y="272958"/>
                  </a:lnTo>
                  <a:lnTo>
                    <a:pt x="1843184" y="320710"/>
                  </a:lnTo>
                  <a:lnTo>
                    <a:pt x="1830383" y="368037"/>
                  </a:lnTo>
                  <a:lnTo>
                    <a:pt x="1816239" y="414913"/>
                  </a:lnTo>
                  <a:lnTo>
                    <a:pt x="1800765" y="461310"/>
                  </a:lnTo>
                  <a:lnTo>
                    <a:pt x="1783975" y="507200"/>
                  </a:lnTo>
                  <a:lnTo>
                    <a:pt x="1765884" y="552557"/>
                  </a:lnTo>
                  <a:lnTo>
                    <a:pt x="1746506" y="597353"/>
                  </a:lnTo>
                  <a:lnTo>
                    <a:pt x="1725854" y="641561"/>
                  </a:lnTo>
                  <a:lnTo>
                    <a:pt x="1703945" y="685153"/>
                  </a:lnTo>
                  <a:lnTo>
                    <a:pt x="1680790" y="728103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4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1" y="1603287"/>
                  </a:moveTo>
                  <a:lnTo>
                    <a:pt x="132190" y="1602412"/>
                  </a:lnTo>
                  <a:lnTo>
                    <a:pt x="82854" y="1600115"/>
                  </a:lnTo>
                  <a:lnTo>
                    <a:pt x="33504" y="1596389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2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0"/>
                  </a:lnTo>
                  <a:lnTo>
                    <a:pt x="1485054" y="1008468"/>
                  </a:lnTo>
                  <a:lnTo>
                    <a:pt x="1452455" y="1045296"/>
                  </a:lnTo>
                  <a:lnTo>
                    <a:pt x="1418738" y="1081235"/>
                  </a:lnTo>
                  <a:lnTo>
                    <a:pt x="1383919" y="1116259"/>
                  </a:lnTo>
                  <a:lnTo>
                    <a:pt x="1348012" y="1150341"/>
                  </a:lnTo>
                  <a:lnTo>
                    <a:pt x="1311030" y="1183453"/>
                  </a:lnTo>
                  <a:lnTo>
                    <a:pt x="1272989" y="1215567"/>
                  </a:lnTo>
                  <a:lnTo>
                    <a:pt x="1233902" y="1246658"/>
                  </a:lnTo>
                  <a:lnTo>
                    <a:pt x="1193918" y="1276598"/>
                  </a:lnTo>
                  <a:lnTo>
                    <a:pt x="1153200" y="1305273"/>
                  </a:lnTo>
                  <a:lnTo>
                    <a:pt x="1111776" y="1332678"/>
                  </a:lnTo>
                  <a:lnTo>
                    <a:pt x="1069677" y="1358806"/>
                  </a:lnTo>
                  <a:lnTo>
                    <a:pt x="1026933" y="1383648"/>
                  </a:lnTo>
                  <a:lnTo>
                    <a:pt x="983574" y="1407199"/>
                  </a:lnTo>
                  <a:lnTo>
                    <a:pt x="939630" y="1429452"/>
                  </a:lnTo>
                  <a:lnTo>
                    <a:pt x="895131" y="1450399"/>
                  </a:lnTo>
                  <a:lnTo>
                    <a:pt x="850107" y="1470034"/>
                  </a:lnTo>
                  <a:lnTo>
                    <a:pt x="804588" y="1488350"/>
                  </a:lnTo>
                  <a:lnTo>
                    <a:pt x="758604" y="1505340"/>
                  </a:lnTo>
                  <a:lnTo>
                    <a:pt x="712186" y="1520998"/>
                  </a:lnTo>
                  <a:lnTo>
                    <a:pt x="665362" y="1535315"/>
                  </a:lnTo>
                  <a:lnTo>
                    <a:pt x="618164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3" y="1579049"/>
                  </a:lnTo>
                  <a:lnTo>
                    <a:pt x="426227" y="1586565"/>
                  </a:lnTo>
                  <a:lnTo>
                    <a:pt x="377606" y="1592699"/>
                  </a:lnTo>
                  <a:lnTo>
                    <a:pt x="328792" y="1597445"/>
                  </a:lnTo>
                  <a:lnTo>
                    <a:pt x="279812" y="1600796"/>
                  </a:lnTo>
                  <a:lnTo>
                    <a:pt x="230699" y="1602746"/>
                  </a:lnTo>
                  <a:lnTo>
                    <a:pt x="181481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3" y="8686803"/>
                  </a:moveTo>
                  <a:lnTo>
                    <a:pt x="1447768" y="8686803"/>
                  </a:lnTo>
                  <a:lnTo>
                    <a:pt x="1397781" y="8685940"/>
                  </a:lnTo>
                  <a:lnTo>
                    <a:pt x="1348011" y="8683365"/>
                  </a:lnTo>
                  <a:lnTo>
                    <a:pt x="1298500" y="8679092"/>
                  </a:lnTo>
                  <a:lnTo>
                    <a:pt x="1249288" y="8673139"/>
                  </a:lnTo>
                  <a:lnTo>
                    <a:pt x="1200413" y="8665522"/>
                  </a:lnTo>
                  <a:lnTo>
                    <a:pt x="1151917" y="8656258"/>
                  </a:lnTo>
                  <a:lnTo>
                    <a:pt x="1103838" y="8645362"/>
                  </a:lnTo>
                  <a:lnTo>
                    <a:pt x="1056218" y="8632853"/>
                  </a:lnTo>
                  <a:lnTo>
                    <a:pt x="1009095" y="8618746"/>
                  </a:lnTo>
                  <a:lnTo>
                    <a:pt x="962511" y="8603057"/>
                  </a:lnTo>
                  <a:lnTo>
                    <a:pt x="916504" y="8585804"/>
                  </a:lnTo>
                  <a:lnTo>
                    <a:pt x="871115" y="8567003"/>
                  </a:lnTo>
                  <a:lnTo>
                    <a:pt x="826384" y="8546670"/>
                  </a:lnTo>
                  <a:lnTo>
                    <a:pt x="782351" y="8524822"/>
                  </a:lnTo>
                  <a:lnTo>
                    <a:pt x="739056" y="8501475"/>
                  </a:lnTo>
                  <a:lnTo>
                    <a:pt x="696538" y="8476646"/>
                  </a:lnTo>
                  <a:lnTo>
                    <a:pt x="654837" y="8450352"/>
                  </a:lnTo>
                  <a:lnTo>
                    <a:pt x="613994" y="8422609"/>
                  </a:lnTo>
                  <a:lnTo>
                    <a:pt x="574049" y="8393433"/>
                  </a:lnTo>
                  <a:lnTo>
                    <a:pt x="535041" y="8362841"/>
                  </a:lnTo>
                  <a:lnTo>
                    <a:pt x="497010" y="8330850"/>
                  </a:lnTo>
                  <a:lnTo>
                    <a:pt x="459997" y="8297476"/>
                  </a:lnTo>
                  <a:lnTo>
                    <a:pt x="424040" y="8262736"/>
                  </a:lnTo>
                  <a:lnTo>
                    <a:pt x="389304" y="8226779"/>
                  </a:lnTo>
                  <a:lnTo>
                    <a:pt x="355933" y="8189765"/>
                  </a:lnTo>
                  <a:lnTo>
                    <a:pt x="323945" y="8151733"/>
                  </a:lnTo>
                  <a:lnTo>
                    <a:pt x="293356" y="8112724"/>
                  </a:lnTo>
                  <a:lnTo>
                    <a:pt x="264183" y="8072777"/>
                  </a:lnTo>
                  <a:lnTo>
                    <a:pt x="236441" y="8031932"/>
                  </a:lnTo>
                  <a:lnTo>
                    <a:pt x="210149" y="7990230"/>
                  </a:lnTo>
                  <a:lnTo>
                    <a:pt x="185322" y="7947710"/>
                  </a:lnTo>
                  <a:lnTo>
                    <a:pt x="161976" y="7904413"/>
                  </a:lnTo>
                  <a:lnTo>
                    <a:pt x="140129" y="7860377"/>
                  </a:lnTo>
                  <a:lnTo>
                    <a:pt x="119797" y="7815645"/>
                  </a:lnTo>
                  <a:lnTo>
                    <a:pt x="100996" y="7770254"/>
                  </a:lnTo>
                  <a:lnTo>
                    <a:pt x="83744" y="7724245"/>
                  </a:lnTo>
                  <a:lnTo>
                    <a:pt x="68056" y="7677659"/>
                  </a:lnTo>
                  <a:lnTo>
                    <a:pt x="53949" y="7630535"/>
                  </a:lnTo>
                  <a:lnTo>
                    <a:pt x="41440" y="7582913"/>
                  </a:lnTo>
                  <a:lnTo>
                    <a:pt x="30545" y="7534833"/>
                  </a:lnTo>
                  <a:lnTo>
                    <a:pt x="21280" y="7486335"/>
                  </a:lnTo>
                  <a:lnTo>
                    <a:pt x="13663" y="7437460"/>
                  </a:lnTo>
                  <a:lnTo>
                    <a:pt x="7710" y="7388246"/>
                  </a:lnTo>
                  <a:lnTo>
                    <a:pt x="3438" y="7338734"/>
                  </a:lnTo>
                  <a:lnTo>
                    <a:pt x="862" y="7288965"/>
                  </a:lnTo>
                  <a:lnTo>
                    <a:pt x="0" y="7238977"/>
                  </a:lnTo>
                  <a:lnTo>
                    <a:pt x="0" y="0"/>
                  </a:lnTo>
                  <a:lnTo>
                    <a:pt x="16221073" y="0"/>
                  </a:lnTo>
                  <a:lnTo>
                    <a:pt x="16221073" y="86868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D2B47A3-CAC9-4D10-A206-1E75E304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56" y="990000"/>
            <a:ext cx="13539480" cy="871786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467100"/>
            <a:ext cx="1268061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sz="9600" b="1" spc="-113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 CÂY QUYẾT ĐỊNH</a:t>
            </a:r>
            <a:endParaRPr sz="9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1195" y="7174061"/>
            <a:ext cx="300482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-80" dirty="0">
                <a:solidFill>
                  <a:srgbClr val="26316F"/>
                </a:solidFill>
                <a:latin typeface="Verdana"/>
                <a:cs typeface="Verdana"/>
              </a:rPr>
              <a:t>NHÓM</a:t>
            </a:r>
            <a:r>
              <a:rPr sz="5000" b="1" spc="-3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100" dirty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lang="en-US" sz="5000" b="1" spc="-1100" dirty="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endParaRPr sz="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85432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3467100"/>
            <a:ext cx="1336641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sz="9600" b="1" spc="-113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lang="en-US" sz="9600" b="1" spc="-1135" dirty="0">
                <a:solidFill>
                  <a:srgbClr val="26316F"/>
                </a:solidFill>
                <a:latin typeface="Verdana"/>
                <a:cs typeface="Verdana"/>
              </a:rPr>
              <a:t>1 THUẬT TOÁN ID3</a:t>
            </a:r>
            <a:endParaRPr sz="9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1195" y="7174061"/>
            <a:ext cx="300482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-80" dirty="0">
                <a:solidFill>
                  <a:srgbClr val="26316F"/>
                </a:solidFill>
                <a:latin typeface="Verdana"/>
                <a:cs typeface="Verdana"/>
              </a:rPr>
              <a:t>NHÓM</a:t>
            </a:r>
            <a:r>
              <a:rPr sz="5000" b="1" spc="-3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100" dirty="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lang="en-US" sz="5000" b="1" spc="-1100" dirty="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endParaRPr sz="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401136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9" y="6465037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30" y="3821962"/>
                </a:moveTo>
                <a:lnTo>
                  <a:pt x="17468" y="3821962"/>
                </a:lnTo>
                <a:lnTo>
                  <a:pt x="13082" y="3778224"/>
                </a:lnTo>
                <a:lnTo>
                  <a:pt x="9023" y="3730190"/>
                </a:lnTo>
                <a:lnTo>
                  <a:pt x="5718" y="3682138"/>
                </a:lnTo>
                <a:lnTo>
                  <a:pt x="3165" y="3634072"/>
                </a:lnTo>
                <a:lnTo>
                  <a:pt x="1361" y="3586002"/>
                </a:lnTo>
                <a:lnTo>
                  <a:pt x="305" y="3537934"/>
                </a:lnTo>
                <a:lnTo>
                  <a:pt x="0" y="3490568"/>
                </a:lnTo>
                <a:lnTo>
                  <a:pt x="428" y="3441830"/>
                </a:lnTo>
                <a:lnTo>
                  <a:pt x="1602" y="3393810"/>
                </a:lnTo>
                <a:lnTo>
                  <a:pt x="3514" y="3345820"/>
                </a:lnTo>
                <a:lnTo>
                  <a:pt x="6164" y="3297867"/>
                </a:lnTo>
                <a:lnTo>
                  <a:pt x="9548" y="3249958"/>
                </a:lnTo>
                <a:lnTo>
                  <a:pt x="13665" y="3202101"/>
                </a:lnTo>
                <a:lnTo>
                  <a:pt x="18511" y="3154302"/>
                </a:lnTo>
                <a:lnTo>
                  <a:pt x="24086" y="3106569"/>
                </a:lnTo>
                <a:lnTo>
                  <a:pt x="30427" y="3058642"/>
                </a:lnTo>
                <a:lnTo>
                  <a:pt x="37526" y="3010628"/>
                </a:lnTo>
                <a:lnTo>
                  <a:pt x="45158" y="2963833"/>
                </a:lnTo>
                <a:lnTo>
                  <a:pt x="53624" y="2916433"/>
                </a:lnTo>
                <a:lnTo>
                  <a:pt x="62808" y="2869133"/>
                </a:lnTo>
                <a:lnTo>
                  <a:pt x="72706" y="2821942"/>
                </a:lnTo>
                <a:lnTo>
                  <a:pt x="83318" y="2774866"/>
                </a:lnTo>
                <a:lnTo>
                  <a:pt x="94640" y="2727912"/>
                </a:lnTo>
                <a:lnTo>
                  <a:pt x="106671" y="2681087"/>
                </a:lnTo>
                <a:lnTo>
                  <a:pt x="119409" y="2634398"/>
                </a:lnTo>
                <a:lnTo>
                  <a:pt x="132851" y="2587853"/>
                </a:lnTo>
                <a:lnTo>
                  <a:pt x="146995" y="2541459"/>
                </a:lnTo>
                <a:lnTo>
                  <a:pt x="161839" y="2495222"/>
                </a:lnTo>
                <a:lnTo>
                  <a:pt x="177381" y="2449149"/>
                </a:lnTo>
                <a:lnTo>
                  <a:pt x="193620" y="2403249"/>
                </a:lnTo>
                <a:lnTo>
                  <a:pt x="210551" y="2357527"/>
                </a:lnTo>
                <a:lnTo>
                  <a:pt x="228174" y="2311991"/>
                </a:lnTo>
                <a:lnTo>
                  <a:pt x="246487" y="2266648"/>
                </a:lnTo>
                <a:lnTo>
                  <a:pt x="265487" y="2221505"/>
                </a:lnTo>
                <a:lnTo>
                  <a:pt x="285173" y="2176563"/>
                </a:lnTo>
                <a:lnTo>
                  <a:pt x="305539" y="2131847"/>
                </a:lnTo>
                <a:lnTo>
                  <a:pt x="326587" y="2087346"/>
                </a:lnTo>
                <a:lnTo>
                  <a:pt x="348313" y="2043074"/>
                </a:lnTo>
                <a:lnTo>
                  <a:pt x="370716" y="1999037"/>
                </a:lnTo>
                <a:lnTo>
                  <a:pt x="393794" y="1955243"/>
                </a:lnTo>
                <a:lnTo>
                  <a:pt x="417543" y="1911698"/>
                </a:lnTo>
                <a:lnTo>
                  <a:pt x="441962" y="1868410"/>
                </a:lnTo>
                <a:lnTo>
                  <a:pt x="467049" y="1825386"/>
                </a:lnTo>
                <a:lnTo>
                  <a:pt x="492802" y="1782632"/>
                </a:lnTo>
                <a:lnTo>
                  <a:pt x="519218" y="1740156"/>
                </a:lnTo>
                <a:lnTo>
                  <a:pt x="546295" y="1697966"/>
                </a:lnTo>
                <a:lnTo>
                  <a:pt x="574031" y="1656067"/>
                </a:lnTo>
                <a:lnTo>
                  <a:pt x="602424" y="1614467"/>
                </a:lnTo>
                <a:lnTo>
                  <a:pt x="631473" y="1573174"/>
                </a:lnTo>
                <a:lnTo>
                  <a:pt x="661173" y="1532193"/>
                </a:lnTo>
                <a:lnTo>
                  <a:pt x="691525" y="1491533"/>
                </a:lnTo>
                <a:lnTo>
                  <a:pt x="722524" y="1451201"/>
                </a:lnTo>
                <a:lnTo>
                  <a:pt x="754170" y="1411203"/>
                </a:lnTo>
                <a:lnTo>
                  <a:pt x="786460" y="1371546"/>
                </a:lnTo>
                <a:lnTo>
                  <a:pt x="819391" y="1332239"/>
                </a:lnTo>
                <a:lnTo>
                  <a:pt x="851222" y="1295281"/>
                </a:lnTo>
                <a:lnTo>
                  <a:pt x="883532" y="1258755"/>
                </a:lnTo>
                <a:lnTo>
                  <a:pt x="916315" y="1222666"/>
                </a:lnTo>
                <a:lnTo>
                  <a:pt x="949565" y="1187015"/>
                </a:lnTo>
                <a:lnTo>
                  <a:pt x="983277" y="1151806"/>
                </a:lnTo>
                <a:lnTo>
                  <a:pt x="1017444" y="1117043"/>
                </a:lnTo>
                <a:lnTo>
                  <a:pt x="1052060" y="1082728"/>
                </a:lnTo>
                <a:lnTo>
                  <a:pt x="1087119" y="1048865"/>
                </a:lnTo>
                <a:lnTo>
                  <a:pt x="1122616" y="1015456"/>
                </a:lnTo>
                <a:lnTo>
                  <a:pt x="1158543" y="982505"/>
                </a:lnTo>
                <a:lnTo>
                  <a:pt x="1194897" y="950016"/>
                </a:lnTo>
                <a:lnTo>
                  <a:pt x="1231669" y="917990"/>
                </a:lnTo>
                <a:lnTo>
                  <a:pt x="1268855" y="886431"/>
                </a:lnTo>
                <a:lnTo>
                  <a:pt x="1306448" y="855343"/>
                </a:lnTo>
                <a:lnTo>
                  <a:pt x="1344442" y="824729"/>
                </a:lnTo>
                <a:lnTo>
                  <a:pt x="1382832" y="794591"/>
                </a:lnTo>
                <a:lnTo>
                  <a:pt x="1421612" y="764934"/>
                </a:lnTo>
                <a:lnTo>
                  <a:pt x="1460774" y="735759"/>
                </a:lnTo>
                <a:lnTo>
                  <a:pt x="1500315" y="707070"/>
                </a:lnTo>
                <a:lnTo>
                  <a:pt x="1540226" y="678871"/>
                </a:lnTo>
                <a:lnTo>
                  <a:pt x="1580503" y="651164"/>
                </a:lnTo>
                <a:lnTo>
                  <a:pt x="1621140" y="623953"/>
                </a:lnTo>
                <a:lnTo>
                  <a:pt x="1662130" y="597241"/>
                </a:lnTo>
                <a:lnTo>
                  <a:pt x="1703468" y="571030"/>
                </a:lnTo>
                <a:lnTo>
                  <a:pt x="1745147" y="545325"/>
                </a:lnTo>
                <a:lnTo>
                  <a:pt x="1787162" y="520128"/>
                </a:lnTo>
                <a:lnTo>
                  <a:pt x="1829506" y="495442"/>
                </a:lnTo>
                <a:lnTo>
                  <a:pt x="1872174" y="471270"/>
                </a:lnTo>
                <a:lnTo>
                  <a:pt x="1915160" y="447617"/>
                </a:lnTo>
                <a:lnTo>
                  <a:pt x="1958457" y="424484"/>
                </a:lnTo>
                <a:lnTo>
                  <a:pt x="2002060" y="401875"/>
                </a:lnTo>
                <a:lnTo>
                  <a:pt x="2045962" y="379793"/>
                </a:lnTo>
                <a:lnTo>
                  <a:pt x="2090158" y="358242"/>
                </a:lnTo>
                <a:lnTo>
                  <a:pt x="2134642" y="337224"/>
                </a:lnTo>
                <a:lnTo>
                  <a:pt x="2179408" y="316742"/>
                </a:lnTo>
                <a:lnTo>
                  <a:pt x="2224449" y="296800"/>
                </a:lnTo>
                <a:lnTo>
                  <a:pt x="2269760" y="277401"/>
                </a:lnTo>
                <a:lnTo>
                  <a:pt x="2315335" y="258548"/>
                </a:lnTo>
                <a:lnTo>
                  <a:pt x="2361167" y="240244"/>
                </a:lnTo>
                <a:lnTo>
                  <a:pt x="2407252" y="222492"/>
                </a:lnTo>
                <a:lnTo>
                  <a:pt x="2453582" y="205296"/>
                </a:lnTo>
                <a:lnTo>
                  <a:pt x="2500152" y="188659"/>
                </a:lnTo>
                <a:lnTo>
                  <a:pt x="2546956" y="172583"/>
                </a:lnTo>
                <a:lnTo>
                  <a:pt x="2593987" y="157072"/>
                </a:lnTo>
                <a:lnTo>
                  <a:pt x="2641241" y="142129"/>
                </a:lnTo>
                <a:lnTo>
                  <a:pt x="2688711" y="127757"/>
                </a:lnTo>
                <a:lnTo>
                  <a:pt x="2736390" y="113960"/>
                </a:lnTo>
                <a:lnTo>
                  <a:pt x="2784273" y="100740"/>
                </a:lnTo>
                <a:lnTo>
                  <a:pt x="2832355" y="88101"/>
                </a:lnTo>
                <a:lnTo>
                  <a:pt x="2880628" y="76045"/>
                </a:lnTo>
                <a:lnTo>
                  <a:pt x="2929087" y="64577"/>
                </a:lnTo>
                <a:lnTo>
                  <a:pt x="2977726" y="53698"/>
                </a:lnTo>
                <a:lnTo>
                  <a:pt x="3026540" y="43413"/>
                </a:lnTo>
                <a:lnTo>
                  <a:pt x="3075521" y="33724"/>
                </a:lnTo>
                <a:lnTo>
                  <a:pt x="3124664" y="24635"/>
                </a:lnTo>
                <a:lnTo>
                  <a:pt x="3173963" y="16148"/>
                </a:lnTo>
                <a:lnTo>
                  <a:pt x="3223413" y="8267"/>
                </a:lnTo>
                <a:lnTo>
                  <a:pt x="3273006" y="995"/>
                </a:lnTo>
                <a:lnTo>
                  <a:pt x="3280440" y="0"/>
                </a:lnTo>
                <a:lnTo>
                  <a:pt x="3280440" y="558256"/>
                </a:lnTo>
                <a:lnTo>
                  <a:pt x="3268016" y="560210"/>
                </a:lnTo>
                <a:lnTo>
                  <a:pt x="3217876" y="568850"/>
                </a:lnTo>
                <a:lnTo>
                  <a:pt x="3167923" y="578211"/>
                </a:lnTo>
                <a:lnTo>
                  <a:pt x="3118166" y="588289"/>
                </a:lnTo>
                <a:lnTo>
                  <a:pt x="3068613" y="599079"/>
                </a:lnTo>
                <a:lnTo>
                  <a:pt x="3019272" y="610576"/>
                </a:lnTo>
                <a:lnTo>
                  <a:pt x="2970154" y="622776"/>
                </a:lnTo>
                <a:lnTo>
                  <a:pt x="2921266" y="635674"/>
                </a:lnTo>
                <a:lnTo>
                  <a:pt x="2872617" y="649265"/>
                </a:lnTo>
                <a:lnTo>
                  <a:pt x="2824217" y="663546"/>
                </a:lnTo>
                <a:lnTo>
                  <a:pt x="2776072" y="678512"/>
                </a:lnTo>
                <a:lnTo>
                  <a:pt x="2728193" y="694157"/>
                </a:lnTo>
                <a:lnTo>
                  <a:pt x="2680588" y="710478"/>
                </a:lnTo>
                <a:lnTo>
                  <a:pt x="2633266" y="727470"/>
                </a:lnTo>
                <a:lnTo>
                  <a:pt x="2586236" y="745128"/>
                </a:lnTo>
                <a:lnTo>
                  <a:pt x="2539505" y="763448"/>
                </a:lnTo>
                <a:lnTo>
                  <a:pt x="2493083" y="782425"/>
                </a:lnTo>
                <a:lnTo>
                  <a:pt x="2446979" y="802054"/>
                </a:lnTo>
                <a:lnTo>
                  <a:pt x="2401202" y="822332"/>
                </a:lnTo>
                <a:lnTo>
                  <a:pt x="2355759" y="843253"/>
                </a:lnTo>
                <a:lnTo>
                  <a:pt x="2310660" y="864813"/>
                </a:lnTo>
                <a:lnTo>
                  <a:pt x="2265914" y="887008"/>
                </a:lnTo>
                <a:lnTo>
                  <a:pt x="2221529" y="909832"/>
                </a:lnTo>
                <a:lnTo>
                  <a:pt x="2177513" y="933282"/>
                </a:lnTo>
                <a:lnTo>
                  <a:pt x="2133877" y="957352"/>
                </a:lnTo>
                <a:lnTo>
                  <a:pt x="2090627" y="982039"/>
                </a:lnTo>
                <a:lnTo>
                  <a:pt x="2047774" y="1007337"/>
                </a:lnTo>
                <a:lnTo>
                  <a:pt x="2005326" y="1033242"/>
                </a:lnTo>
                <a:lnTo>
                  <a:pt x="1963291" y="1059749"/>
                </a:lnTo>
                <a:lnTo>
                  <a:pt x="1921678" y="1086855"/>
                </a:lnTo>
                <a:lnTo>
                  <a:pt x="1880496" y="1114553"/>
                </a:lnTo>
                <a:lnTo>
                  <a:pt x="1839754" y="1142841"/>
                </a:lnTo>
                <a:lnTo>
                  <a:pt x="1799460" y="1171713"/>
                </a:lnTo>
                <a:lnTo>
                  <a:pt x="1759623" y="1201164"/>
                </a:lnTo>
                <a:lnTo>
                  <a:pt x="1720252" y="1231191"/>
                </a:lnTo>
                <a:lnTo>
                  <a:pt x="1681355" y="1261788"/>
                </a:lnTo>
                <a:lnTo>
                  <a:pt x="1642942" y="1292951"/>
                </a:lnTo>
                <a:lnTo>
                  <a:pt x="1605020" y="1324675"/>
                </a:lnTo>
                <a:lnTo>
                  <a:pt x="1567600" y="1356956"/>
                </a:lnTo>
                <a:lnTo>
                  <a:pt x="1530688" y="1389790"/>
                </a:lnTo>
                <a:lnTo>
                  <a:pt x="1494295" y="1423171"/>
                </a:lnTo>
                <a:lnTo>
                  <a:pt x="1458428" y="1457096"/>
                </a:lnTo>
                <a:lnTo>
                  <a:pt x="1423097" y="1491559"/>
                </a:lnTo>
                <a:lnTo>
                  <a:pt x="1388310" y="1526556"/>
                </a:lnTo>
                <a:lnTo>
                  <a:pt x="1354076" y="1562082"/>
                </a:lnTo>
                <a:lnTo>
                  <a:pt x="1320404" y="1598134"/>
                </a:lnTo>
                <a:lnTo>
                  <a:pt x="1287302" y="1634706"/>
                </a:lnTo>
                <a:lnTo>
                  <a:pt x="1254779" y="1671793"/>
                </a:lnTo>
                <a:lnTo>
                  <a:pt x="1220888" y="1711734"/>
                </a:lnTo>
                <a:lnTo>
                  <a:pt x="1187792" y="1752095"/>
                </a:lnTo>
                <a:lnTo>
                  <a:pt x="1155495" y="1792867"/>
                </a:lnTo>
                <a:lnTo>
                  <a:pt x="1124000" y="1834039"/>
                </a:lnTo>
                <a:lnTo>
                  <a:pt x="1093310" y="1875601"/>
                </a:lnTo>
                <a:lnTo>
                  <a:pt x="1063429" y="1917542"/>
                </a:lnTo>
                <a:lnTo>
                  <a:pt x="1034359" y="1959851"/>
                </a:lnTo>
                <a:lnTo>
                  <a:pt x="1006105" y="2002519"/>
                </a:lnTo>
                <a:lnTo>
                  <a:pt x="978669" y="2045535"/>
                </a:lnTo>
                <a:lnTo>
                  <a:pt x="952054" y="2088888"/>
                </a:lnTo>
                <a:lnTo>
                  <a:pt x="926265" y="2132567"/>
                </a:lnTo>
                <a:lnTo>
                  <a:pt x="901301" y="2176569"/>
                </a:lnTo>
                <a:lnTo>
                  <a:pt x="877174" y="2220865"/>
                </a:lnTo>
                <a:lnTo>
                  <a:pt x="853880" y="2265462"/>
                </a:lnTo>
                <a:lnTo>
                  <a:pt x="831423" y="2310344"/>
                </a:lnTo>
                <a:lnTo>
                  <a:pt x="809808" y="2355501"/>
                </a:lnTo>
                <a:lnTo>
                  <a:pt x="789038" y="2400921"/>
                </a:lnTo>
                <a:lnTo>
                  <a:pt x="769116" y="2446595"/>
                </a:lnTo>
                <a:lnTo>
                  <a:pt x="750045" y="2492511"/>
                </a:lnTo>
                <a:lnTo>
                  <a:pt x="731828" y="2538660"/>
                </a:lnTo>
                <a:lnTo>
                  <a:pt x="714470" y="2585031"/>
                </a:lnTo>
                <a:lnTo>
                  <a:pt x="697973" y="2631614"/>
                </a:lnTo>
                <a:lnTo>
                  <a:pt x="682340" y="2678397"/>
                </a:lnTo>
                <a:lnTo>
                  <a:pt x="667576" y="2725371"/>
                </a:lnTo>
                <a:lnTo>
                  <a:pt x="653682" y="2772525"/>
                </a:lnTo>
                <a:lnTo>
                  <a:pt x="640663" y="2819848"/>
                </a:lnTo>
                <a:lnTo>
                  <a:pt x="628521" y="2867331"/>
                </a:lnTo>
                <a:lnTo>
                  <a:pt x="617260" y="2914962"/>
                </a:lnTo>
                <a:lnTo>
                  <a:pt x="606884" y="2962731"/>
                </a:lnTo>
                <a:lnTo>
                  <a:pt x="597395" y="3010628"/>
                </a:lnTo>
                <a:lnTo>
                  <a:pt x="588755" y="3058908"/>
                </a:lnTo>
                <a:lnTo>
                  <a:pt x="581094" y="3106762"/>
                </a:lnTo>
                <a:lnTo>
                  <a:pt x="574287" y="3154979"/>
                </a:lnTo>
                <a:lnTo>
                  <a:pt x="568382" y="3203281"/>
                </a:lnTo>
                <a:lnTo>
                  <a:pt x="563380" y="3251658"/>
                </a:lnTo>
                <a:lnTo>
                  <a:pt x="559286" y="3300101"/>
                </a:lnTo>
                <a:lnTo>
                  <a:pt x="556103" y="3348597"/>
                </a:lnTo>
                <a:lnTo>
                  <a:pt x="553833" y="3397137"/>
                </a:lnTo>
                <a:lnTo>
                  <a:pt x="552481" y="3445711"/>
                </a:lnTo>
                <a:lnTo>
                  <a:pt x="552049" y="3494307"/>
                </a:lnTo>
                <a:lnTo>
                  <a:pt x="552541" y="3542915"/>
                </a:lnTo>
                <a:lnTo>
                  <a:pt x="553960" y="3591526"/>
                </a:lnTo>
                <a:lnTo>
                  <a:pt x="556309" y="3640127"/>
                </a:lnTo>
                <a:lnTo>
                  <a:pt x="559592" y="3688710"/>
                </a:lnTo>
                <a:lnTo>
                  <a:pt x="563812" y="3737262"/>
                </a:lnTo>
                <a:lnTo>
                  <a:pt x="568972" y="3785775"/>
                </a:lnTo>
                <a:lnTo>
                  <a:pt x="573530" y="382196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19050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2" y="828191"/>
                  </a:lnTo>
                  <a:lnTo>
                    <a:pt x="523898" y="812396"/>
                  </a:lnTo>
                  <a:lnTo>
                    <a:pt x="569800" y="794239"/>
                  </a:lnTo>
                  <a:lnTo>
                    <a:pt x="614814" y="773742"/>
                  </a:lnTo>
                  <a:lnTo>
                    <a:pt x="658845" y="750926"/>
                  </a:lnTo>
                  <a:lnTo>
                    <a:pt x="701800" y="725813"/>
                  </a:lnTo>
                  <a:lnTo>
                    <a:pt x="743584" y="698424"/>
                  </a:lnTo>
                  <a:lnTo>
                    <a:pt x="784102" y="668782"/>
                  </a:lnTo>
                  <a:lnTo>
                    <a:pt x="823034" y="637100"/>
                  </a:lnTo>
                  <a:lnTo>
                    <a:pt x="860090" y="603637"/>
                  </a:lnTo>
                  <a:lnTo>
                    <a:pt x="895225" y="568477"/>
                  </a:lnTo>
                  <a:lnTo>
                    <a:pt x="928394" y="531706"/>
                  </a:lnTo>
                  <a:lnTo>
                    <a:pt x="959553" y="493409"/>
                  </a:lnTo>
                  <a:lnTo>
                    <a:pt x="988658" y="453672"/>
                  </a:lnTo>
                  <a:lnTo>
                    <a:pt x="1015664" y="412581"/>
                  </a:lnTo>
                  <a:lnTo>
                    <a:pt x="1040526" y="370220"/>
                  </a:lnTo>
                  <a:lnTo>
                    <a:pt x="1063201" y="326675"/>
                  </a:lnTo>
                  <a:lnTo>
                    <a:pt x="1083644" y="282031"/>
                  </a:lnTo>
                  <a:lnTo>
                    <a:pt x="1101809" y="236375"/>
                  </a:lnTo>
                  <a:lnTo>
                    <a:pt x="1117653" y="189791"/>
                  </a:lnTo>
                  <a:lnTo>
                    <a:pt x="1131132" y="142364"/>
                  </a:lnTo>
                  <a:lnTo>
                    <a:pt x="1142200" y="94181"/>
                  </a:lnTo>
                  <a:lnTo>
                    <a:pt x="1150813" y="45327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1" y="78250"/>
                  </a:lnTo>
                  <a:lnTo>
                    <a:pt x="1880663" y="127427"/>
                  </a:lnTo>
                  <a:lnTo>
                    <a:pt x="1873380" y="176289"/>
                  </a:lnTo>
                  <a:lnTo>
                    <a:pt x="1864696" y="224809"/>
                  </a:lnTo>
                  <a:lnTo>
                    <a:pt x="1854626" y="272958"/>
                  </a:lnTo>
                  <a:lnTo>
                    <a:pt x="1843184" y="320710"/>
                  </a:lnTo>
                  <a:lnTo>
                    <a:pt x="1830383" y="368037"/>
                  </a:lnTo>
                  <a:lnTo>
                    <a:pt x="1816239" y="414913"/>
                  </a:lnTo>
                  <a:lnTo>
                    <a:pt x="1800765" y="461310"/>
                  </a:lnTo>
                  <a:lnTo>
                    <a:pt x="1783975" y="507200"/>
                  </a:lnTo>
                  <a:lnTo>
                    <a:pt x="1765884" y="552557"/>
                  </a:lnTo>
                  <a:lnTo>
                    <a:pt x="1746506" y="597353"/>
                  </a:lnTo>
                  <a:lnTo>
                    <a:pt x="1725854" y="641561"/>
                  </a:lnTo>
                  <a:lnTo>
                    <a:pt x="1703945" y="685153"/>
                  </a:lnTo>
                  <a:lnTo>
                    <a:pt x="1680790" y="728103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4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1" y="1603287"/>
                  </a:moveTo>
                  <a:lnTo>
                    <a:pt x="132190" y="1602412"/>
                  </a:lnTo>
                  <a:lnTo>
                    <a:pt x="82854" y="1600115"/>
                  </a:lnTo>
                  <a:lnTo>
                    <a:pt x="33504" y="1596389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2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0"/>
                  </a:lnTo>
                  <a:lnTo>
                    <a:pt x="1485054" y="1008468"/>
                  </a:lnTo>
                  <a:lnTo>
                    <a:pt x="1452455" y="1045296"/>
                  </a:lnTo>
                  <a:lnTo>
                    <a:pt x="1418738" y="1081235"/>
                  </a:lnTo>
                  <a:lnTo>
                    <a:pt x="1383919" y="1116259"/>
                  </a:lnTo>
                  <a:lnTo>
                    <a:pt x="1348012" y="1150341"/>
                  </a:lnTo>
                  <a:lnTo>
                    <a:pt x="1311030" y="1183453"/>
                  </a:lnTo>
                  <a:lnTo>
                    <a:pt x="1272989" y="1215567"/>
                  </a:lnTo>
                  <a:lnTo>
                    <a:pt x="1233902" y="1246658"/>
                  </a:lnTo>
                  <a:lnTo>
                    <a:pt x="1193918" y="1276598"/>
                  </a:lnTo>
                  <a:lnTo>
                    <a:pt x="1153200" y="1305273"/>
                  </a:lnTo>
                  <a:lnTo>
                    <a:pt x="1111776" y="1332678"/>
                  </a:lnTo>
                  <a:lnTo>
                    <a:pt x="1069677" y="1358806"/>
                  </a:lnTo>
                  <a:lnTo>
                    <a:pt x="1026933" y="1383648"/>
                  </a:lnTo>
                  <a:lnTo>
                    <a:pt x="983574" y="1407199"/>
                  </a:lnTo>
                  <a:lnTo>
                    <a:pt x="939630" y="1429452"/>
                  </a:lnTo>
                  <a:lnTo>
                    <a:pt x="895131" y="1450399"/>
                  </a:lnTo>
                  <a:lnTo>
                    <a:pt x="850107" y="1470034"/>
                  </a:lnTo>
                  <a:lnTo>
                    <a:pt x="804588" y="1488350"/>
                  </a:lnTo>
                  <a:lnTo>
                    <a:pt x="758604" y="1505340"/>
                  </a:lnTo>
                  <a:lnTo>
                    <a:pt x="712186" y="1520998"/>
                  </a:lnTo>
                  <a:lnTo>
                    <a:pt x="665362" y="1535315"/>
                  </a:lnTo>
                  <a:lnTo>
                    <a:pt x="618164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3" y="1579049"/>
                  </a:lnTo>
                  <a:lnTo>
                    <a:pt x="426227" y="1586565"/>
                  </a:lnTo>
                  <a:lnTo>
                    <a:pt x="377606" y="1592699"/>
                  </a:lnTo>
                  <a:lnTo>
                    <a:pt x="328792" y="1597445"/>
                  </a:lnTo>
                  <a:lnTo>
                    <a:pt x="279812" y="1600796"/>
                  </a:lnTo>
                  <a:lnTo>
                    <a:pt x="230699" y="1602746"/>
                  </a:lnTo>
                  <a:lnTo>
                    <a:pt x="181481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3" y="8686803"/>
                  </a:moveTo>
                  <a:lnTo>
                    <a:pt x="1447768" y="8686803"/>
                  </a:lnTo>
                  <a:lnTo>
                    <a:pt x="1397781" y="8685940"/>
                  </a:lnTo>
                  <a:lnTo>
                    <a:pt x="1348011" y="8683365"/>
                  </a:lnTo>
                  <a:lnTo>
                    <a:pt x="1298500" y="8679092"/>
                  </a:lnTo>
                  <a:lnTo>
                    <a:pt x="1249288" y="8673139"/>
                  </a:lnTo>
                  <a:lnTo>
                    <a:pt x="1200413" y="8665522"/>
                  </a:lnTo>
                  <a:lnTo>
                    <a:pt x="1151917" y="8656258"/>
                  </a:lnTo>
                  <a:lnTo>
                    <a:pt x="1103838" y="8645362"/>
                  </a:lnTo>
                  <a:lnTo>
                    <a:pt x="1056218" y="8632853"/>
                  </a:lnTo>
                  <a:lnTo>
                    <a:pt x="1009095" y="8618746"/>
                  </a:lnTo>
                  <a:lnTo>
                    <a:pt x="962511" y="8603057"/>
                  </a:lnTo>
                  <a:lnTo>
                    <a:pt x="916504" y="8585804"/>
                  </a:lnTo>
                  <a:lnTo>
                    <a:pt x="871115" y="8567003"/>
                  </a:lnTo>
                  <a:lnTo>
                    <a:pt x="826384" y="8546670"/>
                  </a:lnTo>
                  <a:lnTo>
                    <a:pt x="782351" y="8524822"/>
                  </a:lnTo>
                  <a:lnTo>
                    <a:pt x="739056" y="8501475"/>
                  </a:lnTo>
                  <a:lnTo>
                    <a:pt x="696538" y="8476646"/>
                  </a:lnTo>
                  <a:lnTo>
                    <a:pt x="654837" y="8450352"/>
                  </a:lnTo>
                  <a:lnTo>
                    <a:pt x="613994" y="8422609"/>
                  </a:lnTo>
                  <a:lnTo>
                    <a:pt x="574049" y="8393433"/>
                  </a:lnTo>
                  <a:lnTo>
                    <a:pt x="535041" y="8362841"/>
                  </a:lnTo>
                  <a:lnTo>
                    <a:pt x="497010" y="8330850"/>
                  </a:lnTo>
                  <a:lnTo>
                    <a:pt x="459997" y="8297476"/>
                  </a:lnTo>
                  <a:lnTo>
                    <a:pt x="424040" y="8262736"/>
                  </a:lnTo>
                  <a:lnTo>
                    <a:pt x="389304" y="8226779"/>
                  </a:lnTo>
                  <a:lnTo>
                    <a:pt x="355933" y="8189765"/>
                  </a:lnTo>
                  <a:lnTo>
                    <a:pt x="323945" y="8151733"/>
                  </a:lnTo>
                  <a:lnTo>
                    <a:pt x="293356" y="8112724"/>
                  </a:lnTo>
                  <a:lnTo>
                    <a:pt x="264183" y="8072777"/>
                  </a:lnTo>
                  <a:lnTo>
                    <a:pt x="236441" y="8031932"/>
                  </a:lnTo>
                  <a:lnTo>
                    <a:pt x="210149" y="7990230"/>
                  </a:lnTo>
                  <a:lnTo>
                    <a:pt x="185322" y="7947710"/>
                  </a:lnTo>
                  <a:lnTo>
                    <a:pt x="161976" y="7904413"/>
                  </a:lnTo>
                  <a:lnTo>
                    <a:pt x="140129" y="7860377"/>
                  </a:lnTo>
                  <a:lnTo>
                    <a:pt x="119797" y="7815645"/>
                  </a:lnTo>
                  <a:lnTo>
                    <a:pt x="100996" y="7770254"/>
                  </a:lnTo>
                  <a:lnTo>
                    <a:pt x="83744" y="7724245"/>
                  </a:lnTo>
                  <a:lnTo>
                    <a:pt x="68056" y="7677659"/>
                  </a:lnTo>
                  <a:lnTo>
                    <a:pt x="53949" y="7630535"/>
                  </a:lnTo>
                  <a:lnTo>
                    <a:pt x="41440" y="7582913"/>
                  </a:lnTo>
                  <a:lnTo>
                    <a:pt x="30545" y="7534833"/>
                  </a:lnTo>
                  <a:lnTo>
                    <a:pt x="21280" y="7486335"/>
                  </a:lnTo>
                  <a:lnTo>
                    <a:pt x="13663" y="7437460"/>
                  </a:lnTo>
                  <a:lnTo>
                    <a:pt x="7710" y="7388246"/>
                  </a:lnTo>
                  <a:lnTo>
                    <a:pt x="3438" y="7338734"/>
                  </a:lnTo>
                  <a:lnTo>
                    <a:pt x="862" y="7288965"/>
                  </a:lnTo>
                  <a:lnTo>
                    <a:pt x="0" y="7238977"/>
                  </a:lnTo>
                  <a:lnTo>
                    <a:pt x="0" y="0"/>
                  </a:lnTo>
                  <a:lnTo>
                    <a:pt x="16221073" y="0"/>
                  </a:lnTo>
                  <a:lnTo>
                    <a:pt x="16221073" y="86868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7E7F8A-6BEC-4863-8156-8E94EA6930D1}"/>
              </a:ext>
            </a:extLst>
          </p:cNvPr>
          <p:cNvSpPr txBox="1"/>
          <p:nvPr/>
        </p:nvSpPr>
        <p:spPr>
          <a:xfrm>
            <a:off x="1432987" y="1686703"/>
            <a:ext cx="624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F258F-B295-4603-B38D-020FD4ED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10" y="1181100"/>
            <a:ext cx="9579948" cy="6168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/>
              <p:nvPr/>
            </p:nvSpPr>
            <p:spPr>
              <a:xfrm>
                <a:off x="1432987" y="3490857"/>
                <a:ext cx="14769790" cy="55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Xét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”:</a:t>
                </a:r>
              </a:p>
              <a:p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Kỳ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vọng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)&lt;-&gt; [+5,-3]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8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=0,954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1 &lt;-&gt; [+1,-1]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0,971 &lt;-&gt;[+6,-4]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Entropy(S)= 0,971 &lt;-&gt;[+12,-8]</a:t>
                </a:r>
              </a:p>
              <a:p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Vậy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Độ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lợi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thông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tin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</a:t>
                </a:r>
              </a:p>
              <a:p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S,Loại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Entropy(S)-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</a:t>
                </a: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r>
                  <a:rPr lang="en-US" dirty="0"/>
                  <a:t> 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0,0039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S,Thu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nhập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0,4394 -&gt;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Gốc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S,Hãng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0,0591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S,Phân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khúc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)=0,0202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87" y="3490857"/>
                <a:ext cx="14769790" cy="5579028"/>
              </a:xfrm>
              <a:prstGeom prst="rect">
                <a:avLst/>
              </a:prstGeom>
              <a:blipFill>
                <a:blip r:embed="rId3"/>
                <a:stretch>
                  <a:fillRect l="-619" t="-874" b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1480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9" y="6465037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30" y="3821962"/>
                </a:moveTo>
                <a:lnTo>
                  <a:pt x="17468" y="3821962"/>
                </a:lnTo>
                <a:lnTo>
                  <a:pt x="13082" y="3778224"/>
                </a:lnTo>
                <a:lnTo>
                  <a:pt x="9023" y="3730190"/>
                </a:lnTo>
                <a:lnTo>
                  <a:pt x="5718" y="3682138"/>
                </a:lnTo>
                <a:lnTo>
                  <a:pt x="3165" y="3634072"/>
                </a:lnTo>
                <a:lnTo>
                  <a:pt x="1361" y="3586002"/>
                </a:lnTo>
                <a:lnTo>
                  <a:pt x="305" y="3537934"/>
                </a:lnTo>
                <a:lnTo>
                  <a:pt x="0" y="3490568"/>
                </a:lnTo>
                <a:lnTo>
                  <a:pt x="428" y="3441830"/>
                </a:lnTo>
                <a:lnTo>
                  <a:pt x="1602" y="3393810"/>
                </a:lnTo>
                <a:lnTo>
                  <a:pt x="3514" y="3345820"/>
                </a:lnTo>
                <a:lnTo>
                  <a:pt x="6164" y="3297867"/>
                </a:lnTo>
                <a:lnTo>
                  <a:pt x="9548" y="3249958"/>
                </a:lnTo>
                <a:lnTo>
                  <a:pt x="13665" y="3202101"/>
                </a:lnTo>
                <a:lnTo>
                  <a:pt x="18511" y="3154302"/>
                </a:lnTo>
                <a:lnTo>
                  <a:pt x="24086" y="3106569"/>
                </a:lnTo>
                <a:lnTo>
                  <a:pt x="30427" y="3058642"/>
                </a:lnTo>
                <a:lnTo>
                  <a:pt x="37526" y="3010628"/>
                </a:lnTo>
                <a:lnTo>
                  <a:pt x="45158" y="2963833"/>
                </a:lnTo>
                <a:lnTo>
                  <a:pt x="53624" y="2916433"/>
                </a:lnTo>
                <a:lnTo>
                  <a:pt x="62808" y="2869133"/>
                </a:lnTo>
                <a:lnTo>
                  <a:pt x="72706" y="2821942"/>
                </a:lnTo>
                <a:lnTo>
                  <a:pt x="83318" y="2774866"/>
                </a:lnTo>
                <a:lnTo>
                  <a:pt x="94640" y="2727912"/>
                </a:lnTo>
                <a:lnTo>
                  <a:pt x="106671" y="2681087"/>
                </a:lnTo>
                <a:lnTo>
                  <a:pt x="119409" y="2634398"/>
                </a:lnTo>
                <a:lnTo>
                  <a:pt x="132851" y="2587853"/>
                </a:lnTo>
                <a:lnTo>
                  <a:pt x="146995" y="2541459"/>
                </a:lnTo>
                <a:lnTo>
                  <a:pt x="161839" y="2495222"/>
                </a:lnTo>
                <a:lnTo>
                  <a:pt x="177381" y="2449149"/>
                </a:lnTo>
                <a:lnTo>
                  <a:pt x="193620" y="2403249"/>
                </a:lnTo>
                <a:lnTo>
                  <a:pt x="210551" y="2357527"/>
                </a:lnTo>
                <a:lnTo>
                  <a:pt x="228174" y="2311991"/>
                </a:lnTo>
                <a:lnTo>
                  <a:pt x="246487" y="2266648"/>
                </a:lnTo>
                <a:lnTo>
                  <a:pt x="265487" y="2221505"/>
                </a:lnTo>
                <a:lnTo>
                  <a:pt x="285173" y="2176563"/>
                </a:lnTo>
                <a:lnTo>
                  <a:pt x="305539" y="2131847"/>
                </a:lnTo>
                <a:lnTo>
                  <a:pt x="326587" y="2087346"/>
                </a:lnTo>
                <a:lnTo>
                  <a:pt x="348313" y="2043074"/>
                </a:lnTo>
                <a:lnTo>
                  <a:pt x="370716" y="1999037"/>
                </a:lnTo>
                <a:lnTo>
                  <a:pt x="393794" y="1955243"/>
                </a:lnTo>
                <a:lnTo>
                  <a:pt x="417543" y="1911698"/>
                </a:lnTo>
                <a:lnTo>
                  <a:pt x="441962" y="1868410"/>
                </a:lnTo>
                <a:lnTo>
                  <a:pt x="467049" y="1825386"/>
                </a:lnTo>
                <a:lnTo>
                  <a:pt x="492802" y="1782632"/>
                </a:lnTo>
                <a:lnTo>
                  <a:pt x="519218" y="1740156"/>
                </a:lnTo>
                <a:lnTo>
                  <a:pt x="546295" y="1697966"/>
                </a:lnTo>
                <a:lnTo>
                  <a:pt x="574031" y="1656067"/>
                </a:lnTo>
                <a:lnTo>
                  <a:pt x="602424" y="1614467"/>
                </a:lnTo>
                <a:lnTo>
                  <a:pt x="631473" y="1573174"/>
                </a:lnTo>
                <a:lnTo>
                  <a:pt x="661173" y="1532193"/>
                </a:lnTo>
                <a:lnTo>
                  <a:pt x="691525" y="1491533"/>
                </a:lnTo>
                <a:lnTo>
                  <a:pt x="722524" y="1451201"/>
                </a:lnTo>
                <a:lnTo>
                  <a:pt x="754170" y="1411203"/>
                </a:lnTo>
                <a:lnTo>
                  <a:pt x="786460" y="1371546"/>
                </a:lnTo>
                <a:lnTo>
                  <a:pt x="819391" y="1332239"/>
                </a:lnTo>
                <a:lnTo>
                  <a:pt x="851222" y="1295281"/>
                </a:lnTo>
                <a:lnTo>
                  <a:pt x="883532" y="1258755"/>
                </a:lnTo>
                <a:lnTo>
                  <a:pt x="916315" y="1222666"/>
                </a:lnTo>
                <a:lnTo>
                  <a:pt x="949565" y="1187015"/>
                </a:lnTo>
                <a:lnTo>
                  <a:pt x="983277" y="1151806"/>
                </a:lnTo>
                <a:lnTo>
                  <a:pt x="1017444" y="1117043"/>
                </a:lnTo>
                <a:lnTo>
                  <a:pt x="1052060" y="1082728"/>
                </a:lnTo>
                <a:lnTo>
                  <a:pt x="1087119" y="1048865"/>
                </a:lnTo>
                <a:lnTo>
                  <a:pt x="1122616" y="1015456"/>
                </a:lnTo>
                <a:lnTo>
                  <a:pt x="1158543" y="982505"/>
                </a:lnTo>
                <a:lnTo>
                  <a:pt x="1194897" y="950016"/>
                </a:lnTo>
                <a:lnTo>
                  <a:pt x="1231669" y="917990"/>
                </a:lnTo>
                <a:lnTo>
                  <a:pt x="1268855" y="886431"/>
                </a:lnTo>
                <a:lnTo>
                  <a:pt x="1306448" y="855343"/>
                </a:lnTo>
                <a:lnTo>
                  <a:pt x="1344442" y="824729"/>
                </a:lnTo>
                <a:lnTo>
                  <a:pt x="1382832" y="794591"/>
                </a:lnTo>
                <a:lnTo>
                  <a:pt x="1421612" y="764934"/>
                </a:lnTo>
                <a:lnTo>
                  <a:pt x="1460774" y="735759"/>
                </a:lnTo>
                <a:lnTo>
                  <a:pt x="1500315" y="707070"/>
                </a:lnTo>
                <a:lnTo>
                  <a:pt x="1540226" y="678871"/>
                </a:lnTo>
                <a:lnTo>
                  <a:pt x="1580503" y="651164"/>
                </a:lnTo>
                <a:lnTo>
                  <a:pt x="1621140" y="623953"/>
                </a:lnTo>
                <a:lnTo>
                  <a:pt x="1662130" y="597241"/>
                </a:lnTo>
                <a:lnTo>
                  <a:pt x="1703468" y="571030"/>
                </a:lnTo>
                <a:lnTo>
                  <a:pt x="1745147" y="545325"/>
                </a:lnTo>
                <a:lnTo>
                  <a:pt x="1787162" y="520128"/>
                </a:lnTo>
                <a:lnTo>
                  <a:pt x="1829506" y="495442"/>
                </a:lnTo>
                <a:lnTo>
                  <a:pt x="1872174" y="471270"/>
                </a:lnTo>
                <a:lnTo>
                  <a:pt x="1915160" y="447617"/>
                </a:lnTo>
                <a:lnTo>
                  <a:pt x="1958457" y="424484"/>
                </a:lnTo>
                <a:lnTo>
                  <a:pt x="2002060" y="401875"/>
                </a:lnTo>
                <a:lnTo>
                  <a:pt x="2045962" y="379793"/>
                </a:lnTo>
                <a:lnTo>
                  <a:pt x="2090158" y="358242"/>
                </a:lnTo>
                <a:lnTo>
                  <a:pt x="2134642" y="337224"/>
                </a:lnTo>
                <a:lnTo>
                  <a:pt x="2179408" y="316742"/>
                </a:lnTo>
                <a:lnTo>
                  <a:pt x="2224449" y="296800"/>
                </a:lnTo>
                <a:lnTo>
                  <a:pt x="2269760" y="277401"/>
                </a:lnTo>
                <a:lnTo>
                  <a:pt x="2315335" y="258548"/>
                </a:lnTo>
                <a:lnTo>
                  <a:pt x="2361167" y="240244"/>
                </a:lnTo>
                <a:lnTo>
                  <a:pt x="2407252" y="222492"/>
                </a:lnTo>
                <a:lnTo>
                  <a:pt x="2453582" y="205296"/>
                </a:lnTo>
                <a:lnTo>
                  <a:pt x="2500152" y="188659"/>
                </a:lnTo>
                <a:lnTo>
                  <a:pt x="2546956" y="172583"/>
                </a:lnTo>
                <a:lnTo>
                  <a:pt x="2593987" y="157072"/>
                </a:lnTo>
                <a:lnTo>
                  <a:pt x="2641241" y="142129"/>
                </a:lnTo>
                <a:lnTo>
                  <a:pt x="2688711" y="127757"/>
                </a:lnTo>
                <a:lnTo>
                  <a:pt x="2736390" y="113960"/>
                </a:lnTo>
                <a:lnTo>
                  <a:pt x="2784273" y="100740"/>
                </a:lnTo>
                <a:lnTo>
                  <a:pt x="2832355" y="88101"/>
                </a:lnTo>
                <a:lnTo>
                  <a:pt x="2880628" y="76045"/>
                </a:lnTo>
                <a:lnTo>
                  <a:pt x="2929087" y="64577"/>
                </a:lnTo>
                <a:lnTo>
                  <a:pt x="2977726" y="53698"/>
                </a:lnTo>
                <a:lnTo>
                  <a:pt x="3026540" y="43413"/>
                </a:lnTo>
                <a:lnTo>
                  <a:pt x="3075521" y="33724"/>
                </a:lnTo>
                <a:lnTo>
                  <a:pt x="3124664" y="24635"/>
                </a:lnTo>
                <a:lnTo>
                  <a:pt x="3173963" y="16148"/>
                </a:lnTo>
                <a:lnTo>
                  <a:pt x="3223413" y="8267"/>
                </a:lnTo>
                <a:lnTo>
                  <a:pt x="3273006" y="995"/>
                </a:lnTo>
                <a:lnTo>
                  <a:pt x="3280440" y="0"/>
                </a:lnTo>
                <a:lnTo>
                  <a:pt x="3280440" y="558256"/>
                </a:lnTo>
                <a:lnTo>
                  <a:pt x="3268016" y="560210"/>
                </a:lnTo>
                <a:lnTo>
                  <a:pt x="3217876" y="568850"/>
                </a:lnTo>
                <a:lnTo>
                  <a:pt x="3167923" y="578211"/>
                </a:lnTo>
                <a:lnTo>
                  <a:pt x="3118166" y="588289"/>
                </a:lnTo>
                <a:lnTo>
                  <a:pt x="3068613" y="599079"/>
                </a:lnTo>
                <a:lnTo>
                  <a:pt x="3019272" y="610576"/>
                </a:lnTo>
                <a:lnTo>
                  <a:pt x="2970154" y="622776"/>
                </a:lnTo>
                <a:lnTo>
                  <a:pt x="2921266" y="635674"/>
                </a:lnTo>
                <a:lnTo>
                  <a:pt x="2872617" y="649265"/>
                </a:lnTo>
                <a:lnTo>
                  <a:pt x="2824217" y="663546"/>
                </a:lnTo>
                <a:lnTo>
                  <a:pt x="2776072" y="678512"/>
                </a:lnTo>
                <a:lnTo>
                  <a:pt x="2728193" y="694157"/>
                </a:lnTo>
                <a:lnTo>
                  <a:pt x="2680588" y="710478"/>
                </a:lnTo>
                <a:lnTo>
                  <a:pt x="2633266" y="727470"/>
                </a:lnTo>
                <a:lnTo>
                  <a:pt x="2586236" y="745128"/>
                </a:lnTo>
                <a:lnTo>
                  <a:pt x="2539505" y="763448"/>
                </a:lnTo>
                <a:lnTo>
                  <a:pt x="2493083" y="782425"/>
                </a:lnTo>
                <a:lnTo>
                  <a:pt x="2446979" y="802054"/>
                </a:lnTo>
                <a:lnTo>
                  <a:pt x="2401202" y="822332"/>
                </a:lnTo>
                <a:lnTo>
                  <a:pt x="2355759" y="843253"/>
                </a:lnTo>
                <a:lnTo>
                  <a:pt x="2310660" y="864813"/>
                </a:lnTo>
                <a:lnTo>
                  <a:pt x="2265914" y="887008"/>
                </a:lnTo>
                <a:lnTo>
                  <a:pt x="2221529" y="909832"/>
                </a:lnTo>
                <a:lnTo>
                  <a:pt x="2177513" y="933282"/>
                </a:lnTo>
                <a:lnTo>
                  <a:pt x="2133877" y="957352"/>
                </a:lnTo>
                <a:lnTo>
                  <a:pt x="2090627" y="982039"/>
                </a:lnTo>
                <a:lnTo>
                  <a:pt x="2047774" y="1007337"/>
                </a:lnTo>
                <a:lnTo>
                  <a:pt x="2005326" y="1033242"/>
                </a:lnTo>
                <a:lnTo>
                  <a:pt x="1963291" y="1059749"/>
                </a:lnTo>
                <a:lnTo>
                  <a:pt x="1921678" y="1086855"/>
                </a:lnTo>
                <a:lnTo>
                  <a:pt x="1880496" y="1114553"/>
                </a:lnTo>
                <a:lnTo>
                  <a:pt x="1839754" y="1142841"/>
                </a:lnTo>
                <a:lnTo>
                  <a:pt x="1799460" y="1171713"/>
                </a:lnTo>
                <a:lnTo>
                  <a:pt x="1759623" y="1201164"/>
                </a:lnTo>
                <a:lnTo>
                  <a:pt x="1720252" y="1231191"/>
                </a:lnTo>
                <a:lnTo>
                  <a:pt x="1681355" y="1261788"/>
                </a:lnTo>
                <a:lnTo>
                  <a:pt x="1642942" y="1292951"/>
                </a:lnTo>
                <a:lnTo>
                  <a:pt x="1605020" y="1324675"/>
                </a:lnTo>
                <a:lnTo>
                  <a:pt x="1567600" y="1356956"/>
                </a:lnTo>
                <a:lnTo>
                  <a:pt x="1530688" y="1389790"/>
                </a:lnTo>
                <a:lnTo>
                  <a:pt x="1494295" y="1423171"/>
                </a:lnTo>
                <a:lnTo>
                  <a:pt x="1458428" y="1457096"/>
                </a:lnTo>
                <a:lnTo>
                  <a:pt x="1423097" y="1491559"/>
                </a:lnTo>
                <a:lnTo>
                  <a:pt x="1388310" y="1526556"/>
                </a:lnTo>
                <a:lnTo>
                  <a:pt x="1354076" y="1562082"/>
                </a:lnTo>
                <a:lnTo>
                  <a:pt x="1320404" y="1598134"/>
                </a:lnTo>
                <a:lnTo>
                  <a:pt x="1287302" y="1634706"/>
                </a:lnTo>
                <a:lnTo>
                  <a:pt x="1254779" y="1671793"/>
                </a:lnTo>
                <a:lnTo>
                  <a:pt x="1220888" y="1711734"/>
                </a:lnTo>
                <a:lnTo>
                  <a:pt x="1187792" y="1752095"/>
                </a:lnTo>
                <a:lnTo>
                  <a:pt x="1155495" y="1792867"/>
                </a:lnTo>
                <a:lnTo>
                  <a:pt x="1124000" y="1834039"/>
                </a:lnTo>
                <a:lnTo>
                  <a:pt x="1093310" y="1875601"/>
                </a:lnTo>
                <a:lnTo>
                  <a:pt x="1063429" y="1917542"/>
                </a:lnTo>
                <a:lnTo>
                  <a:pt x="1034359" y="1959851"/>
                </a:lnTo>
                <a:lnTo>
                  <a:pt x="1006105" y="2002519"/>
                </a:lnTo>
                <a:lnTo>
                  <a:pt x="978669" y="2045535"/>
                </a:lnTo>
                <a:lnTo>
                  <a:pt x="952054" y="2088888"/>
                </a:lnTo>
                <a:lnTo>
                  <a:pt x="926265" y="2132567"/>
                </a:lnTo>
                <a:lnTo>
                  <a:pt x="901301" y="2176569"/>
                </a:lnTo>
                <a:lnTo>
                  <a:pt x="877174" y="2220865"/>
                </a:lnTo>
                <a:lnTo>
                  <a:pt x="853880" y="2265462"/>
                </a:lnTo>
                <a:lnTo>
                  <a:pt x="831423" y="2310344"/>
                </a:lnTo>
                <a:lnTo>
                  <a:pt x="809808" y="2355501"/>
                </a:lnTo>
                <a:lnTo>
                  <a:pt x="789038" y="2400921"/>
                </a:lnTo>
                <a:lnTo>
                  <a:pt x="769116" y="2446595"/>
                </a:lnTo>
                <a:lnTo>
                  <a:pt x="750045" y="2492511"/>
                </a:lnTo>
                <a:lnTo>
                  <a:pt x="731828" y="2538660"/>
                </a:lnTo>
                <a:lnTo>
                  <a:pt x="714470" y="2585031"/>
                </a:lnTo>
                <a:lnTo>
                  <a:pt x="697973" y="2631614"/>
                </a:lnTo>
                <a:lnTo>
                  <a:pt x="682340" y="2678397"/>
                </a:lnTo>
                <a:lnTo>
                  <a:pt x="667576" y="2725371"/>
                </a:lnTo>
                <a:lnTo>
                  <a:pt x="653682" y="2772525"/>
                </a:lnTo>
                <a:lnTo>
                  <a:pt x="640663" y="2819848"/>
                </a:lnTo>
                <a:lnTo>
                  <a:pt x="628521" y="2867331"/>
                </a:lnTo>
                <a:lnTo>
                  <a:pt x="617260" y="2914962"/>
                </a:lnTo>
                <a:lnTo>
                  <a:pt x="606884" y="2962731"/>
                </a:lnTo>
                <a:lnTo>
                  <a:pt x="597395" y="3010628"/>
                </a:lnTo>
                <a:lnTo>
                  <a:pt x="588755" y="3058908"/>
                </a:lnTo>
                <a:lnTo>
                  <a:pt x="581094" y="3106762"/>
                </a:lnTo>
                <a:lnTo>
                  <a:pt x="574287" y="3154979"/>
                </a:lnTo>
                <a:lnTo>
                  <a:pt x="568382" y="3203281"/>
                </a:lnTo>
                <a:lnTo>
                  <a:pt x="563380" y="3251658"/>
                </a:lnTo>
                <a:lnTo>
                  <a:pt x="559286" y="3300101"/>
                </a:lnTo>
                <a:lnTo>
                  <a:pt x="556103" y="3348597"/>
                </a:lnTo>
                <a:lnTo>
                  <a:pt x="553833" y="3397137"/>
                </a:lnTo>
                <a:lnTo>
                  <a:pt x="552481" y="3445711"/>
                </a:lnTo>
                <a:lnTo>
                  <a:pt x="552049" y="3494307"/>
                </a:lnTo>
                <a:lnTo>
                  <a:pt x="552541" y="3542915"/>
                </a:lnTo>
                <a:lnTo>
                  <a:pt x="553960" y="3591526"/>
                </a:lnTo>
                <a:lnTo>
                  <a:pt x="556309" y="3640127"/>
                </a:lnTo>
                <a:lnTo>
                  <a:pt x="559592" y="3688710"/>
                </a:lnTo>
                <a:lnTo>
                  <a:pt x="563812" y="3737262"/>
                </a:lnTo>
                <a:lnTo>
                  <a:pt x="568972" y="3785775"/>
                </a:lnTo>
                <a:lnTo>
                  <a:pt x="573530" y="382196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442" y="26670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2" y="828191"/>
                  </a:lnTo>
                  <a:lnTo>
                    <a:pt x="523898" y="812396"/>
                  </a:lnTo>
                  <a:lnTo>
                    <a:pt x="569800" y="794239"/>
                  </a:lnTo>
                  <a:lnTo>
                    <a:pt x="614814" y="773742"/>
                  </a:lnTo>
                  <a:lnTo>
                    <a:pt x="658845" y="750926"/>
                  </a:lnTo>
                  <a:lnTo>
                    <a:pt x="701800" y="725813"/>
                  </a:lnTo>
                  <a:lnTo>
                    <a:pt x="743584" y="698424"/>
                  </a:lnTo>
                  <a:lnTo>
                    <a:pt x="784102" y="668782"/>
                  </a:lnTo>
                  <a:lnTo>
                    <a:pt x="823034" y="637100"/>
                  </a:lnTo>
                  <a:lnTo>
                    <a:pt x="860090" y="603637"/>
                  </a:lnTo>
                  <a:lnTo>
                    <a:pt x="895225" y="568477"/>
                  </a:lnTo>
                  <a:lnTo>
                    <a:pt x="928394" y="531706"/>
                  </a:lnTo>
                  <a:lnTo>
                    <a:pt x="959553" y="493409"/>
                  </a:lnTo>
                  <a:lnTo>
                    <a:pt x="988658" y="453672"/>
                  </a:lnTo>
                  <a:lnTo>
                    <a:pt x="1015664" y="412581"/>
                  </a:lnTo>
                  <a:lnTo>
                    <a:pt x="1040526" y="370220"/>
                  </a:lnTo>
                  <a:lnTo>
                    <a:pt x="1063201" y="326675"/>
                  </a:lnTo>
                  <a:lnTo>
                    <a:pt x="1083644" y="282031"/>
                  </a:lnTo>
                  <a:lnTo>
                    <a:pt x="1101809" y="236375"/>
                  </a:lnTo>
                  <a:lnTo>
                    <a:pt x="1117653" y="189791"/>
                  </a:lnTo>
                  <a:lnTo>
                    <a:pt x="1131132" y="142364"/>
                  </a:lnTo>
                  <a:lnTo>
                    <a:pt x="1142200" y="94181"/>
                  </a:lnTo>
                  <a:lnTo>
                    <a:pt x="1150813" y="45327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1" y="78250"/>
                  </a:lnTo>
                  <a:lnTo>
                    <a:pt x="1880663" y="127427"/>
                  </a:lnTo>
                  <a:lnTo>
                    <a:pt x="1873380" y="176289"/>
                  </a:lnTo>
                  <a:lnTo>
                    <a:pt x="1864696" y="224809"/>
                  </a:lnTo>
                  <a:lnTo>
                    <a:pt x="1854626" y="272958"/>
                  </a:lnTo>
                  <a:lnTo>
                    <a:pt x="1843184" y="320710"/>
                  </a:lnTo>
                  <a:lnTo>
                    <a:pt x="1830383" y="368037"/>
                  </a:lnTo>
                  <a:lnTo>
                    <a:pt x="1816239" y="414913"/>
                  </a:lnTo>
                  <a:lnTo>
                    <a:pt x="1800765" y="461310"/>
                  </a:lnTo>
                  <a:lnTo>
                    <a:pt x="1783975" y="507200"/>
                  </a:lnTo>
                  <a:lnTo>
                    <a:pt x="1765884" y="552557"/>
                  </a:lnTo>
                  <a:lnTo>
                    <a:pt x="1746506" y="597353"/>
                  </a:lnTo>
                  <a:lnTo>
                    <a:pt x="1725854" y="641561"/>
                  </a:lnTo>
                  <a:lnTo>
                    <a:pt x="1703945" y="685153"/>
                  </a:lnTo>
                  <a:lnTo>
                    <a:pt x="1680790" y="728103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4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1" y="1603287"/>
                  </a:moveTo>
                  <a:lnTo>
                    <a:pt x="132190" y="1602412"/>
                  </a:lnTo>
                  <a:lnTo>
                    <a:pt x="82854" y="1600115"/>
                  </a:lnTo>
                  <a:lnTo>
                    <a:pt x="33504" y="1596389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2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0"/>
                  </a:lnTo>
                  <a:lnTo>
                    <a:pt x="1485054" y="1008468"/>
                  </a:lnTo>
                  <a:lnTo>
                    <a:pt x="1452455" y="1045296"/>
                  </a:lnTo>
                  <a:lnTo>
                    <a:pt x="1418738" y="1081235"/>
                  </a:lnTo>
                  <a:lnTo>
                    <a:pt x="1383919" y="1116259"/>
                  </a:lnTo>
                  <a:lnTo>
                    <a:pt x="1348012" y="1150341"/>
                  </a:lnTo>
                  <a:lnTo>
                    <a:pt x="1311030" y="1183453"/>
                  </a:lnTo>
                  <a:lnTo>
                    <a:pt x="1272989" y="1215567"/>
                  </a:lnTo>
                  <a:lnTo>
                    <a:pt x="1233902" y="1246658"/>
                  </a:lnTo>
                  <a:lnTo>
                    <a:pt x="1193918" y="1276598"/>
                  </a:lnTo>
                  <a:lnTo>
                    <a:pt x="1153200" y="1305273"/>
                  </a:lnTo>
                  <a:lnTo>
                    <a:pt x="1111776" y="1332678"/>
                  </a:lnTo>
                  <a:lnTo>
                    <a:pt x="1069677" y="1358806"/>
                  </a:lnTo>
                  <a:lnTo>
                    <a:pt x="1026933" y="1383648"/>
                  </a:lnTo>
                  <a:lnTo>
                    <a:pt x="983574" y="1407199"/>
                  </a:lnTo>
                  <a:lnTo>
                    <a:pt x="939630" y="1429452"/>
                  </a:lnTo>
                  <a:lnTo>
                    <a:pt x="895131" y="1450399"/>
                  </a:lnTo>
                  <a:lnTo>
                    <a:pt x="850107" y="1470034"/>
                  </a:lnTo>
                  <a:lnTo>
                    <a:pt x="804588" y="1488350"/>
                  </a:lnTo>
                  <a:lnTo>
                    <a:pt x="758604" y="1505340"/>
                  </a:lnTo>
                  <a:lnTo>
                    <a:pt x="712186" y="1520998"/>
                  </a:lnTo>
                  <a:lnTo>
                    <a:pt x="665362" y="1535315"/>
                  </a:lnTo>
                  <a:lnTo>
                    <a:pt x="618164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3" y="1579049"/>
                  </a:lnTo>
                  <a:lnTo>
                    <a:pt x="426227" y="1586565"/>
                  </a:lnTo>
                  <a:lnTo>
                    <a:pt x="377606" y="1592699"/>
                  </a:lnTo>
                  <a:lnTo>
                    <a:pt x="328792" y="1597445"/>
                  </a:lnTo>
                  <a:lnTo>
                    <a:pt x="279812" y="1600796"/>
                  </a:lnTo>
                  <a:lnTo>
                    <a:pt x="230699" y="1602746"/>
                  </a:lnTo>
                  <a:lnTo>
                    <a:pt x="181481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3" y="8686803"/>
                  </a:moveTo>
                  <a:lnTo>
                    <a:pt x="1447768" y="8686803"/>
                  </a:lnTo>
                  <a:lnTo>
                    <a:pt x="1397781" y="8685940"/>
                  </a:lnTo>
                  <a:lnTo>
                    <a:pt x="1348011" y="8683365"/>
                  </a:lnTo>
                  <a:lnTo>
                    <a:pt x="1298500" y="8679092"/>
                  </a:lnTo>
                  <a:lnTo>
                    <a:pt x="1249288" y="8673139"/>
                  </a:lnTo>
                  <a:lnTo>
                    <a:pt x="1200413" y="8665522"/>
                  </a:lnTo>
                  <a:lnTo>
                    <a:pt x="1151917" y="8656258"/>
                  </a:lnTo>
                  <a:lnTo>
                    <a:pt x="1103838" y="8645362"/>
                  </a:lnTo>
                  <a:lnTo>
                    <a:pt x="1056218" y="8632853"/>
                  </a:lnTo>
                  <a:lnTo>
                    <a:pt x="1009095" y="8618746"/>
                  </a:lnTo>
                  <a:lnTo>
                    <a:pt x="962511" y="8603057"/>
                  </a:lnTo>
                  <a:lnTo>
                    <a:pt x="916504" y="8585804"/>
                  </a:lnTo>
                  <a:lnTo>
                    <a:pt x="871115" y="8567003"/>
                  </a:lnTo>
                  <a:lnTo>
                    <a:pt x="826384" y="8546670"/>
                  </a:lnTo>
                  <a:lnTo>
                    <a:pt x="782351" y="8524822"/>
                  </a:lnTo>
                  <a:lnTo>
                    <a:pt x="739056" y="8501475"/>
                  </a:lnTo>
                  <a:lnTo>
                    <a:pt x="696538" y="8476646"/>
                  </a:lnTo>
                  <a:lnTo>
                    <a:pt x="654837" y="8450352"/>
                  </a:lnTo>
                  <a:lnTo>
                    <a:pt x="613994" y="8422609"/>
                  </a:lnTo>
                  <a:lnTo>
                    <a:pt x="574049" y="8393433"/>
                  </a:lnTo>
                  <a:lnTo>
                    <a:pt x="535041" y="8362841"/>
                  </a:lnTo>
                  <a:lnTo>
                    <a:pt x="497010" y="8330850"/>
                  </a:lnTo>
                  <a:lnTo>
                    <a:pt x="459997" y="8297476"/>
                  </a:lnTo>
                  <a:lnTo>
                    <a:pt x="424040" y="8262736"/>
                  </a:lnTo>
                  <a:lnTo>
                    <a:pt x="389304" y="8226779"/>
                  </a:lnTo>
                  <a:lnTo>
                    <a:pt x="355933" y="8189765"/>
                  </a:lnTo>
                  <a:lnTo>
                    <a:pt x="323945" y="8151733"/>
                  </a:lnTo>
                  <a:lnTo>
                    <a:pt x="293356" y="8112724"/>
                  </a:lnTo>
                  <a:lnTo>
                    <a:pt x="264183" y="8072777"/>
                  </a:lnTo>
                  <a:lnTo>
                    <a:pt x="236441" y="8031932"/>
                  </a:lnTo>
                  <a:lnTo>
                    <a:pt x="210149" y="7990230"/>
                  </a:lnTo>
                  <a:lnTo>
                    <a:pt x="185322" y="7947710"/>
                  </a:lnTo>
                  <a:lnTo>
                    <a:pt x="161976" y="7904413"/>
                  </a:lnTo>
                  <a:lnTo>
                    <a:pt x="140129" y="7860377"/>
                  </a:lnTo>
                  <a:lnTo>
                    <a:pt x="119797" y="7815645"/>
                  </a:lnTo>
                  <a:lnTo>
                    <a:pt x="100996" y="7770254"/>
                  </a:lnTo>
                  <a:lnTo>
                    <a:pt x="83744" y="7724245"/>
                  </a:lnTo>
                  <a:lnTo>
                    <a:pt x="68056" y="7677659"/>
                  </a:lnTo>
                  <a:lnTo>
                    <a:pt x="53949" y="7630535"/>
                  </a:lnTo>
                  <a:lnTo>
                    <a:pt x="41440" y="7582913"/>
                  </a:lnTo>
                  <a:lnTo>
                    <a:pt x="30545" y="7534833"/>
                  </a:lnTo>
                  <a:lnTo>
                    <a:pt x="21280" y="7486335"/>
                  </a:lnTo>
                  <a:lnTo>
                    <a:pt x="13663" y="7437460"/>
                  </a:lnTo>
                  <a:lnTo>
                    <a:pt x="7710" y="7388246"/>
                  </a:lnTo>
                  <a:lnTo>
                    <a:pt x="3438" y="7338734"/>
                  </a:lnTo>
                  <a:lnTo>
                    <a:pt x="862" y="7288965"/>
                  </a:lnTo>
                  <a:lnTo>
                    <a:pt x="0" y="7238977"/>
                  </a:lnTo>
                  <a:lnTo>
                    <a:pt x="0" y="0"/>
                  </a:lnTo>
                  <a:lnTo>
                    <a:pt x="16221073" y="0"/>
                  </a:lnTo>
                  <a:lnTo>
                    <a:pt x="16221073" y="86868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7E7F8A-6BEC-4863-8156-8E94EA6930D1}"/>
              </a:ext>
            </a:extLst>
          </p:cNvPr>
          <p:cNvSpPr txBox="1"/>
          <p:nvPr/>
        </p:nvSpPr>
        <p:spPr>
          <a:xfrm>
            <a:off x="1562148" y="1400179"/>
            <a:ext cx="14915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“Thu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nhập”nhánh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“Cao” .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“Cao”</a:t>
            </a:r>
          </a:p>
          <a:p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/>
              <p:nvPr/>
            </p:nvSpPr>
            <p:spPr>
              <a:xfrm>
                <a:off x="1447800" y="2974595"/>
                <a:ext cx="14769790" cy="520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Xét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”:</a:t>
                </a:r>
              </a:p>
              <a:p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Kỳ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vọng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)&lt;-&gt; [+2,-1]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=0,9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18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0,811&lt;-&gt;[+3,-1]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 &lt;-&gt;[+1,-0]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0,811 &lt;-&gt;[+6,-2]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Vậy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Độ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lợi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thông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tin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</a:t>
                </a: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0,06125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,Hãng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0,311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,Phân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khúc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)=0,46675-&gt;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Gốc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74595"/>
                <a:ext cx="14769790" cy="5203989"/>
              </a:xfrm>
              <a:prstGeom prst="rect">
                <a:avLst/>
              </a:prstGeom>
              <a:blipFill>
                <a:blip r:embed="rId2"/>
                <a:stretch>
                  <a:fillRect l="-661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6602E6C-00E8-4686-9823-E203CC4B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67" y="2781300"/>
            <a:ext cx="1072664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9" y="6465037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30" y="3821962"/>
                </a:moveTo>
                <a:lnTo>
                  <a:pt x="17468" y="3821962"/>
                </a:lnTo>
                <a:lnTo>
                  <a:pt x="13082" y="3778224"/>
                </a:lnTo>
                <a:lnTo>
                  <a:pt x="9023" y="3730190"/>
                </a:lnTo>
                <a:lnTo>
                  <a:pt x="5718" y="3682138"/>
                </a:lnTo>
                <a:lnTo>
                  <a:pt x="3165" y="3634072"/>
                </a:lnTo>
                <a:lnTo>
                  <a:pt x="1361" y="3586002"/>
                </a:lnTo>
                <a:lnTo>
                  <a:pt x="305" y="3537934"/>
                </a:lnTo>
                <a:lnTo>
                  <a:pt x="0" y="3490568"/>
                </a:lnTo>
                <a:lnTo>
                  <a:pt x="428" y="3441830"/>
                </a:lnTo>
                <a:lnTo>
                  <a:pt x="1602" y="3393810"/>
                </a:lnTo>
                <a:lnTo>
                  <a:pt x="3514" y="3345820"/>
                </a:lnTo>
                <a:lnTo>
                  <a:pt x="6164" y="3297867"/>
                </a:lnTo>
                <a:lnTo>
                  <a:pt x="9548" y="3249958"/>
                </a:lnTo>
                <a:lnTo>
                  <a:pt x="13665" y="3202101"/>
                </a:lnTo>
                <a:lnTo>
                  <a:pt x="18511" y="3154302"/>
                </a:lnTo>
                <a:lnTo>
                  <a:pt x="24086" y="3106569"/>
                </a:lnTo>
                <a:lnTo>
                  <a:pt x="30427" y="3058642"/>
                </a:lnTo>
                <a:lnTo>
                  <a:pt x="37526" y="3010628"/>
                </a:lnTo>
                <a:lnTo>
                  <a:pt x="45158" y="2963833"/>
                </a:lnTo>
                <a:lnTo>
                  <a:pt x="53624" y="2916433"/>
                </a:lnTo>
                <a:lnTo>
                  <a:pt x="62808" y="2869133"/>
                </a:lnTo>
                <a:lnTo>
                  <a:pt x="72706" y="2821942"/>
                </a:lnTo>
                <a:lnTo>
                  <a:pt x="83318" y="2774866"/>
                </a:lnTo>
                <a:lnTo>
                  <a:pt x="94640" y="2727912"/>
                </a:lnTo>
                <a:lnTo>
                  <a:pt x="106671" y="2681087"/>
                </a:lnTo>
                <a:lnTo>
                  <a:pt x="119409" y="2634398"/>
                </a:lnTo>
                <a:lnTo>
                  <a:pt x="132851" y="2587853"/>
                </a:lnTo>
                <a:lnTo>
                  <a:pt x="146995" y="2541459"/>
                </a:lnTo>
                <a:lnTo>
                  <a:pt x="161839" y="2495222"/>
                </a:lnTo>
                <a:lnTo>
                  <a:pt x="177381" y="2449149"/>
                </a:lnTo>
                <a:lnTo>
                  <a:pt x="193620" y="2403249"/>
                </a:lnTo>
                <a:lnTo>
                  <a:pt x="210551" y="2357527"/>
                </a:lnTo>
                <a:lnTo>
                  <a:pt x="228174" y="2311991"/>
                </a:lnTo>
                <a:lnTo>
                  <a:pt x="246487" y="2266648"/>
                </a:lnTo>
                <a:lnTo>
                  <a:pt x="265487" y="2221505"/>
                </a:lnTo>
                <a:lnTo>
                  <a:pt x="285173" y="2176563"/>
                </a:lnTo>
                <a:lnTo>
                  <a:pt x="305539" y="2131847"/>
                </a:lnTo>
                <a:lnTo>
                  <a:pt x="326587" y="2087346"/>
                </a:lnTo>
                <a:lnTo>
                  <a:pt x="348313" y="2043074"/>
                </a:lnTo>
                <a:lnTo>
                  <a:pt x="370716" y="1999037"/>
                </a:lnTo>
                <a:lnTo>
                  <a:pt x="393794" y="1955243"/>
                </a:lnTo>
                <a:lnTo>
                  <a:pt x="417543" y="1911698"/>
                </a:lnTo>
                <a:lnTo>
                  <a:pt x="441962" y="1868410"/>
                </a:lnTo>
                <a:lnTo>
                  <a:pt x="467049" y="1825386"/>
                </a:lnTo>
                <a:lnTo>
                  <a:pt x="492802" y="1782632"/>
                </a:lnTo>
                <a:lnTo>
                  <a:pt x="519218" y="1740156"/>
                </a:lnTo>
                <a:lnTo>
                  <a:pt x="546295" y="1697966"/>
                </a:lnTo>
                <a:lnTo>
                  <a:pt x="574031" y="1656067"/>
                </a:lnTo>
                <a:lnTo>
                  <a:pt x="602424" y="1614467"/>
                </a:lnTo>
                <a:lnTo>
                  <a:pt x="631473" y="1573174"/>
                </a:lnTo>
                <a:lnTo>
                  <a:pt x="661173" y="1532193"/>
                </a:lnTo>
                <a:lnTo>
                  <a:pt x="691525" y="1491533"/>
                </a:lnTo>
                <a:lnTo>
                  <a:pt x="722524" y="1451201"/>
                </a:lnTo>
                <a:lnTo>
                  <a:pt x="754170" y="1411203"/>
                </a:lnTo>
                <a:lnTo>
                  <a:pt x="786460" y="1371546"/>
                </a:lnTo>
                <a:lnTo>
                  <a:pt x="819391" y="1332239"/>
                </a:lnTo>
                <a:lnTo>
                  <a:pt x="851222" y="1295281"/>
                </a:lnTo>
                <a:lnTo>
                  <a:pt x="883532" y="1258755"/>
                </a:lnTo>
                <a:lnTo>
                  <a:pt x="916315" y="1222666"/>
                </a:lnTo>
                <a:lnTo>
                  <a:pt x="949565" y="1187015"/>
                </a:lnTo>
                <a:lnTo>
                  <a:pt x="983277" y="1151806"/>
                </a:lnTo>
                <a:lnTo>
                  <a:pt x="1017444" y="1117043"/>
                </a:lnTo>
                <a:lnTo>
                  <a:pt x="1052060" y="1082728"/>
                </a:lnTo>
                <a:lnTo>
                  <a:pt x="1087119" y="1048865"/>
                </a:lnTo>
                <a:lnTo>
                  <a:pt x="1122616" y="1015456"/>
                </a:lnTo>
                <a:lnTo>
                  <a:pt x="1158543" y="982505"/>
                </a:lnTo>
                <a:lnTo>
                  <a:pt x="1194897" y="950016"/>
                </a:lnTo>
                <a:lnTo>
                  <a:pt x="1231669" y="917990"/>
                </a:lnTo>
                <a:lnTo>
                  <a:pt x="1268855" y="886431"/>
                </a:lnTo>
                <a:lnTo>
                  <a:pt x="1306448" y="855343"/>
                </a:lnTo>
                <a:lnTo>
                  <a:pt x="1344442" y="824729"/>
                </a:lnTo>
                <a:lnTo>
                  <a:pt x="1382832" y="794591"/>
                </a:lnTo>
                <a:lnTo>
                  <a:pt x="1421612" y="764934"/>
                </a:lnTo>
                <a:lnTo>
                  <a:pt x="1460774" y="735759"/>
                </a:lnTo>
                <a:lnTo>
                  <a:pt x="1500315" y="707070"/>
                </a:lnTo>
                <a:lnTo>
                  <a:pt x="1540226" y="678871"/>
                </a:lnTo>
                <a:lnTo>
                  <a:pt x="1580503" y="651164"/>
                </a:lnTo>
                <a:lnTo>
                  <a:pt x="1621140" y="623953"/>
                </a:lnTo>
                <a:lnTo>
                  <a:pt x="1662130" y="597241"/>
                </a:lnTo>
                <a:lnTo>
                  <a:pt x="1703468" y="571030"/>
                </a:lnTo>
                <a:lnTo>
                  <a:pt x="1745147" y="545325"/>
                </a:lnTo>
                <a:lnTo>
                  <a:pt x="1787162" y="520128"/>
                </a:lnTo>
                <a:lnTo>
                  <a:pt x="1829506" y="495442"/>
                </a:lnTo>
                <a:lnTo>
                  <a:pt x="1872174" y="471270"/>
                </a:lnTo>
                <a:lnTo>
                  <a:pt x="1915160" y="447617"/>
                </a:lnTo>
                <a:lnTo>
                  <a:pt x="1958457" y="424484"/>
                </a:lnTo>
                <a:lnTo>
                  <a:pt x="2002060" y="401875"/>
                </a:lnTo>
                <a:lnTo>
                  <a:pt x="2045962" y="379793"/>
                </a:lnTo>
                <a:lnTo>
                  <a:pt x="2090158" y="358242"/>
                </a:lnTo>
                <a:lnTo>
                  <a:pt x="2134642" y="337224"/>
                </a:lnTo>
                <a:lnTo>
                  <a:pt x="2179408" y="316742"/>
                </a:lnTo>
                <a:lnTo>
                  <a:pt x="2224449" y="296800"/>
                </a:lnTo>
                <a:lnTo>
                  <a:pt x="2269760" y="277401"/>
                </a:lnTo>
                <a:lnTo>
                  <a:pt x="2315335" y="258548"/>
                </a:lnTo>
                <a:lnTo>
                  <a:pt x="2361167" y="240244"/>
                </a:lnTo>
                <a:lnTo>
                  <a:pt x="2407252" y="222492"/>
                </a:lnTo>
                <a:lnTo>
                  <a:pt x="2453582" y="205296"/>
                </a:lnTo>
                <a:lnTo>
                  <a:pt x="2500152" y="188659"/>
                </a:lnTo>
                <a:lnTo>
                  <a:pt x="2546956" y="172583"/>
                </a:lnTo>
                <a:lnTo>
                  <a:pt x="2593987" y="157072"/>
                </a:lnTo>
                <a:lnTo>
                  <a:pt x="2641241" y="142129"/>
                </a:lnTo>
                <a:lnTo>
                  <a:pt x="2688711" y="127757"/>
                </a:lnTo>
                <a:lnTo>
                  <a:pt x="2736390" y="113960"/>
                </a:lnTo>
                <a:lnTo>
                  <a:pt x="2784273" y="100740"/>
                </a:lnTo>
                <a:lnTo>
                  <a:pt x="2832355" y="88101"/>
                </a:lnTo>
                <a:lnTo>
                  <a:pt x="2880628" y="76045"/>
                </a:lnTo>
                <a:lnTo>
                  <a:pt x="2929087" y="64577"/>
                </a:lnTo>
                <a:lnTo>
                  <a:pt x="2977726" y="53698"/>
                </a:lnTo>
                <a:lnTo>
                  <a:pt x="3026540" y="43413"/>
                </a:lnTo>
                <a:lnTo>
                  <a:pt x="3075521" y="33724"/>
                </a:lnTo>
                <a:lnTo>
                  <a:pt x="3124664" y="24635"/>
                </a:lnTo>
                <a:lnTo>
                  <a:pt x="3173963" y="16148"/>
                </a:lnTo>
                <a:lnTo>
                  <a:pt x="3223413" y="8267"/>
                </a:lnTo>
                <a:lnTo>
                  <a:pt x="3273006" y="995"/>
                </a:lnTo>
                <a:lnTo>
                  <a:pt x="3280440" y="0"/>
                </a:lnTo>
                <a:lnTo>
                  <a:pt x="3280440" y="558256"/>
                </a:lnTo>
                <a:lnTo>
                  <a:pt x="3268016" y="560210"/>
                </a:lnTo>
                <a:lnTo>
                  <a:pt x="3217876" y="568850"/>
                </a:lnTo>
                <a:lnTo>
                  <a:pt x="3167923" y="578211"/>
                </a:lnTo>
                <a:lnTo>
                  <a:pt x="3118166" y="588289"/>
                </a:lnTo>
                <a:lnTo>
                  <a:pt x="3068613" y="599079"/>
                </a:lnTo>
                <a:lnTo>
                  <a:pt x="3019272" y="610576"/>
                </a:lnTo>
                <a:lnTo>
                  <a:pt x="2970154" y="622776"/>
                </a:lnTo>
                <a:lnTo>
                  <a:pt x="2921266" y="635674"/>
                </a:lnTo>
                <a:lnTo>
                  <a:pt x="2872617" y="649265"/>
                </a:lnTo>
                <a:lnTo>
                  <a:pt x="2824217" y="663546"/>
                </a:lnTo>
                <a:lnTo>
                  <a:pt x="2776072" y="678512"/>
                </a:lnTo>
                <a:lnTo>
                  <a:pt x="2728193" y="694157"/>
                </a:lnTo>
                <a:lnTo>
                  <a:pt x="2680588" y="710478"/>
                </a:lnTo>
                <a:lnTo>
                  <a:pt x="2633266" y="727470"/>
                </a:lnTo>
                <a:lnTo>
                  <a:pt x="2586236" y="745128"/>
                </a:lnTo>
                <a:lnTo>
                  <a:pt x="2539505" y="763448"/>
                </a:lnTo>
                <a:lnTo>
                  <a:pt x="2493083" y="782425"/>
                </a:lnTo>
                <a:lnTo>
                  <a:pt x="2446979" y="802054"/>
                </a:lnTo>
                <a:lnTo>
                  <a:pt x="2401202" y="822332"/>
                </a:lnTo>
                <a:lnTo>
                  <a:pt x="2355759" y="843253"/>
                </a:lnTo>
                <a:lnTo>
                  <a:pt x="2310660" y="864813"/>
                </a:lnTo>
                <a:lnTo>
                  <a:pt x="2265914" y="887008"/>
                </a:lnTo>
                <a:lnTo>
                  <a:pt x="2221529" y="909832"/>
                </a:lnTo>
                <a:lnTo>
                  <a:pt x="2177513" y="933282"/>
                </a:lnTo>
                <a:lnTo>
                  <a:pt x="2133877" y="957352"/>
                </a:lnTo>
                <a:lnTo>
                  <a:pt x="2090627" y="982039"/>
                </a:lnTo>
                <a:lnTo>
                  <a:pt x="2047774" y="1007337"/>
                </a:lnTo>
                <a:lnTo>
                  <a:pt x="2005326" y="1033242"/>
                </a:lnTo>
                <a:lnTo>
                  <a:pt x="1963291" y="1059749"/>
                </a:lnTo>
                <a:lnTo>
                  <a:pt x="1921678" y="1086855"/>
                </a:lnTo>
                <a:lnTo>
                  <a:pt x="1880496" y="1114553"/>
                </a:lnTo>
                <a:lnTo>
                  <a:pt x="1839754" y="1142841"/>
                </a:lnTo>
                <a:lnTo>
                  <a:pt x="1799460" y="1171713"/>
                </a:lnTo>
                <a:lnTo>
                  <a:pt x="1759623" y="1201164"/>
                </a:lnTo>
                <a:lnTo>
                  <a:pt x="1720252" y="1231191"/>
                </a:lnTo>
                <a:lnTo>
                  <a:pt x="1681355" y="1261788"/>
                </a:lnTo>
                <a:lnTo>
                  <a:pt x="1642942" y="1292951"/>
                </a:lnTo>
                <a:lnTo>
                  <a:pt x="1605020" y="1324675"/>
                </a:lnTo>
                <a:lnTo>
                  <a:pt x="1567600" y="1356956"/>
                </a:lnTo>
                <a:lnTo>
                  <a:pt x="1530688" y="1389790"/>
                </a:lnTo>
                <a:lnTo>
                  <a:pt x="1494295" y="1423171"/>
                </a:lnTo>
                <a:lnTo>
                  <a:pt x="1458428" y="1457096"/>
                </a:lnTo>
                <a:lnTo>
                  <a:pt x="1423097" y="1491559"/>
                </a:lnTo>
                <a:lnTo>
                  <a:pt x="1388310" y="1526556"/>
                </a:lnTo>
                <a:lnTo>
                  <a:pt x="1354076" y="1562082"/>
                </a:lnTo>
                <a:lnTo>
                  <a:pt x="1320404" y="1598134"/>
                </a:lnTo>
                <a:lnTo>
                  <a:pt x="1287302" y="1634706"/>
                </a:lnTo>
                <a:lnTo>
                  <a:pt x="1254779" y="1671793"/>
                </a:lnTo>
                <a:lnTo>
                  <a:pt x="1220888" y="1711734"/>
                </a:lnTo>
                <a:lnTo>
                  <a:pt x="1187792" y="1752095"/>
                </a:lnTo>
                <a:lnTo>
                  <a:pt x="1155495" y="1792867"/>
                </a:lnTo>
                <a:lnTo>
                  <a:pt x="1124000" y="1834039"/>
                </a:lnTo>
                <a:lnTo>
                  <a:pt x="1093310" y="1875601"/>
                </a:lnTo>
                <a:lnTo>
                  <a:pt x="1063429" y="1917542"/>
                </a:lnTo>
                <a:lnTo>
                  <a:pt x="1034359" y="1959851"/>
                </a:lnTo>
                <a:lnTo>
                  <a:pt x="1006105" y="2002519"/>
                </a:lnTo>
                <a:lnTo>
                  <a:pt x="978669" y="2045535"/>
                </a:lnTo>
                <a:lnTo>
                  <a:pt x="952054" y="2088888"/>
                </a:lnTo>
                <a:lnTo>
                  <a:pt x="926265" y="2132567"/>
                </a:lnTo>
                <a:lnTo>
                  <a:pt x="901301" y="2176569"/>
                </a:lnTo>
                <a:lnTo>
                  <a:pt x="877174" y="2220865"/>
                </a:lnTo>
                <a:lnTo>
                  <a:pt x="853880" y="2265462"/>
                </a:lnTo>
                <a:lnTo>
                  <a:pt x="831423" y="2310344"/>
                </a:lnTo>
                <a:lnTo>
                  <a:pt x="809808" y="2355501"/>
                </a:lnTo>
                <a:lnTo>
                  <a:pt x="789038" y="2400921"/>
                </a:lnTo>
                <a:lnTo>
                  <a:pt x="769116" y="2446595"/>
                </a:lnTo>
                <a:lnTo>
                  <a:pt x="750045" y="2492511"/>
                </a:lnTo>
                <a:lnTo>
                  <a:pt x="731828" y="2538660"/>
                </a:lnTo>
                <a:lnTo>
                  <a:pt x="714470" y="2585031"/>
                </a:lnTo>
                <a:lnTo>
                  <a:pt x="697973" y="2631614"/>
                </a:lnTo>
                <a:lnTo>
                  <a:pt x="682340" y="2678397"/>
                </a:lnTo>
                <a:lnTo>
                  <a:pt x="667576" y="2725371"/>
                </a:lnTo>
                <a:lnTo>
                  <a:pt x="653682" y="2772525"/>
                </a:lnTo>
                <a:lnTo>
                  <a:pt x="640663" y="2819848"/>
                </a:lnTo>
                <a:lnTo>
                  <a:pt x="628521" y="2867331"/>
                </a:lnTo>
                <a:lnTo>
                  <a:pt x="617260" y="2914962"/>
                </a:lnTo>
                <a:lnTo>
                  <a:pt x="606884" y="2962731"/>
                </a:lnTo>
                <a:lnTo>
                  <a:pt x="597395" y="3010628"/>
                </a:lnTo>
                <a:lnTo>
                  <a:pt x="588755" y="3058908"/>
                </a:lnTo>
                <a:lnTo>
                  <a:pt x="581094" y="3106762"/>
                </a:lnTo>
                <a:lnTo>
                  <a:pt x="574287" y="3154979"/>
                </a:lnTo>
                <a:lnTo>
                  <a:pt x="568382" y="3203281"/>
                </a:lnTo>
                <a:lnTo>
                  <a:pt x="563380" y="3251658"/>
                </a:lnTo>
                <a:lnTo>
                  <a:pt x="559286" y="3300101"/>
                </a:lnTo>
                <a:lnTo>
                  <a:pt x="556103" y="3348597"/>
                </a:lnTo>
                <a:lnTo>
                  <a:pt x="553833" y="3397137"/>
                </a:lnTo>
                <a:lnTo>
                  <a:pt x="552481" y="3445711"/>
                </a:lnTo>
                <a:lnTo>
                  <a:pt x="552049" y="3494307"/>
                </a:lnTo>
                <a:lnTo>
                  <a:pt x="552541" y="3542915"/>
                </a:lnTo>
                <a:lnTo>
                  <a:pt x="553960" y="3591526"/>
                </a:lnTo>
                <a:lnTo>
                  <a:pt x="556309" y="3640127"/>
                </a:lnTo>
                <a:lnTo>
                  <a:pt x="559592" y="3688710"/>
                </a:lnTo>
                <a:lnTo>
                  <a:pt x="563812" y="3737262"/>
                </a:lnTo>
                <a:lnTo>
                  <a:pt x="568972" y="3785775"/>
                </a:lnTo>
                <a:lnTo>
                  <a:pt x="573530" y="382196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1542" y="24213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2" y="828191"/>
                  </a:lnTo>
                  <a:lnTo>
                    <a:pt x="523898" y="812396"/>
                  </a:lnTo>
                  <a:lnTo>
                    <a:pt x="569800" y="794239"/>
                  </a:lnTo>
                  <a:lnTo>
                    <a:pt x="614814" y="773742"/>
                  </a:lnTo>
                  <a:lnTo>
                    <a:pt x="658845" y="750926"/>
                  </a:lnTo>
                  <a:lnTo>
                    <a:pt x="701800" y="725813"/>
                  </a:lnTo>
                  <a:lnTo>
                    <a:pt x="743584" y="698424"/>
                  </a:lnTo>
                  <a:lnTo>
                    <a:pt x="784102" y="668782"/>
                  </a:lnTo>
                  <a:lnTo>
                    <a:pt x="823034" y="637100"/>
                  </a:lnTo>
                  <a:lnTo>
                    <a:pt x="860090" y="603637"/>
                  </a:lnTo>
                  <a:lnTo>
                    <a:pt x="895225" y="568477"/>
                  </a:lnTo>
                  <a:lnTo>
                    <a:pt x="928394" y="531706"/>
                  </a:lnTo>
                  <a:lnTo>
                    <a:pt x="959553" y="493409"/>
                  </a:lnTo>
                  <a:lnTo>
                    <a:pt x="988658" y="453672"/>
                  </a:lnTo>
                  <a:lnTo>
                    <a:pt x="1015664" y="412581"/>
                  </a:lnTo>
                  <a:lnTo>
                    <a:pt x="1040526" y="370220"/>
                  </a:lnTo>
                  <a:lnTo>
                    <a:pt x="1063201" y="326675"/>
                  </a:lnTo>
                  <a:lnTo>
                    <a:pt x="1083644" y="282031"/>
                  </a:lnTo>
                  <a:lnTo>
                    <a:pt x="1101809" y="236375"/>
                  </a:lnTo>
                  <a:lnTo>
                    <a:pt x="1117653" y="189791"/>
                  </a:lnTo>
                  <a:lnTo>
                    <a:pt x="1131132" y="142364"/>
                  </a:lnTo>
                  <a:lnTo>
                    <a:pt x="1142200" y="94181"/>
                  </a:lnTo>
                  <a:lnTo>
                    <a:pt x="1150813" y="45327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1" y="78250"/>
                  </a:lnTo>
                  <a:lnTo>
                    <a:pt x="1880663" y="127427"/>
                  </a:lnTo>
                  <a:lnTo>
                    <a:pt x="1873380" y="176289"/>
                  </a:lnTo>
                  <a:lnTo>
                    <a:pt x="1864696" y="224809"/>
                  </a:lnTo>
                  <a:lnTo>
                    <a:pt x="1854626" y="272958"/>
                  </a:lnTo>
                  <a:lnTo>
                    <a:pt x="1843184" y="320710"/>
                  </a:lnTo>
                  <a:lnTo>
                    <a:pt x="1830383" y="368037"/>
                  </a:lnTo>
                  <a:lnTo>
                    <a:pt x="1816239" y="414913"/>
                  </a:lnTo>
                  <a:lnTo>
                    <a:pt x="1800765" y="461310"/>
                  </a:lnTo>
                  <a:lnTo>
                    <a:pt x="1783975" y="507200"/>
                  </a:lnTo>
                  <a:lnTo>
                    <a:pt x="1765884" y="552557"/>
                  </a:lnTo>
                  <a:lnTo>
                    <a:pt x="1746506" y="597353"/>
                  </a:lnTo>
                  <a:lnTo>
                    <a:pt x="1725854" y="641561"/>
                  </a:lnTo>
                  <a:lnTo>
                    <a:pt x="1703945" y="685153"/>
                  </a:lnTo>
                  <a:lnTo>
                    <a:pt x="1680790" y="728103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4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1" y="1603287"/>
                  </a:moveTo>
                  <a:lnTo>
                    <a:pt x="132190" y="1602412"/>
                  </a:lnTo>
                  <a:lnTo>
                    <a:pt x="82854" y="1600115"/>
                  </a:lnTo>
                  <a:lnTo>
                    <a:pt x="33504" y="1596389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2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0"/>
                  </a:lnTo>
                  <a:lnTo>
                    <a:pt x="1485054" y="1008468"/>
                  </a:lnTo>
                  <a:lnTo>
                    <a:pt x="1452455" y="1045296"/>
                  </a:lnTo>
                  <a:lnTo>
                    <a:pt x="1418738" y="1081235"/>
                  </a:lnTo>
                  <a:lnTo>
                    <a:pt x="1383919" y="1116259"/>
                  </a:lnTo>
                  <a:lnTo>
                    <a:pt x="1348012" y="1150341"/>
                  </a:lnTo>
                  <a:lnTo>
                    <a:pt x="1311030" y="1183453"/>
                  </a:lnTo>
                  <a:lnTo>
                    <a:pt x="1272989" y="1215567"/>
                  </a:lnTo>
                  <a:lnTo>
                    <a:pt x="1233902" y="1246658"/>
                  </a:lnTo>
                  <a:lnTo>
                    <a:pt x="1193918" y="1276598"/>
                  </a:lnTo>
                  <a:lnTo>
                    <a:pt x="1153200" y="1305273"/>
                  </a:lnTo>
                  <a:lnTo>
                    <a:pt x="1111776" y="1332678"/>
                  </a:lnTo>
                  <a:lnTo>
                    <a:pt x="1069677" y="1358806"/>
                  </a:lnTo>
                  <a:lnTo>
                    <a:pt x="1026933" y="1383648"/>
                  </a:lnTo>
                  <a:lnTo>
                    <a:pt x="983574" y="1407199"/>
                  </a:lnTo>
                  <a:lnTo>
                    <a:pt x="939630" y="1429452"/>
                  </a:lnTo>
                  <a:lnTo>
                    <a:pt x="895131" y="1450399"/>
                  </a:lnTo>
                  <a:lnTo>
                    <a:pt x="850107" y="1470034"/>
                  </a:lnTo>
                  <a:lnTo>
                    <a:pt x="804588" y="1488350"/>
                  </a:lnTo>
                  <a:lnTo>
                    <a:pt x="758604" y="1505340"/>
                  </a:lnTo>
                  <a:lnTo>
                    <a:pt x="712186" y="1520998"/>
                  </a:lnTo>
                  <a:lnTo>
                    <a:pt x="665362" y="1535315"/>
                  </a:lnTo>
                  <a:lnTo>
                    <a:pt x="618164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3" y="1579049"/>
                  </a:lnTo>
                  <a:lnTo>
                    <a:pt x="426227" y="1586565"/>
                  </a:lnTo>
                  <a:lnTo>
                    <a:pt x="377606" y="1592699"/>
                  </a:lnTo>
                  <a:lnTo>
                    <a:pt x="328792" y="1597445"/>
                  </a:lnTo>
                  <a:lnTo>
                    <a:pt x="279812" y="1600796"/>
                  </a:lnTo>
                  <a:lnTo>
                    <a:pt x="230699" y="1602746"/>
                  </a:lnTo>
                  <a:lnTo>
                    <a:pt x="181481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3" y="8686803"/>
                  </a:moveTo>
                  <a:lnTo>
                    <a:pt x="1447768" y="8686803"/>
                  </a:lnTo>
                  <a:lnTo>
                    <a:pt x="1397781" y="8685940"/>
                  </a:lnTo>
                  <a:lnTo>
                    <a:pt x="1348011" y="8683365"/>
                  </a:lnTo>
                  <a:lnTo>
                    <a:pt x="1298500" y="8679092"/>
                  </a:lnTo>
                  <a:lnTo>
                    <a:pt x="1249288" y="8673139"/>
                  </a:lnTo>
                  <a:lnTo>
                    <a:pt x="1200413" y="8665522"/>
                  </a:lnTo>
                  <a:lnTo>
                    <a:pt x="1151917" y="8656258"/>
                  </a:lnTo>
                  <a:lnTo>
                    <a:pt x="1103838" y="8645362"/>
                  </a:lnTo>
                  <a:lnTo>
                    <a:pt x="1056218" y="8632853"/>
                  </a:lnTo>
                  <a:lnTo>
                    <a:pt x="1009095" y="8618746"/>
                  </a:lnTo>
                  <a:lnTo>
                    <a:pt x="962511" y="8603057"/>
                  </a:lnTo>
                  <a:lnTo>
                    <a:pt x="916504" y="8585804"/>
                  </a:lnTo>
                  <a:lnTo>
                    <a:pt x="871115" y="8567003"/>
                  </a:lnTo>
                  <a:lnTo>
                    <a:pt x="826384" y="8546670"/>
                  </a:lnTo>
                  <a:lnTo>
                    <a:pt x="782351" y="8524822"/>
                  </a:lnTo>
                  <a:lnTo>
                    <a:pt x="739056" y="8501475"/>
                  </a:lnTo>
                  <a:lnTo>
                    <a:pt x="696538" y="8476646"/>
                  </a:lnTo>
                  <a:lnTo>
                    <a:pt x="654837" y="8450352"/>
                  </a:lnTo>
                  <a:lnTo>
                    <a:pt x="613994" y="8422609"/>
                  </a:lnTo>
                  <a:lnTo>
                    <a:pt x="574049" y="8393433"/>
                  </a:lnTo>
                  <a:lnTo>
                    <a:pt x="535041" y="8362841"/>
                  </a:lnTo>
                  <a:lnTo>
                    <a:pt x="497010" y="8330850"/>
                  </a:lnTo>
                  <a:lnTo>
                    <a:pt x="459997" y="8297476"/>
                  </a:lnTo>
                  <a:lnTo>
                    <a:pt x="424040" y="8262736"/>
                  </a:lnTo>
                  <a:lnTo>
                    <a:pt x="389304" y="8226779"/>
                  </a:lnTo>
                  <a:lnTo>
                    <a:pt x="355933" y="8189765"/>
                  </a:lnTo>
                  <a:lnTo>
                    <a:pt x="323945" y="8151733"/>
                  </a:lnTo>
                  <a:lnTo>
                    <a:pt x="293356" y="8112724"/>
                  </a:lnTo>
                  <a:lnTo>
                    <a:pt x="264183" y="8072777"/>
                  </a:lnTo>
                  <a:lnTo>
                    <a:pt x="236441" y="8031932"/>
                  </a:lnTo>
                  <a:lnTo>
                    <a:pt x="210149" y="7990230"/>
                  </a:lnTo>
                  <a:lnTo>
                    <a:pt x="185322" y="7947710"/>
                  </a:lnTo>
                  <a:lnTo>
                    <a:pt x="161976" y="7904413"/>
                  </a:lnTo>
                  <a:lnTo>
                    <a:pt x="140129" y="7860377"/>
                  </a:lnTo>
                  <a:lnTo>
                    <a:pt x="119797" y="7815645"/>
                  </a:lnTo>
                  <a:lnTo>
                    <a:pt x="100996" y="7770254"/>
                  </a:lnTo>
                  <a:lnTo>
                    <a:pt x="83744" y="7724245"/>
                  </a:lnTo>
                  <a:lnTo>
                    <a:pt x="68056" y="7677659"/>
                  </a:lnTo>
                  <a:lnTo>
                    <a:pt x="53949" y="7630535"/>
                  </a:lnTo>
                  <a:lnTo>
                    <a:pt x="41440" y="7582913"/>
                  </a:lnTo>
                  <a:lnTo>
                    <a:pt x="30545" y="7534833"/>
                  </a:lnTo>
                  <a:lnTo>
                    <a:pt x="21280" y="7486335"/>
                  </a:lnTo>
                  <a:lnTo>
                    <a:pt x="13663" y="7437460"/>
                  </a:lnTo>
                  <a:lnTo>
                    <a:pt x="7710" y="7388246"/>
                  </a:lnTo>
                  <a:lnTo>
                    <a:pt x="3438" y="7338734"/>
                  </a:lnTo>
                  <a:lnTo>
                    <a:pt x="862" y="7288965"/>
                  </a:lnTo>
                  <a:lnTo>
                    <a:pt x="0" y="7238977"/>
                  </a:lnTo>
                  <a:lnTo>
                    <a:pt x="0" y="0"/>
                  </a:lnTo>
                  <a:lnTo>
                    <a:pt x="16221073" y="0"/>
                  </a:lnTo>
                  <a:lnTo>
                    <a:pt x="16221073" y="86868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7E7F8A-6BEC-4863-8156-8E94EA6930D1}"/>
              </a:ext>
            </a:extLst>
          </p:cNvPr>
          <p:cNvSpPr txBox="1"/>
          <p:nvPr/>
        </p:nvSpPr>
        <p:spPr>
          <a:xfrm>
            <a:off x="2143591" y="1388579"/>
            <a:ext cx="15589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khúc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”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/>
              <p:nvPr/>
            </p:nvSpPr>
            <p:spPr>
              <a:xfrm>
                <a:off x="1447800" y="2974595"/>
                <a:ext cx="14769790" cy="3571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Xét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”:</a:t>
                </a:r>
              </a:p>
              <a:p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 &lt;-&gt; [+1,-0]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1 &lt;-&gt;[+1,-1]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caothấp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0,918 &lt;-&gt;[+1,-2]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Vậy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Độ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lợi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thông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tin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“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”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caothấp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,Loại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tuổi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caothấp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trẻ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Entropy(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trungniên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0,306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</a:t>
                </a:r>
                <a:r>
                  <a:rPr lang="vi-V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ơng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tự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G(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caothấp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,Hãng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)= 0,918 -&gt;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Gốc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5345D-D3CF-47FF-900C-EFD1BFEE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74595"/>
                <a:ext cx="14769790" cy="3571170"/>
              </a:xfrm>
              <a:prstGeom prst="rect">
                <a:avLst/>
              </a:prstGeom>
              <a:blipFill>
                <a:blip r:embed="rId2"/>
                <a:stretch>
                  <a:fillRect l="-661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B47EE84-E65C-41BA-9DC4-DA9F74E1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335815"/>
            <a:ext cx="895475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7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753</Words>
  <Application>Microsoft Office PowerPoint</Application>
  <PresentationFormat>Custom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Tahoma</vt:lpstr>
      <vt:lpstr>Verdana</vt:lpstr>
      <vt:lpstr>Office Theme</vt:lpstr>
      <vt:lpstr>PowerPoint Presentation</vt:lpstr>
      <vt:lpstr>Thành viên nhóm 10: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cây quyết định</vt:lpstr>
      <vt:lpstr>PowerPoint Presentation</vt:lpstr>
      <vt:lpstr>Thanks! Do you have any questions?  Nhóm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Kiên Trịnh Bảo</dc:creator>
  <cp:lastModifiedBy>Kiên Trịnh Bảo</cp:lastModifiedBy>
  <cp:revision>20</cp:revision>
  <dcterms:created xsi:type="dcterms:W3CDTF">2023-09-30T02:20:26Z</dcterms:created>
  <dcterms:modified xsi:type="dcterms:W3CDTF">2023-10-29T13:36:06Z</dcterms:modified>
</cp:coreProperties>
</file>