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http://customooxmlschemas.google.com/">
      <go:slidesCustomData xmlns:go="http://customooxmlschemas.google.com/" r:id="rId26" roundtripDataSignature="AMtx7miS0XTX8tVhtHrpr1WYp0Cq6vSg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FB6832-CF74-4D05-985B-5ABB3258E14F}">
  <a:tblStyle styleId="{0BFB6832-CF74-4D05-985B-5ABB3258E14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C212092-D80C-4039-9C0D-CEDE3DAC6196}" styleName="Table_1">
    <a:wholeTbl>
      <a:tcTxStyle b="off" i="off">
        <a:font>
          <a:latin typeface="Rockwell"/>
          <a:ea typeface="Rockwell"/>
          <a:cs typeface="Rockwel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a:tcStyle>
        <a:fill>
          <a:solidFill>
            <a:srgbClr val="EFCECA"/>
          </a:solidFill>
        </a:fill>
      </a:tcStyle>
    </a:band1H>
    <a:band2H>
      <a:tcTxStyle/>
    </a:band2H>
    <a:band1V>
      <a:tcTxStyle/>
      <a:tcStyle>
        <a:fill>
          <a:solidFill>
            <a:srgbClr val="EFCECA"/>
          </a:solidFill>
        </a:fill>
      </a:tcStyle>
    </a:band1V>
    <a:band2V>
      <a:tcTxStyle/>
    </a:band2V>
    <a:lastCol>
      <a:tcTxStyle b="on" i="off">
        <a:font>
          <a:latin typeface="Rockwell"/>
          <a:ea typeface="Rockwell"/>
          <a:cs typeface="Rockwell"/>
        </a:font>
        <a:schemeClr val="lt1"/>
      </a:tcTxStyle>
      <a:tcStyle>
        <a:fill>
          <a:solidFill>
            <a:schemeClr val="accent1"/>
          </a:solidFill>
        </a:fill>
      </a:tcStyle>
    </a:lastCol>
    <a:firstCol>
      <a:tcTxStyle b="on" i="off">
        <a:font>
          <a:latin typeface="Rockwell"/>
          <a:ea typeface="Rockwell"/>
          <a:cs typeface="Rockwell"/>
        </a:font>
        <a:schemeClr val="lt1"/>
      </a:tcTxStyle>
      <a:tcStyle>
        <a:fill>
          <a:solidFill>
            <a:schemeClr val="accent1"/>
          </a:solidFill>
        </a:fill>
      </a:tcStyle>
    </a:firstCol>
    <a:lastRow>
      <a:tcTxStyle b="on" i="off">
        <a:font>
          <a:latin typeface="Rockwell"/>
          <a:ea typeface="Rockwell"/>
          <a:cs typeface="Rockwel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Rockwell"/>
          <a:ea typeface="Rockwell"/>
          <a:cs typeface="Rockwel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indent="-228600" lvl="1" marL="9144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2pPr>
            <a:lvl3pPr indent="-228600" lvl="2" marL="13716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3pPr>
            <a:lvl4pPr indent="-228600" lvl="3" marL="18288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4pPr>
            <a:lvl5pPr indent="-228600" lvl="4" marL="22860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5pPr>
            <a:lvl6pPr indent="-228600" lvl="5" marL="27432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6pPr>
            <a:lvl7pPr indent="-228600" lvl="6" marL="32004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7pPr>
            <a:lvl8pPr indent="-228600" lvl="7" marL="36576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8pPr>
            <a:lvl9pPr indent="-228600" lvl="8" marL="41148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mbria"/>
                <a:ea typeface="Cambria"/>
                <a:cs typeface="Cambria"/>
                <a:sym typeface="Cambria"/>
              </a:rPr>
              <a:t>‹#›</a:t>
            </a:fld>
            <a:endParaRPr b="0" i="0" sz="1200" u="none" cap="none" strike="noStrike">
              <a:solidFill>
                <a:schemeClr val="dk1"/>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7: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9: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0.pn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21"/>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1"/>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1"/>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21"/>
          <p:cNvGrpSpPr/>
          <p:nvPr/>
        </p:nvGrpSpPr>
        <p:grpSpPr>
          <a:xfrm>
            <a:off x="9649215" y="4068923"/>
            <a:ext cx="1080904" cy="1080902"/>
            <a:chOff x="9685338" y="4460675"/>
            <a:chExt cx="1080904" cy="1080902"/>
          </a:xfrm>
        </p:grpSpPr>
        <p:sp>
          <p:nvSpPr>
            <p:cNvPr id="24" name="Google Shape;24;p21"/>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1"/>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21"/>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1"/>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8" name="Google Shape;28;p2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
        <p:nvSpPr>
          <p:cNvPr id="31" name="Google Shape;31;p21"/>
          <p:cNvSpPr/>
          <p:nvPr/>
        </p:nvSpPr>
        <p:spPr>
          <a:xfrm>
            <a:off x="0" y="5888736"/>
            <a:ext cx="12192000" cy="109728"/>
          </a:xfrm>
          <a:prstGeom prst="rect">
            <a:avLst/>
          </a:prstGeom>
          <a:solidFill>
            <a:schemeClr val="accent1"/>
          </a:solidFill>
          <a:ln>
            <a:noFill/>
          </a:ln>
          <a:effectLst>
            <a:outerShdw blurRad="25400" rotWithShape="0" algn="t" dir="5400000" dist="254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9" name="Shape 99"/>
        <p:cNvGrpSpPr/>
        <p:nvPr/>
      </p:nvGrpSpPr>
      <p:grpSpPr>
        <a:xfrm>
          <a:off x="0" y="0"/>
          <a:ext cx="0" cy="0"/>
          <a:chOff x="0" y="0"/>
          <a:chExt cx="0" cy="0"/>
        </a:xfrm>
      </p:grpSpPr>
      <p:sp>
        <p:nvSpPr>
          <p:cNvPr id="100" name="Google Shape;100;p3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30"/>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2" name="Google Shape;102;p3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31"/>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31"/>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8" name="Google Shape;108;p3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2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5" name="Google Shape;35;p2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8" name="Shape 38"/>
        <p:cNvGrpSpPr/>
        <p:nvPr/>
      </p:nvGrpSpPr>
      <p:grpSpPr>
        <a:xfrm>
          <a:off x="0" y="0"/>
          <a:ext cx="0" cy="0"/>
          <a:chOff x="0" y="0"/>
          <a:chExt cx="0" cy="0"/>
        </a:xfrm>
      </p:grpSpPr>
      <p:sp>
        <p:nvSpPr>
          <p:cNvPr id="39" name="Google Shape;39;p23"/>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3"/>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3"/>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2" name="Google Shape;42;p23"/>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4" name="Google Shape;44;p23"/>
          <p:cNvGrpSpPr/>
          <p:nvPr/>
        </p:nvGrpSpPr>
        <p:grpSpPr>
          <a:xfrm>
            <a:off x="897399" y="2325848"/>
            <a:ext cx="1080904" cy="1080902"/>
            <a:chOff x="9685338" y="4460675"/>
            <a:chExt cx="1080904" cy="1080902"/>
          </a:xfrm>
        </p:grpSpPr>
        <p:sp>
          <p:nvSpPr>
            <p:cNvPr id="45" name="Google Shape;45;p23"/>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3"/>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3"/>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23"/>
          <p:cNvSpPr/>
          <p:nvPr/>
        </p:nvSpPr>
        <p:spPr>
          <a:xfrm>
            <a:off x="7707084" y="0"/>
            <a:ext cx="54864" cy="6858000"/>
          </a:xfrm>
          <a:prstGeom prst="rect">
            <a:avLst/>
          </a:prstGeom>
          <a:solidFill>
            <a:schemeClr val="accent1"/>
          </a:solidFill>
          <a:ln>
            <a:noFill/>
          </a:ln>
          <a:effectLst>
            <a:outerShdw blurRad="25400" rotWithShape="0" algn="t" dist="254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pic>
        <p:nvPicPr>
          <p:cNvPr id="49" name="Google Shape;49;p23"/>
          <p:cNvPicPr preferRelativeResize="0"/>
          <p:nvPr/>
        </p:nvPicPr>
        <p:blipFill rotWithShape="1">
          <a:blip r:embed="rId4">
            <a:alphaModFix/>
          </a:blip>
          <a:srcRect b="0" l="0" r="0" t="0"/>
          <a:stretch/>
        </p:blipFill>
        <p:spPr>
          <a:xfrm>
            <a:off x="7761948" y="283"/>
            <a:ext cx="4427508" cy="685628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2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4"/>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3" name="Google Shape;53;p24"/>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4" name="Google Shape;54;p2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2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5"/>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60" name="Google Shape;60;p25"/>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1" name="Google Shape;61;p25"/>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62" name="Google Shape;62;p25"/>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3" name="Google Shape;63;p2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2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2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5" name="Shape 75"/>
        <p:cNvGrpSpPr/>
        <p:nvPr/>
      </p:nvGrpSpPr>
      <p:grpSpPr>
        <a:xfrm>
          <a:off x="0" y="0"/>
          <a:ext cx="0" cy="0"/>
          <a:chOff x="0" y="0"/>
          <a:chExt cx="0" cy="0"/>
        </a:xfrm>
      </p:grpSpPr>
      <p:sp>
        <p:nvSpPr>
          <p:cNvPr id="76" name="Google Shape;76;p28"/>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8"/>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8"/>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9" name="Google Shape;79;p28"/>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0" name="Google Shape;80;p2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2" name="Google Shape;82;p28"/>
          <p:cNvGrpSpPr/>
          <p:nvPr/>
        </p:nvGrpSpPr>
        <p:grpSpPr>
          <a:xfrm>
            <a:off x="11401725" y="6229681"/>
            <a:ext cx="457200" cy="457200"/>
            <a:chOff x="11361456" y="6195813"/>
            <a:chExt cx="548640" cy="548640"/>
          </a:xfrm>
        </p:grpSpPr>
        <p:sp>
          <p:nvSpPr>
            <p:cNvPr id="83" name="Google Shape;83;p28"/>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8"/>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2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pic>
        <p:nvPicPr>
          <p:cNvPr id="86" name="Google Shape;86;p28"/>
          <p:cNvPicPr preferRelativeResize="0"/>
          <p:nvPr/>
        </p:nvPicPr>
        <p:blipFill rotWithShape="1">
          <a:blip r:embed="rId4">
            <a:alphaModFix/>
          </a:blip>
          <a:srcRect b="0" l="0" r="0" t="0"/>
          <a:stretch/>
        </p:blipFill>
        <p:spPr>
          <a:xfrm>
            <a:off x="7766439" y="283"/>
            <a:ext cx="4435717" cy="6856286"/>
          </a:xfrm>
          <a:prstGeom prst="rect">
            <a:avLst/>
          </a:prstGeom>
          <a:noFill/>
          <a:ln>
            <a:noFill/>
          </a:ln>
        </p:spPr>
      </p:pic>
      <p:sp>
        <p:nvSpPr>
          <p:cNvPr id="87" name="Google Shape;87;p28"/>
          <p:cNvSpPr/>
          <p:nvPr/>
        </p:nvSpPr>
        <p:spPr>
          <a:xfrm>
            <a:off x="7711702" y="0"/>
            <a:ext cx="54864" cy="6858000"/>
          </a:xfrm>
          <a:prstGeom prst="rect">
            <a:avLst/>
          </a:prstGeom>
          <a:solidFill>
            <a:schemeClr val="accent1"/>
          </a:solidFill>
          <a:ln>
            <a:noFill/>
          </a:ln>
          <a:effectLst>
            <a:outerShdw blurRad="25400" rotWithShape="0" algn="t" dist="254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8" name="Shape 88"/>
        <p:cNvGrpSpPr/>
        <p:nvPr/>
      </p:nvGrpSpPr>
      <p:grpSpPr>
        <a:xfrm>
          <a:off x="0" y="0"/>
          <a:ext cx="0" cy="0"/>
          <a:chOff x="0" y="0"/>
          <a:chExt cx="0" cy="0"/>
        </a:xfrm>
      </p:grpSpPr>
      <p:sp>
        <p:nvSpPr>
          <p:cNvPr id="89" name="Google Shape;89;p29"/>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9"/>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9"/>
          <p:cNvSpPr/>
          <p:nvPr>
            <p:ph idx="2" type="pic"/>
          </p:nvPr>
        </p:nvSpPr>
        <p:spPr>
          <a:xfrm>
            <a:off x="0" y="0"/>
            <a:ext cx="8303740" cy="6858000"/>
          </a:xfrm>
          <a:prstGeom prst="rect">
            <a:avLst/>
          </a:prstGeom>
          <a:solidFill>
            <a:srgbClr val="E1DFDF"/>
          </a:solidFill>
          <a:ln>
            <a:noFill/>
          </a:ln>
        </p:spPr>
      </p:sp>
      <p:sp>
        <p:nvSpPr>
          <p:cNvPr id="92" name="Google Shape;92;p29"/>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93" name="Google Shape;93;p2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94" name="Google Shape;94;p29"/>
          <p:cNvGrpSpPr/>
          <p:nvPr/>
        </p:nvGrpSpPr>
        <p:grpSpPr>
          <a:xfrm>
            <a:off x="11401725" y="6229681"/>
            <a:ext cx="457200" cy="457200"/>
            <a:chOff x="11361456" y="6195813"/>
            <a:chExt cx="548640" cy="548640"/>
          </a:xfrm>
        </p:grpSpPr>
        <p:sp>
          <p:nvSpPr>
            <p:cNvPr id="95" name="Google Shape;95;p29"/>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2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8" name="Google Shape;98;p29"/>
          <p:cNvSpPr/>
          <p:nvPr/>
        </p:nvSpPr>
        <p:spPr>
          <a:xfrm>
            <a:off x="7711702" y="0"/>
            <a:ext cx="54864" cy="6858000"/>
          </a:xfrm>
          <a:prstGeom prst="rect">
            <a:avLst/>
          </a:prstGeom>
          <a:solidFill>
            <a:schemeClr val="accent1"/>
          </a:solidFill>
          <a:ln>
            <a:noFill/>
          </a:ln>
          <a:effectLst>
            <a:outerShdw blurRad="25400" rotWithShape="0" algn="t" dist="254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12" name="Google Shape;12;p2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 name="Google Shape;13;p2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4" name="Google Shape;14;p20"/>
          <p:cNvGrpSpPr/>
          <p:nvPr/>
        </p:nvGrpSpPr>
        <p:grpSpPr>
          <a:xfrm>
            <a:off x="11401725" y="6229681"/>
            <a:ext cx="457200" cy="457200"/>
            <a:chOff x="11361456" y="6195813"/>
            <a:chExt cx="548640" cy="548640"/>
          </a:xfrm>
        </p:grpSpPr>
        <p:sp>
          <p:nvSpPr>
            <p:cNvPr id="15" name="Google Shape;15;p20"/>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
        <p:nvSpPr>
          <p:cNvPr id="18" name="Google Shape;18;p20"/>
          <p:cNvSpPr/>
          <p:nvPr/>
        </p:nvSpPr>
        <p:spPr>
          <a:xfrm>
            <a:off x="0" y="6257036"/>
            <a:ext cx="12192000" cy="5486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alm.accenture.com/wiki/pages/viewpage.action?pageId=282640266&amp;src=contextnavpagetreemode" TargetMode="External"/><Relationship Id="rId4" Type="http://schemas.openxmlformats.org/officeDocument/2006/relationships/hyperlink" Target="https://alm.accenture.com/wiki/pages/viewpage.action?pageId=282640266" TargetMode="External"/><Relationship Id="rId5"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stg2.shop.samsung.com/fi" TargetMode="External"/><Relationship Id="rId4" Type="http://schemas.openxmlformats.org/officeDocument/2006/relationships/hyperlink" Target="https://stg2.shop.samsung.com/fi/multistore/fib2b/fi_epp/" TargetMode="External"/><Relationship Id="rId5" Type="http://schemas.openxmlformats.org/officeDocument/2006/relationships/hyperlink" Target="https://stg2.shop.samsung.com/nl/multistore/nlepp/accenture_nl_bo/login/multistore" TargetMode="External"/><Relationship Id="rId6" Type="http://schemas.openxmlformats.org/officeDocument/2006/relationships/hyperlink" Target="https://stg2.shop.samsung.com/fi/business" TargetMode="External"/><Relationship Id="rId7" Type="http://schemas.openxmlformats.org/officeDocument/2006/relationships/hyperlink" Target="https://stg2.shop.samsung.com/vn/multistore/vnepp/savinafnfepp/" TargetMode="External"/><Relationship Id="rId8" Type="http://schemas.openxmlformats.org/officeDocument/2006/relationships/hyperlink" Target="https://stg2.shop.samsung.com/fi/outlet/Products/c/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mailto:Thuong.pham@wisewirs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mailto:Thuong.pham@wisewires.com" TargetMode="External"/><Relationship Id="rId4" Type="http://schemas.openxmlformats.org/officeDocument/2006/relationships/hyperlink" Target="mailto:Thuong.pham@wisewire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account.samsung.com/membership/intr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txBox="1"/>
          <p:nvPr>
            <p:ph type="ctrTitle"/>
          </p:nvPr>
        </p:nvSpPr>
        <p:spPr>
          <a:xfrm>
            <a:off x="1025659" y="1938764"/>
            <a:ext cx="9144000" cy="142237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0070C0"/>
              </a:buClr>
              <a:buSzPct val="100000"/>
              <a:buFont typeface="Rockwell"/>
              <a:buNone/>
            </a:pPr>
            <a:r>
              <a:rPr b="1" lang="en-US">
                <a:solidFill>
                  <a:srgbClr val="0070C0"/>
                </a:solidFill>
              </a:rPr>
              <a:t>HYBRIS PLATFORM-</a:t>
            </a:r>
            <a:br>
              <a:rPr b="1" lang="en-US">
                <a:solidFill>
                  <a:srgbClr val="0070C0"/>
                </a:solidFill>
              </a:rPr>
            </a:br>
            <a:r>
              <a:rPr b="1" lang="en-US">
                <a:solidFill>
                  <a:srgbClr val="0070C0"/>
                </a:solidFill>
              </a:rPr>
              <a:t>USER JOURNEY</a:t>
            </a:r>
            <a:endParaRPr b="1">
              <a:solidFill>
                <a:srgbClr val="0070C0"/>
              </a:solidFill>
            </a:endParaRPr>
          </a:p>
        </p:txBody>
      </p:sp>
      <p:sp>
        <p:nvSpPr>
          <p:cNvPr id="116" name="Google Shape;116;p1"/>
          <p:cNvSpPr txBox="1"/>
          <p:nvPr>
            <p:ph idx="1" type="subTitle"/>
          </p:nvPr>
        </p:nvSpPr>
        <p:spPr>
          <a:xfrm>
            <a:off x="6361333" y="3683846"/>
            <a:ext cx="3616679" cy="16557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70"/>
              <a:buNone/>
            </a:pPr>
            <a:r>
              <a:rPr lang="en-US"/>
              <a:t>Created by Thuong Pham</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987725" y="1364264"/>
            <a:ext cx="5464834" cy="6527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000"/>
              <a:buFont typeface="Arial"/>
              <a:buNone/>
            </a:pPr>
            <a:r>
              <a:rPr lang="en-US" sz="2000">
                <a:latin typeface="Arial"/>
                <a:ea typeface="Arial"/>
                <a:cs typeface="Arial"/>
                <a:sym typeface="Arial"/>
              </a:rPr>
              <a:t>TERMS:FILE “SEUK VISUAL DESIGN TESTING MATRIX V1.0”</a:t>
            </a:r>
            <a:endParaRPr sz="2000">
              <a:latin typeface="Arial"/>
              <a:ea typeface="Arial"/>
              <a:cs typeface="Arial"/>
              <a:sym typeface="Arial"/>
            </a:endParaRPr>
          </a:p>
        </p:txBody>
      </p:sp>
      <p:pic>
        <p:nvPicPr>
          <p:cNvPr id="190" name="Google Shape;190;p10"/>
          <p:cNvPicPr preferRelativeResize="0"/>
          <p:nvPr>
            <p:ph idx="1" type="body"/>
          </p:nvPr>
        </p:nvPicPr>
        <p:blipFill rotWithShape="1">
          <a:blip r:embed="rId3">
            <a:alphaModFix/>
          </a:blip>
          <a:srcRect b="0" l="0" r="0" t="0"/>
          <a:stretch/>
        </p:blipFill>
        <p:spPr>
          <a:xfrm>
            <a:off x="5989608" y="209852"/>
            <a:ext cx="4491903" cy="6409726"/>
          </a:xfrm>
          <a:prstGeom prst="rect">
            <a:avLst/>
          </a:prstGeom>
          <a:noFill/>
          <a:ln>
            <a:noFill/>
          </a:ln>
        </p:spPr>
      </p:pic>
      <p:sp>
        <p:nvSpPr>
          <p:cNvPr id="191" name="Google Shape;191;p10"/>
          <p:cNvSpPr txBox="1"/>
          <p:nvPr/>
        </p:nvSpPr>
        <p:spPr>
          <a:xfrm>
            <a:off x="774938" y="1673466"/>
            <a:ext cx="5280805" cy="652792"/>
          </a:xfrm>
          <a:prstGeom prst="rect">
            <a:avLst/>
          </a:prstGeom>
          <a:noFill/>
          <a:ln>
            <a:noFill/>
          </a:ln>
        </p:spPr>
        <p:txBody>
          <a:bodyPr anchorCtr="0" anchor="ctr" bIns="45700" lIns="91425" spcFirstLastPara="1" rIns="91425" wrap="square" tIns="45700">
            <a:normAutofit fontScale="90000" lnSpcReduction="20000"/>
          </a:bodyPr>
          <a:lstStyle/>
          <a:p>
            <a:pPr indent="0" lvl="0" marL="0" marR="0" rtl="0" algn="l">
              <a:lnSpc>
                <a:spcPct val="90000"/>
              </a:lnSpc>
              <a:spcBef>
                <a:spcPts val="0"/>
              </a:spcBef>
              <a:spcAft>
                <a:spcPts val="0"/>
              </a:spcAft>
              <a:buSzPct val="100000"/>
              <a:buFont typeface="Rockwell"/>
              <a:buNone/>
            </a:pPr>
            <a:r>
              <a:t/>
            </a:r>
            <a:endParaRPr b="0" i="0" sz="5400" u="none" cap="none" strike="noStrike">
              <a:latin typeface="Rockwell"/>
              <a:ea typeface="Rockwell"/>
              <a:cs typeface="Rockwell"/>
              <a:sym typeface="Rockwell"/>
            </a:endParaRPr>
          </a:p>
        </p:txBody>
      </p:sp>
      <p:sp>
        <p:nvSpPr>
          <p:cNvPr id="192" name="Google Shape;192;p10"/>
          <p:cNvSpPr txBox="1"/>
          <p:nvPr/>
        </p:nvSpPr>
        <p:spPr>
          <a:xfrm>
            <a:off x="990600" y="517526"/>
            <a:ext cx="10515600" cy="652792"/>
          </a:xfrm>
          <a:prstGeom prst="rect">
            <a:avLst/>
          </a:prstGeom>
          <a:noFill/>
          <a:ln>
            <a:noFill/>
          </a:ln>
        </p:spPr>
        <p:txBody>
          <a:bodyPr anchorCtr="0" anchor="ctr" bIns="45700" lIns="91425" spcFirstLastPara="1" rIns="91425" wrap="square" tIns="45700">
            <a:normAutofit fontScale="90000" lnSpcReduction="20000"/>
          </a:bodyPr>
          <a:lstStyle/>
          <a:p>
            <a:pPr indent="0" lvl="0" marL="0" marR="0" rtl="0" algn="l">
              <a:lnSpc>
                <a:spcPct val="90000"/>
              </a:lnSpc>
              <a:spcBef>
                <a:spcPts val="0"/>
              </a:spcBef>
              <a:spcAft>
                <a:spcPts val="0"/>
              </a:spcAft>
              <a:buSzPct val="100000"/>
              <a:buFont typeface="Rockwell"/>
              <a:buNone/>
            </a:pPr>
            <a:r>
              <a:rPr b="0" i="0" lang="en-US" sz="5400" u="none" cap="none" strike="noStrike">
                <a:latin typeface="Rockwell"/>
                <a:ea typeface="Rockwell"/>
                <a:cs typeface="Rockwell"/>
                <a:sym typeface="Rockwell"/>
              </a:rPr>
              <a:t>SHOP HOME</a:t>
            </a:r>
            <a:endParaRPr b="0" i="0" sz="5400" u="none" cap="none" strike="noStrike">
              <a:latin typeface="Rockwell"/>
              <a:ea typeface="Rockwell"/>
              <a:cs typeface="Rockwell"/>
              <a:sym typeface="Rockwe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11"/>
          <p:cNvPicPr preferRelativeResize="0"/>
          <p:nvPr>
            <p:ph idx="1" type="body"/>
          </p:nvPr>
        </p:nvPicPr>
        <p:blipFill rotWithShape="1">
          <a:blip r:embed="rId3">
            <a:alphaModFix/>
          </a:blip>
          <a:srcRect b="0" l="0" r="0" t="0"/>
          <a:stretch/>
        </p:blipFill>
        <p:spPr>
          <a:xfrm>
            <a:off x="1069848" y="1565650"/>
            <a:ext cx="10058400" cy="324673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PLP</a:t>
            </a:r>
            <a:endParaRPr/>
          </a:p>
        </p:txBody>
      </p:sp>
      <p:pic>
        <p:nvPicPr>
          <p:cNvPr id="203" name="Google Shape;203;p12"/>
          <p:cNvPicPr preferRelativeResize="0"/>
          <p:nvPr>
            <p:ph idx="1" type="body"/>
          </p:nvPr>
        </p:nvPicPr>
        <p:blipFill rotWithShape="1">
          <a:blip r:embed="rId3">
            <a:alphaModFix/>
          </a:blip>
          <a:srcRect b="0" l="0" r="0" t="0"/>
          <a:stretch/>
        </p:blipFill>
        <p:spPr>
          <a:xfrm>
            <a:off x="3005751" y="365124"/>
            <a:ext cx="6434222" cy="625996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PDP</a:t>
            </a:r>
            <a:endParaRPr/>
          </a:p>
        </p:txBody>
      </p:sp>
      <p:pic>
        <p:nvPicPr>
          <p:cNvPr id="209" name="Google Shape;209;p13"/>
          <p:cNvPicPr preferRelativeResize="0"/>
          <p:nvPr>
            <p:ph idx="1" type="body"/>
          </p:nvPr>
        </p:nvPicPr>
        <p:blipFill rotWithShape="1">
          <a:blip r:embed="rId3">
            <a:alphaModFix/>
          </a:blip>
          <a:srcRect b="0" l="0" r="0" t="0"/>
          <a:stretch/>
        </p:blipFill>
        <p:spPr>
          <a:xfrm>
            <a:off x="3779527" y="688026"/>
            <a:ext cx="6342900" cy="4268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4"/>
          <p:cNvSpPr txBox="1"/>
          <p:nvPr>
            <p:ph type="title"/>
          </p:nvPr>
        </p:nvSpPr>
        <p:spPr>
          <a:xfrm>
            <a:off x="838200" y="365126"/>
            <a:ext cx="10515600" cy="57515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Rockwell"/>
              <a:buNone/>
            </a:pPr>
            <a:r>
              <a:rPr lang="en-US"/>
              <a:t>BASKET</a:t>
            </a:r>
            <a:endParaRPr/>
          </a:p>
        </p:txBody>
      </p:sp>
      <p:pic>
        <p:nvPicPr>
          <p:cNvPr id="215" name="Google Shape;215;p14"/>
          <p:cNvPicPr preferRelativeResize="0"/>
          <p:nvPr>
            <p:ph idx="1" type="body"/>
          </p:nvPr>
        </p:nvPicPr>
        <p:blipFill rotWithShape="1">
          <a:blip r:embed="rId3">
            <a:alphaModFix/>
          </a:blip>
          <a:srcRect b="0" l="0" r="0" t="0"/>
          <a:stretch/>
        </p:blipFill>
        <p:spPr>
          <a:xfrm>
            <a:off x="1038616" y="940280"/>
            <a:ext cx="10678064" cy="559048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5"/>
          <p:cNvSpPr txBox="1"/>
          <p:nvPr>
            <p:ph type="title"/>
          </p:nvPr>
        </p:nvSpPr>
        <p:spPr>
          <a:xfrm>
            <a:off x="838200" y="365125"/>
            <a:ext cx="10515600" cy="59240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00000"/>
              <a:buFont typeface="Rockwell"/>
              <a:buNone/>
            </a:pPr>
            <a:r>
              <a:rPr lang="en-US"/>
              <a:t>DELIVERY ADDRESS</a:t>
            </a:r>
            <a:endParaRPr/>
          </a:p>
        </p:txBody>
      </p:sp>
      <p:pic>
        <p:nvPicPr>
          <p:cNvPr id="221" name="Google Shape;221;p15"/>
          <p:cNvPicPr preferRelativeResize="0"/>
          <p:nvPr>
            <p:ph idx="1" type="body"/>
          </p:nvPr>
        </p:nvPicPr>
        <p:blipFill rotWithShape="1">
          <a:blip r:embed="rId3">
            <a:alphaModFix/>
          </a:blip>
          <a:srcRect b="0" l="0" r="0" t="0"/>
          <a:stretch/>
        </p:blipFill>
        <p:spPr>
          <a:xfrm>
            <a:off x="492856" y="1109632"/>
            <a:ext cx="10316042" cy="544458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6"/>
          <p:cNvSpPr txBox="1"/>
          <p:nvPr>
            <p:ph type="title"/>
          </p:nvPr>
        </p:nvSpPr>
        <p:spPr>
          <a:xfrm>
            <a:off x="998398" y="7"/>
            <a:ext cx="10058400" cy="160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BILLING ADDRESS</a:t>
            </a:r>
            <a:endParaRPr/>
          </a:p>
        </p:txBody>
      </p:sp>
      <p:pic>
        <p:nvPicPr>
          <p:cNvPr id="227" name="Google Shape;227;p16"/>
          <p:cNvPicPr preferRelativeResize="0"/>
          <p:nvPr>
            <p:ph idx="1" type="body"/>
          </p:nvPr>
        </p:nvPicPr>
        <p:blipFill rotWithShape="1">
          <a:blip r:embed="rId3">
            <a:alphaModFix/>
          </a:blip>
          <a:srcRect b="0" l="0" r="0" t="0"/>
          <a:stretch/>
        </p:blipFill>
        <p:spPr>
          <a:xfrm>
            <a:off x="1831657" y="1351171"/>
            <a:ext cx="8959163" cy="538605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DELIVERY METHOD</a:t>
            </a:r>
            <a:endParaRPr/>
          </a:p>
        </p:txBody>
      </p:sp>
      <p:pic>
        <p:nvPicPr>
          <p:cNvPr id="233" name="Google Shape;233;p17"/>
          <p:cNvPicPr preferRelativeResize="0"/>
          <p:nvPr>
            <p:ph idx="1" type="body"/>
          </p:nvPr>
        </p:nvPicPr>
        <p:blipFill rotWithShape="1">
          <a:blip r:embed="rId3">
            <a:alphaModFix/>
          </a:blip>
          <a:srcRect b="0" l="0" r="0" t="0"/>
          <a:stretch/>
        </p:blipFill>
        <p:spPr>
          <a:xfrm>
            <a:off x="760562" y="1826468"/>
            <a:ext cx="10515600" cy="283140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ORDER CONFIRMATION</a:t>
            </a:r>
            <a:endParaRPr/>
          </a:p>
        </p:txBody>
      </p:sp>
      <p:pic>
        <p:nvPicPr>
          <p:cNvPr id="239" name="Google Shape;239;p18"/>
          <p:cNvPicPr preferRelativeResize="0"/>
          <p:nvPr>
            <p:ph idx="1" type="body"/>
          </p:nvPr>
        </p:nvPicPr>
        <p:blipFill rotWithShape="1">
          <a:blip r:embed="rId3">
            <a:alphaModFix/>
          </a:blip>
          <a:srcRect b="0" l="0" r="0" t="0"/>
          <a:stretch/>
        </p:blipFill>
        <p:spPr>
          <a:xfrm>
            <a:off x="838200" y="1690688"/>
            <a:ext cx="10515600" cy="405799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19"/>
          <p:cNvPicPr preferRelativeResize="0"/>
          <p:nvPr>
            <p:ph idx="1" type="body"/>
          </p:nvPr>
        </p:nvPicPr>
        <p:blipFill rotWithShape="1">
          <a:blip r:embed="rId3">
            <a:alphaModFix/>
          </a:blip>
          <a:srcRect b="0" l="0" r="0" t="0"/>
          <a:stretch/>
        </p:blipFill>
        <p:spPr>
          <a:xfrm>
            <a:off x="399920" y="0"/>
            <a:ext cx="9597520" cy="617743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u="sng">
                <a:solidFill>
                  <a:schemeClr val="hlink"/>
                </a:solidFill>
                <a:hlinkClick r:id="rId3"/>
              </a:rPr>
              <a:t>ENV/TEST DATA BY SUBS</a:t>
            </a:r>
            <a:endParaRPr/>
          </a:p>
        </p:txBody>
      </p:sp>
      <p:sp>
        <p:nvSpPr>
          <p:cNvPr id="122" name="Google Shape;122;p2"/>
          <p:cNvSpPr txBox="1"/>
          <p:nvPr>
            <p:ph idx="1" type="body"/>
          </p:nvPr>
        </p:nvSpPr>
        <p:spPr>
          <a:xfrm>
            <a:off x="838200" y="1475117"/>
            <a:ext cx="10515600" cy="4701846"/>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u="sng">
                <a:solidFill>
                  <a:schemeClr val="hlink"/>
                </a:solidFill>
                <a:hlinkClick r:id="rId4"/>
              </a:rPr>
              <a:t>https://alm.accenture.com/wiki/pages/viewpage.action?pageId=282640266</a:t>
            </a:r>
            <a:endParaRPr/>
          </a:p>
          <a:p>
            <a:pPr indent="-74929" lvl="0" marL="182880" rtl="0" algn="l">
              <a:lnSpc>
                <a:spcPct val="90000"/>
              </a:lnSpc>
              <a:spcBef>
                <a:spcPts val="1200"/>
              </a:spcBef>
              <a:spcAft>
                <a:spcPts val="0"/>
              </a:spcAft>
              <a:buSzPts val="1700"/>
              <a:buNone/>
            </a:pPr>
            <a:r>
              <a:t/>
            </a:r>
            <a:endParaRPr/>
          </a:p>
        </p:txBody>
      </p:sp>
      <p:pic>
        <p:nvPicPr>
          <p:cNvPr id="123" name="Google Shape;123;p2"/>
          <p:cNvPicPr preferRelativeResize="0"/>
          <p:nvPr/>
        </p:nvPicPr>
        <p:blipFill rotWithShape="1">
          <a:blip r:embed="rId5">
            <a:alphaModFix/>
          </a:blip>
          <a:srcRect b="0" l="0" r="0" t="0"/>
          <a:stretch/>
        </p:blipFill>
        <p:spPr>
          <a:xfrm>
            <a:off x="838200" y="2501660"/>
            <a:ext cx="10058400" cy="406067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txBox="1"/>
          <p:nvPr>
            <p:ph idx="1" type="body"/>
          </p:nvPr>
        </p:nvSpPr>
        <p:spPr>
          <a:xfrm>
            <a:off x="1069848" y="698740"/>
            <a:ext cx="10058400" cy="5473460"/>
          </a:xfrm>
          <a:prstGeom prst="rect">
            <a:avLst/>
          </a:prstGeom>
          <a:noFill/>
          <a:ln>
            <a:noFill/>
          </a:ln>
        </p:spPr>
        <p:txBody>
          <a:bodyPr anchorCtr="0" anchor="t" bIns="45700" lIns="91425" spcFirstLastPara="1" rIns="91425" wrap="square" tIns="45700">
            <a:normAutofit fontScale="85000" lnSpcReduction="20000"/>
          </a:bodyPr>
          <a:lstStyle/>
          <a:p>
            <a:pPr indent="-182880" lvl="0" marL="182880" rtl="0" algn="l">
              <a:lnSpc>
                <a:spcPct val="90000"/>
              </a:lnSpc>
              <a:spcBef>
                <a:spcPts val="0"/>
              </a:spcBef>
              <a:spcAft>
                <a:spcPts val="0"/>
              </a:spcAft>
              <a:buSzPct val="85000"/>
              <a:buChar char="▪"/>
            </a:pPr>
            <a:r>
              <a:rPr b="1" lang="en-US"/>
              <a:t>Hybris Management Console (HMC):</a:t>
            </a:r>
            <a:endParaRPr/>
          </a:p>
          <a:p>
            <a:pPr indent="0" lvl="0" marL="0" rtl="0" algn="l">
              <a:lnSpc>
                <a:spcPct val="90000"/>
              </a:lnSpc>
              <a:spcBef>
                <a:spcPts val="1200"/>
              </a:spcBef>
              <a:spcAft>
                <a:spcPts val="0"/>
              </a:spcAft>
              <a:buSzPct val="85000"/>
              <a:buNone/>
            </a:pPr>
            <a:r>
              <a:rPr lang="en-US"/>
              <a:t>HMC is the administration tool of the hybris Commerce Suite. As part of the hybris Commerce Suite, it runs in web browsers. Using the hMC, you can manage business objects of the hybris Commerce Suite such as products, customer data, orders.</a:t>
            </a:r>
            <a:endParaRPr/>
          </a:p>
          <a:p>
            <a:pPr indent="-182880" lvl="0" marL="182880" rtl="0" algn="l">
              <a:lnSpc>
                <a:spcPct val="90000"/>
              </a:lnSpc>
              <a:spcBef>
                <a:spcPts val="1200"/>
              </a:spcBef>
              <a:spcAft>
                <a:spcPts val="0"/>
              </a:spcAft>
              <a:buSzPct val="85000"/>
              <a:buChar char="▪"/>
            </a:pPr>
            <a:r>
              <a:rPr b="1" lang="en-US"/>
              <a:t>Hybris Administration Console (HAC):</a:t>
            </a:r>
            <a:endParaRPr/>
          </a:p>
          <a:p>
            <a:pPr indent="0" lvl="0" marL="0" rtl="0" algn="l">
              <a:lnSpc>
                <a:spcPct val="90000"/>
              </a:lnSpc>
              <a:spcBef>
                <a:spcPts val="1200"/>
              </a:spcBef>
              <a:spcAft>
                <a:spcPts val="0"/>
              </a:spcAft>
              <a:buSzPct val="85000"/>
              <a:buNone/>
            </a:pPr>
            <a:r>
              <a:rPr lang="en-US"/>
              <a:t>The hybris Administration Console is an administration Web page provided by the hac extension. It provides functionality for administration, monitoring, and configuration of the hybris Commerce Suite.</a:t>
            </a:r>
            <a:endParaRPr/>
          </a:p>
          <a:p>
            <a:pPr indent="-182880" lvl="0" marL="182880" rtl="0" algn="l">
              <a:lnSpc>
                <a:spcPct val="90000"/>
              </a:lnSpc>
              <a:spcBef>
                <a:spcPts val="1200"/>
              </a:spcBef>
              <a:spcAft>
                <a:spcPts val="0"/>
              </a:spcAft>
              <a:buSzPct val="85000"/>
              <a:buChar char="▪"/>
            </a:pPr>
            <a:r>
              <a:rPr b="1" lang="en-US"/>
              <a:t>Back office: </a:t>
            </a:r>
            <a:r>
              <a:rPr lang="en-US"/>
              <a:t>The </a:t>
            </a:r>
            <a:r>
              <a:rPr b="1" lang="en-US"/>
              <a:t>HMC</a:t>
            </a:r>
            <a:r>
              <a:rPr lang="en-US"/>
              <a:t> is the old version of the Backoffice in Hybris.</a:t>
            </a:r>
            <a:endParaRPr/>
          </a:p>
          <a:p>
            <a:pPr indent="-182880" lvl="0" marL="182880" rtl="0" algn="l">
              <a:lnSpc>
                <a:spcPct val="90000"/>
              </a:lnSpc>
              <a:spcBef>
                <a:spcPts val="1200"/>
              </a:spcBef>
              <a:spcAft>
                <a:spcPts val="0"/>
              </a:spcAft>
              <a:buSzPct val="85000"/>
              <a:buChar char="▪"/>
            </a:pPr>
            <a:r>
              <a:rPr b="1" lang="en-US"/>
              <a:t>Product cockpit: </a:t>
            </a:r>
            <a:r>
              <a:rPr lang="en-US"/>
              <a:t>The hybris Product Cockpit enables organizations to manage and structure product information and catalogs in high-volume and collaborative environments. Product managers can visualize their input from multiple perspectives and make product management processes more efficient</a:t>
            </a:r>
            <a:endParaRPr/>
          </a:p>
          <a:p>
            <a:pPr indent="-182880" lvl="0" marL="182880" rtl="0" algn="l">
              <a:lnSpc>
                <a:spcPct val="90000"/>
              </a:lnSpc>
              <a:spcBef>
                <a:spcPts val="1200"/>
              </a:spcBef>
              <a:spcAft>
                <a:spcPts val="0"/>
              </a:spcAft>
              <a:buSzPct val="85000"/>
              <a:buChar char="▪"/>
            </a:pPr>
            <a:r>
              <a:rPr b="1" lang="en-US"/>
              <a:t>PCM: </a:t>
            </a:r>
            <a:r>
              <a:rPr lang="en-US"/>
              <a:t>Product content management =&gt; will replace Product cockpit soon</a:t>
            </a:r>
            <a:endParaRPr/>
          </a:p>
          <a:p>
            <a:pPr indent="-182880" lvl="0" marL="182880" rtl="0" algn="l">
              <a:lnSpc>
                <a:spcPct val="90000"/>
              </a:lnSpc>
              <a:spcBef>
                <a:spcPts val="1200"/>
              </a:spcBef>
              <a:spcAft>
                <a:spcPts val="0"/>
              </a:spcAft>
              <a:buSzPct val="85000"/>
              <a:buChar char="▪"/>
            </a:pPr>
            <a:r>
              <a:rPr b="1" lang="en-US"/>
              <a:t>CS cockpit: </a:t>
            </a:r>
            <a:r>
              <a:rPr lang="en-US"/>
              <a:t>The hybris Customer Service Cockpit enables you to quickly and efficiently manage the customer and orders in the call-center environment. </a:t>
            </a:r>
            <a:endParaRPr/>
          </a:p>
          <a:p>
            <a:pPr indent="-182880" lvl="0" marL="182880" rtl="0" algn="l">
              <a:lnSpc>
                <a:spcPct val="90000"/>
              </a:lnSpc>
              <a:spcBef>
                <a:spcPts val="1200"/>
              </a:spcBef>
              <a:spcAft>
                <a:spcPts val="0"/>
              </a:spcAft>
              <a:buSzPct val="85000"/>
              <a:buChar char="▪"/>
            </a:pPr>
            <a:r>
              <a:rPr b="1" lang="en-US"/>
              <a:t>CS agent page: customer agent admin role</a:t>
            </a:r>
            <a:endParaRPr b="1"/>
          </a:p>
          <a:p>
            <a:pPr indent="-182880" lvl="0" marL="182880" rtl="0" algn="l">
              <a:lnSpc>
                <a:spcPct val="90000"/>
              </a:lnSpc>
              <a:spcBef>
                <a:spcPts val="1200"/>
              </a:spcBef>
              <a:spcAft>
                <a:spcPts val="0"/>
              </a:spcAft>
              <a:buSzPct val="85000"/>
              <a:buChar char="▪"/>
            </a:pPr>
            <a:r>
              <a:rPr b="1" lang="en-US"/>
              <a:t>CMS cockpit: </a:t>
            </a:r>
            <a:r>
              <a:rPr lang="en-US"/>
              <a:t>The hybris WCMS Cockpit enables you to manage data of a website. For efficient management of information on your online shop, you can use both the catalog perspective and live edit perspective. Each of them provides you with different ways of data management.</a:t>
            </a:r>
            <a:endParaRPr/>
          </a:p>
          <a:p>
            <a:pPr indent="-182880" lvl="0" marL="182880" rtl="0" algn="l">
              <a:lnSpc>
                <a:spcPct val="90000"/>
              </a:lnSpc>
              <a:spcBef>
                <a:spcPts val="1200"/>
              </a:spcBef>
              <a:spcAft>
                <a:spcPts val="0"/>
              </a:spcAft>
              <a:buSzPct val="85000"/>
              <a:buChar char="▪"/>
            </a:pPr>
            <a:r>
              <a:rPr b="1" lang="en-US"/>
              <a:t>Import cockpit: </a:t>
            </a:r>
            <a:r>
              <a:rPr lang="en-US"/>
              <a:t>import product in Flagship period</a:t>
            </a:r>
            <a:endParaRPr/>
          </a:p>
          <a:p>
            <a:pPr indent="0" lvl="0" marL="0" rtl="0" algn="l">
              <a:lnSpc>
                <a:spcPct val="90000"/>
              </a:lnSpc>
              <a:spcBef>
                <a:spcPts val="1200"/>
              </a:spcBef>
              <a:spcAft>
                <a:spcPts val="0"/>
              </a:spcAft>
              <a:buSzPct val="85000"/>
              <a:buNone/>
            </a:pPr>
            <a:r>
              <a:t/>
            </a:r>
            <a:endParaRPr/>
          </a:p>
          <a:p>
            <a:pPr indent="0" lvl="0" marL="0" rtl="0" algn="l">
              <a:lnSpc>
                <a:spcPct val="90000"/>
              </a:lnSpc>
              <a:spcBef>
                <a:spcPts val="1200"/>
              </a:spcBef>
              <a:spcAft>
                <a:spcPts val="0"/>
              </a:spcAft>
              <a:buSzPct val="85000"/>
              <a:buNone/>
            </a:pPr>
            <a:r>
              <a:t/>
            </a:r>
            <a:endParaRPr/>
          </a:p>
          <a:p>
            <a:pPr indent="0" lvl="0" marL="0" rtl="0" algn="l">
              <a:lnSpc>
                <a:spcPct val="90000"/>
              </a:lnSpc>
              <a:spcBef>
                <a:spcPts val="1200"/>
              </a:spcBef>
              <a:spcAft>
                <a:spcPts val="0"/>
              </a:spcAft>
              <a:buSzPct val="85000"/>
              <a:buNone/>
            </a:pPr>
            <a:r>
              <a:t/>
            </a:r>
            <a:endParaRPr/>
          </a:p>
          <a:p>
            <a:pPr indent="-91122" lvl="0" marL="182880" rtl="0" algn="l">
              <a:lnSpc>
                <a:spcPct val="90000"/>
              </a:lnSpc>
              <a:spcBef>
                <a:spcPts val="1200"/>
              </a:spcBef>
              <a:spcAft>
                <a:spcPts val="0"/>
              </a:spcAft>
              <a:buSzPct val="85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SITES</a:t>
            </a:r>
            <a:endParaRPr/>
          </a:p>
        </p:txBody>
      </p:sp>
      <p:graphicFrame>
        <p:nvGraphicFramePr>
          <p:cNvPr id="134" name="Google Shape;134;p4"/>
          <p:cNvGraphicFramePr/>
          <p:nvPr/>
        </p:nvGraphicFramePr>
        <p:xfrm>
          <a:off x="668719" y="2093976"/>
          <a:ext cx="3000000" cy="3000000"/>
        </p:xfrm>
        <a:graphic>
          <a:graphicData uri="http://schemas.openxmlformats.org/drawingml/2006/table">
            <a:tbl>
              <a:tblPr>
                <a:noFill/>
                <a:tableStyleId>{0BFB6832-CF74-4D05-985B-5ABB3258E14F}</a:tableStyleId>
              </a:tblPr>
              <a:tblGrid>
                <a:gridCol w="1857925"/>
                <a:gridCol w="1857925"/>
                <a:gridCol w="1857925"/>
                <a:gridCol w="1857925"/>
                <a:gridCol w="1688225"/>
                <a:gridCol w="2073500"/>
              </a:tblGrid>
              <a:tr h="160025">
                <a:tc>
                  <a:txBody>
                    <a:bodyPr/>
                    <a:lstStyle/>
                    <a:p>
                      <a:pPr indent="0" lvl="0" marL="0" marR="0" rtl="0" algn="l">
                        <a:spcBef>
                          <a:spcPts val="0"/>
                        </a:spcBef>
                        <a:spcAft>
                          <a:spcPts val="0"/>
                        </a:spcAft>
                        <a:buNone/>
                      </a:pPr>
                      <a:r>
                        <a:rPr b="1" lang="en-US" sz="1800" u="none" cap="none" strike="noStrike"/>
                        <a:t>Estore (basestore)</a:t>
                      </a:r>
                      <a:endParaRPr/>
                    </a:p>
                  </a:txBody>
                  <a:tcPr marT="15250" marB="15250" marR="22850" marL="2285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EPP (enhanced purchase programe)</a:t>
                      </a:r>
                      <a:endParaRPr b="1" sz="1800" u="none" cap="none" strike="noStrike"/>
                    </a:p>
                  </a:txBody>
                  <a:tcPr marT="15250" marB="15250" marR="22850" marL="228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Bulk order</a:t>
                      </a:r>
                      <a:endParaRPr/>
                    </a:p>
                  </a:txBody>
                  <a:tcPr marT="15250" marB="15250" marR="22850" marL="228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SMB/SME</a:t>
                      </a:r>
                      <a:endParaRPr/>
                    </a:p>
                    <a:p>
                      <a:pPr indent="0" lvl="0" marL="0" marR="0" rtl="0" algn="l">
                        <a:spcBef>
                          <a:spcPts val="0"/>
                        </a:spcBef>
                        <a:spcAft>
                          <a:spcPts val="0"/>
                        </a:spcAft>
                        <a:buNone/>
                      </a:pPr>
                      <a:r>
                        <a:rPr b="1" lang="en-US" sz="1800" u="none" cap="none" strike="noStrike"/>
                        <a:t>(small &amp; medium business/enterprise)</a:t>
                      </a:r>
                      <a:endParaRPr b="1" sz="1800" u="none" cap="none" strike="noStrike"/>
                    </a:p>
                  </a:txBody>
                  <a:tcPr marT="15250" marB="15250" marR="22850" marL="228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Friend and Family</a:t>
                      </a:r>
                      <a:endParaRPr/>
                    </a:p>
                  </a:txBody>
                  <a:tcPr marT="15250" marB="15250" marR="22850" marL="228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Outlet</a:t>
                      </a:r>
                      <a:endParaRPr/>
                    </a:p>
                  </a:txBody>
                  <a:tcPr marT="15250" marB="15250" marR="22850" marL="2285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1797050">
                <a:tc>
                  <a:txBody>
                    <a:bodyPr/>
                    <a:lstStyle/>
                    <a:p>
                      <a:pPr indent="0" lvl="0" marL="0" marR="0" rtl="0" algn="l">
                        <a:spcBef>
                          <a:spcPts val="0"/>
                        </a:spcBef>
                        <a:spcAft>
                          <a:spcPts val="0"/>
                        </a:spcAft>
                        <a:buNone/>
                      </a:pPr>
                      <a:r>
                        <a:rPr lang="en-US" sz="1800" u="sng" cap="none" strike="noStrike">
                          <a:solidFill>
                            <a:srgbClr val="1155CC"/>
                          </a:solidFill>
                          <a:hlinkClick r:id="rId3">
                            <a:extLst>
                              <a:ext uri="{A12FA001-AC4F-418D-AE19-62706E023703}">
                                <ahyp:hlinkClr val="tx"/>
                              </a:ext>
                            </a:extLst>
                          </a:hlinkClick>
                        </a:rPr>
                        <a:t>https://stg2.shop.samsung.com/fi</a:t>
                      </a:r>
                      <a:endParaRPr sz="1800" u="sng" cap="none" strike="noStrike">
                        <a:solidFill>
                          <a:srgbClr val="1155CC"/>
                        </a:solidFill>
                      </a:endParaRPr>
                    </a:p>
                  </a:txBody>
                  <a:tcPr marT="15250" marB="15250" marR="22850" marL="2285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u="sng" cap="none" strike="noStrike">
                          <a:solidFill>
                            <a:srgbClr val="1155CC"/>
                          </a:solidFill>
                          <a:hlinkClick r:id="rId4">
                            <a:extLst>
                              <a:ext uri="{A12FA001-AC4F-418D-AE19-62706E023703}">
                                <ahyp:hlinkClr val="tx"/>
                              </a:ext>
                            </a:extLst>
                          </a:hlinkClick>
                        </a:rPr>
                        <a:t>https://stg2.shop.samsung.com/fi/multistore/fib2b/fi_epp/</a:t>
                      </a:r>
                      <a:endParaRPr sz="1800" u="sng" cap="none" strike="noStrike">
                        <a:solidFill>
                          <a:srgbClr val="1155CC"/>
                        </a:solidFill>
                      </a:endParaRPr>
                    </a:p>
                  </a:txBody>
                  <a:tcPr marT="15250" marB="15250" marR="22850" marL="228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u="sng" cap="none" strike="noStrike">
                          <a:solidFill>
                            <a:srgbClr val="1155CC"/>
                          </a:solidFill>
                          <a:hlinkClick r:id="rId5">
                            <a:extLst>
                              <a:ext uri="{A12FA001-AC4F-418D-AE19-62706E023703}">
                                <ahyp:hlinkClr val="tx"/>
                              </a:ext>
                            </a:extLst>
                          </a:hlinkClick>
                        </a:rPr>
                        <a:t>https://stg2.shop.samsung.com/nl/multistore/nlepp/accenture_nl_bo/login/multistore</a:t>
                      </a:r>
                      <a:endParaRPr sz="1800" u="sng" cap="none" strike="noStrike">
                        <a:solidFill>
                          <a:srgbClr val="1155CC"/>
                        </a:solidFill>
                      </a:endParaRPr>
                    </a:p>
                  </a:txBody>
                  <a:tcPr marT="15250" marB="15250" marR="22850" marL="228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u="sng" cap="none" strike="noStrike">
                          <a:solidFill>
                            <a:srgbClr val="1155CC"/>
                          </a:solidFill>
                          <a:hlinkClick r:id="rId6">
                            <a:extLst>
                              <a:ext uri="{A12FA001-AC4F-418D-AE19-62706E023703}">
                                <ahyp:hlinkClr val="tx"/>
                              </a:ext>
                            </a:extLst>
                          </a:hlinkClick>
                        </a:rPr>
                        <a:t>https://stg2.shop.samsung.com/fi/business</a:t>
                      </a:r>
                      <a:endParaRPr sz="1800" u="sng" cap="none" strike="noStrike">
                        <a:solidFill>
                          <a:srgbClr val="1155CC"/>
                        </a:solidFill>
                      </a:endParaRPr>
                    </a:p>
                  </a:txBody>
                  <a:tcPr marT="15250" marB="15250" marR="22850" marL="228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u="sng" cap="none" strike="noStrike">
                          <a:solidFill>
                            <a:srgbClr val="1155CC"/>
                          </a:solidFill>
                          <a:hlinkClick r:id="rId7">
                            <a:extLst>
                              <a:ext uri="{A12FA001-AC4F-418D-AE19-62706E023703}">
                                <ahyp:hlinkClr val="tx"/>
                              </a:ext>
                            </a:extLst>
                          </a:hlinkClick>
                        </a:rPr>
                        <a:t>https://stg2.shop.samsung.com/vn/multistore/vnepp/savinafnfepp/</a:t>
                      </a:r>
                      <a:endParaRPr sz="1800" u="sng" cap="none" strike="noStrike">
                        <a:solidFill>
                          <a:srgbClr val="1155CC"/>
                        </a:solidFill>
                      </a:endParaRPr>
                    </a:p>
                  </a:txBody>
                  <a:tcPr marT="15250" marB="15250" marR="22850" marL="228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u="sng" cap="none" strike="noStrike">
                          <a:solidFill>
                            <a:srgbClr val="1155CC"/>
                          </a:solidFill>
                          <a:hlinkClick r:id="rId8">
                            <a:extLst>
                              <a:ext uri="{A12FA001-AC4F-418D-AE19-62706E023703}">
                                <ahyp:hlinkClr val="tx"/>
                              </a:ext>
                            </a:extLst>
                          </a:hlinkClick>
                        </a:rPr>
                        <a:t>https://stg2.shop.samsung.com/fi/outlet/Products/c/1</a:t>
                      </a:r>
                      <a:endParaRPr sz="1800" u="sng" cap="none" strike="noStrike">
                        <a:solidFill>
                          <a:srgbClr val="1155CC"/>
                        </a:solidFill>
                      </a:endParaRPr>
                    </a:p>
                  </a:txBody>
                  <a:tcPr marT="15250" marB="15250" marR="22850" marL="2285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1000066" y="648534"/>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5400"/>
              <a:buFont typeface="Rockwell"/>
              <a:buNone/>
            </a:pPr>
            <a:r>
              <a:rPr lang="en-US">
                <a:solidFill>
                  <a:srgbClr val="0070C0"/>
                </a:solidFill>
              </a:rPr>
              <a:t>LOG IN TYPE </a:t>
            </a:r>
            <a:endParaRPr/>
          </a:p>
        </p:txBody>
      </p:sp>
      <p:graphicFrame>
        <p:nvGraphicFramePr>
          <p:cNvPr id="140" name="Google Shape;140;p5"/>
          <p:cNvGraphicFramePr/>
          <p:nvPr/>
        </p:nvGraphicFramePr>
        <p:xfrm>
          <a:off x="771467" y="2890059"/>
          <a:ext cx="3000000" cy="3000000"/>
        </p:xfrm>
        <a:graphic>
          <a:graphicData uri="http://schemas.openxmlformats.org/drawingml/2006/table">
            <a:tbl>
              <a:tblPr bandRow="1" firstRow="1">
                <a:noFill/>
                <a:tableStyleId>{9C212092-D80C-4039-9C0D-CEDE3DAC6196}</a:tableStyleId>
              </a:tblPr>
              <a:tblGrid>
                <a:gridCol w="2628900"/>
                <a:gridCol w="2628900"/>
                <a:gridCol w="5257800"/>
              </a:tblGrid>
              <a:tr h="750100">
                <a:tc gridSpan="2">
                  <a:txBody>
                    <a:bodyPr/>
                    <a:lstStyle/>
                    <a:p>
                      <a:pPr indent="0" lvl="0" marL="0" marR="0" rtl="0" algn="ctr">
                        <a:spcBef>
                          <a:spcPts val="0"/>
                        </a:spcBef>
                        <a:spcAft>
                          <a:spcPts val="0"/>
                        </a:spcAft>
                        <a:buNone/>
                      </a:pPr>
                      <a:r>
                        <a:rPr lang="en-US" sz="1800" u="none" cap="none" strike="noStrike"/>
                        <a:t>Office Login</a:t>
                      </a:r>
                      <a:endParaRPr/>
                    </a:p>
                    <a:p>
                      <a:pPr indent="0" lvl="0" marL="0" marR="0" rtl="0" algn="ctr">
                        <a:spcBef>
                          <a:spcPts val="0"/>
                        </a:spcBef>
                        <a:spcAft>
                          <a:spcPts val="0"/>
                        </a:spcAft>
                        <a:buNone/>
                      </a:pPr>
                      <a:r>
                        <a:rPr lang="en-US" sz="1800" u="none" cap="none" strike="noStrike"/>
                        <a:t>(Email/Password)</a:t>
                      </a:r>
                      <a:endParaRPr sz="1800" u="none" cap="none" strike="noStrike"/>
                    </a:p>
                  </a:txBody>
                  <a:tcPr marT="45725" marB="45725" marR="91450" marL="91450"/>
                </a:tc>
                <a:tc hMerge="1"/>
                <a:tc>
                  <a:txBody>
                    <a:bodyPr/>
                    <a:lstStyle/>
                    <a:p>
                      <a:pPr indent="0" lvl="0" marL="0" marR="0" rtl="0" algn="ctr">
                        <a:spcBef>
                          <a:spcPts val="0"/>
                        </a:spcBef>
                        <a:spcAft>
                          <a:spcPts val="0"/>
                        </a:spcAft>
                        <a:buNone/>
                      </a:pPr>
                      <a:r>
                        <a:rPr lang="en-US" sz="1800" u="none" cap="none" strike="noStrike"/>
                        <a:t>Factory login (For SAVINA)</a:t>
                      </a:r>
                      <a:endParaRPr/>
                    </a:p>
                    <a:p>
                      <a:pPr indent="0" lvl="0" marL="0" marR="0" rtl="0" algn="ctr">
                        <a:spcBef>
                          <a:spcPts val="0"/>
                        </a:spcBef>
                        <a:spcAft>
                          <a:spcPts val="0"/>
                        </a:spcAft>
                        <a:buNone/>
                      </a:pPr>
                      <a:r>
                        <a:rPr lang="en-US" sz="1800" u="none" cap="none" strike="noStrike"/>
                        <a:t>(GenID/Mobile)</a:t>
                      </a:r>
                      <a:endParaRPr sz="1800" u="none" cap="none" strike="noStrike"/>
                    </a:p>
                  </a:txBody>
                  <a:tcPr marT="45725" marB="45725" marR="91450" marL="91450"/>
                </a:tc>
              </a:tr>
              <a:tr h="750100">
                <a:tc>
                  <a:txBody>
                    <a:bodyPr/>
                    <a:lstStyle/>
                    <a:p>
                      <a:pPr indent="0" lvl="0" marL="0" marR="0" rtl="0" algn="l">
                        <a:lnSpc>
                          <a:spcPct val="100000"/>
                        </a:lnSpc>
                        <a:spcBef>
                          <a:spcPts val="0"/>
                        </a:spcBef>
                        <a:spcAft>
                          <a:spcPts val="0"/>
                        </a:spcAft>
                        <a:buClr>
                          <a:schemeClr val="dk1"/>
                        </a:buClr>
                        <a:buSzPts val="1800"/>
                        <a:buFont typeface="Rockwell"/>
                        <a:buNone/>
                      </a:pPr>
                      <a:r>
                        <a:rPr lang="en-US" sz="1800" u="none" cap="none" strike="noStrike"/>
                        <a:t>Domain Login</a:t>
                      </a:r>
                      <a:endParaRPr/>
                    </a:p>
                    <a:p>
                      <a:pPr indent="0" lvl="0" marL="0" marR="0" rtl="0" algn="l">
                        <a:lnSpc>
                          <a:spcPct val="100000"/>
                        </a:lnSpc>
                        <a:spcBef>
                          <a:spcPts val="0"/>
                        </a:spcBef>
                        <a:spcAft>
                          <a:spcPts val="0"/>
                        </a:spcAft>
                        <a:buClr>
                          <a:schemeClr val="dk1"/>
                        </a:buClr>
                        <a:buSzPts val="1800"/>
                        <a:buFont typeface="Rockwell"/>
                        <a:buNone/>
                      </a:pPr>
                      <a:r>
                        <a:rPr lang="en-US" sz="1800" u="none" cap="none" strike="noStrike"/>
                        <a:t>…@vpbank.com, ..@techcombank.com)</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Rockwell"/>
                        <a:buNone/>
                      </a:pPr>
                      <a:r>
                        <a:rPr lang="en-US" sz="1800" u="none" cap="none" strike="noStrike"/>
                        <a:t>Retiree Login</a:t>
                      </a:r>
                      <a:endParaRPr/>
                    </a:p>
                    <a:p>
                      <a:pPr indent="0" lvl="0" marL="0" marR="0" rtl="0" algn="l">
                        <a:lnSpc>
                          <a:spcPct val="100000"/>
                        </a:lnSpc>
                        <a:spcBef>
                          <a:spcPts val="0"/>
                        </a:spcBef>
                        <a:spcAft>
                          <a:spcPts val="0"/>
                        </a:spcAft>
                        <a:buClr>
                          <a:schemeClr val="dk1"/>
                        </a:buClr>
                        <a:buSzPts val="1800"/>
                        <a:buFont typeface="Rockwell"/>
                        <a:buNone/>
                      </a:pPr>
                      <a:r>
                        <a:rPr lang="en-US" sz="1800" u="sng" cap="none" strike="noStrike">
                          <a:solidFill>
                            <a:schemeClr val="hlink"/>
                          </a:solidFill>
                          <a:hlinkClick r:id="rId3"/>
                        </a:rPr>
                        <a:t>Thuong.pham@wisewirse.com</a:t>
                      </a:r>
                      <a:endParaRPr sz="1800" u="none" cap="none" strike="noStrike"/>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1069848" y="484632"/>
            <a:ext cx="10058400" cy="143905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600"/>
              <a:buFont typeface="Rockwell"/>
              <a:buNone/>
            </a:pPr>
            <a:r>
              <a:rPr lang="en-US" sz="1600"/>
              <a:t>-SAMSUNG ACCOUNT: SSO ACCOUNT</a:t>
            </a:r>
            <a:br>
              <a:rPr lang="en-US" sz="1600"/>
            </a:br>
            <a:r>
              <a:rPr lang="en-US" sz="1600"/>
              <a:t>YOUR PRIVATE EMAIL, REGISTER IN SAMSUNG ACC SITE</a:t>
            </a:r>
            <a:br>
              <a:rPr lang="en-US" sz="1600"/>
            </a:br>
            <a:r>
              <a:rPr lang="en-US" sz="1600"/>
              <a:t>SAVINA: MULTISTORE OF VN</a:t>
            </a:r>
            <a:br>
              <a:rPr lang="en-US" sz="1600"/>
            </a:br>
            <a:r>
              <a:rPr lang="en-US" sz="1600"/>
              <a:t>USE VERIFICATION CODE TYPE</a:t>
            </a:r>
            <a:endParaRPr sz="1600"/>
          </a:p>
        </p:txBody>
      </p:sp>
      <p:graphicFrame>
        <p:nvGraphicFramePr>
          <p:cNvPr id="146" name="Google Shape;146;p6"/>
          <p:cNvGraphicFramePr/>
          <p:nvPr/>
        </p:nvGraphicFramePr>
        <p:xfrm>
          <a:off x="1069848" y="2261761"/>
          <a:ext cx="3000000" cy="3000000"/>
        </p:xfrm>
        <a:graphic>
          <a:graphicData uri="http://schemas.openxmlformats.org/drawingml/2006/table">
            <a:tbl>
              <a:tblPr bandRow="1" firstRow="1">
                <a:noFill/>
                <a:tableStyleId>{9C212092-D80C-4039-9C0D-CEDE3DAC6196}</a:tableStyleId>
              </a:tblPr>
              <a:tblGrid>
                <a:gridCol w="5257800"/>
                <a:gridCol w="2628900"/>
                <a:gridCol w="2628900"/>
              </a:tblGrid>
              <a:tr h="750100">
                <a:tc>
                  <a:txBody>
                    <a:bodyPr/>
                    <a:lstStyle/>
                    <a:p>
                      <a:pPr indent="0" lvl="0" marL="0" marR="0" rtl="0" algn="ctr">
                        <a:spcBef>
                          <a:spcPts val="0"/>
                        </a:spcBef>
                        <a:spcAft>
                          <a:spcPts val="0"/>
                        </a:spcAft>
                        <a:buNone/>
                      </a:pPr>
                      <a:r>
                        <a:rPr lang="en-US" sz="1800"/>
                        <a:t>SSO</a:t>
                      </a:r>
                      <a:r>
                        <a:rPr lang="en-US" sz="1800"/>
                        <a:t> account</a:t>
                      </a:r>
                      <a:endParaRPr sz="1800"/>
                    </a:p>
                  </a:txBody>
                  <a:tcPr marT="45725" marB="45725" marR="91450" marL="91450"/>
                </a:tc>
                <a:tc>
                  <a:txBody>
                    <a:bodyPr/>
                    <a:lstStyle/>
                    <a:p>
                      <a:pPr indent="0" lvl="0" marL="0" marR="0" rtl="0" algn="ctr">
                        <a:spcBef>
                          <a:spcPts val="0"/>
                        </a:spcBef>
                        <a:spcAft>
                          <a:spcPts val="0"/>
                        </a:spcAft>
                        <a:buNone/>
                      </a:pPr>
                      <a:r>
                        <a:rPr lang="en-US" sz="1800"/>
                        <a:t>Site</a:t>
                      </a:r>
                      <a:r>
                        <a:rPr lang="en-US" sz="1800"/>
                        <a:t>: account verification</a:t>
                      </a:r>
                      <a:endParaRPr sz="1800"/>
                    </a:p>
                  </a:txBody>
                  <a:tcPr marT="45725" marB="45725" marR="91450" marL="91450"/>
                </a:tc>
                <a:tc>
                  <a:txBody>
                    <a:bodyPr/>
                    <a:lstStyle/>
                    <a:p>
                      <a:pPr indent="0" lvl="0" marL="0" marR="0" rtl="0" algn="ctr">
                        <a:spcBef>
                          <a:spcPts val="0"/>
                        </a:spcBef>
                        <a:spcAft>
                          <a:spcPts val="0"/>
                        </a:spcAft>
                        <a:buNone/>
                      </a:pPr>
                      <a:r>
                        <a:rPr lang="en-US" sz="1800"/>
                        <a:t>Multistore</a:t>
                      </a:r>
                      <a:r>
                        <a:rPr lang="en-US" sz="1800"/>
                        <a:t> site</a:t>
                      </a:r>
                      <a:endParaRPr sz="1800"/>
                    </a:p>
                  </a:txBody>
                  <a:tcPr marT="45725" marB="45725" marR="91450" marL="91450"/>
                </a:tc>
              </a:tr>
              <a:tr h="750100">
                <a:tc>
                  <a:txBody>
                    <a:bodyPr/>
                    <a:lstStyle/>
                    <a:p>
                      <a:pPr indent="0" lvl="0" marL="0" marR="0" rtl="0" algn="l">
                        <a:lnSpc>
                          <a:spcPct val="100000"/>
                        </a:lnSpc>
                        <a:spcBef>
                          <a:spcPts val="0"/>
                        </a:spcBef>
                        <a:spcAft>
                          <a:spcPts val="0"/>
                        </a:spcAft>
                        <a:buClr>
                          <a:schemeClr val="dk1"/>
                        </a:buClr>
                        <a:buSzPts val="1800"/>
                        <a:buFont typeface="Rockwell"/>
                        <a:buNone/>
                      </a:pPr>
                      <a:r>
                        <a:rPr lang="en-US" sz="1800" u="sng">
                          <a:solidFill>
                            <a:schemeClr val="hlink"/>
                          </a:solidFill>
                          <a:hlinkClick r:id="rId3"/>
                        </a:rPr>
                        <a:t>Thuong.pham@wisewires.com</a:t>
                      </a:r>
                      <a:endParaRPr sz="1800"/>
                    </a:p>
                    <a:p>
                      <a:pPr indent="0" lvl="0" marL="0" marR="0" rtl="0" algn="l">
                        <a:lnSpc>
                          <a:spcPct val="100000"/>
                        </a:lnSpc>
                        <a:spcBef>
                          <a:spcPts val="0"/>
                        </a:spcBef>
                        <a:spcAft>
                          <a:spcPts val="0"/>
                        </a:spcAft>
                        <a:buClr>
                          <a:schemeClr val="dk1"/>
                        </a:buClr>
                        <a:buSzPts val="1800"/>
                        <a:buFont typeface="Rockwell"/>
                        <a:buNone/>
                      </a:pPr>
                      <a:r>
                        <a:t/>
                      </a:r>
                      <a:endParaRPr sz="1800"/>
                    </a:p>
                    <a:p>
                      <a:pPr indent="0" lvl="0" marL="0" marR="0" rtl="0" algn="l">
                        <a:lnSpc>
                          <a:spcPct val="100000"/>
                        </a:lnSpc>
                        <a:spcBef>
                          <a:spcPts val="0"/>
                        </a:spcBef>
                        <a:spcAft>
                          <a:spcPts val="0"/>
                        </a:spcAft>
                        <a:buClr>
                          <a:schemeClr val="dk1"/>
                        </a:buClr>
                        <a:buSzPts val="1800"/>
                        <a:buFont typeface="Rockwell"/>
                        <a:buNone/>
                      </a:pPr>
                      <a:r>
                        <a:rPr lang="en-US" sz="1800"/>
                        <a:t>=&gt; fail</a:t>
                      </a:r>
                      <a:endParaRPr/>
                    </a:p>
                  </a:txBody>
                  <a:tcPr marT="45725" marB="45725" marR="91450" marL="91450"/>
                </a:tc>
                <a:tc>
                  <a:txBody>
                    <a:bodyPr/>
                    <a:lstStyle/>
                    <a:p>
                      <a:pPr indent="0" lvl="0" marL="0" marR="0" rtl="0" algn="l">
                        <a:spcBef>
                          <a:spcPts val="0"/>
                        </a:spcBef>
                        <a:spcAft>
                          <a:spcPts val="0"/>
                        </a:spcAft>
                        <a:buNone/>
                      </a:pPr>
                      <a:r>
                        <a:rPr lang="en-US" sz="1800"/>
                        <a:t>thuong@vpbank.com</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Rockwell"/>
                        <a:buNone/>
                      </a:pPr>
                      <a:r>
                        <a:t/>
                      </a:r>
                      <a:endParaRPr sz="1800"/>
                    </a:p>
                  </a:txBody>
                  <a:tcPr marT="45725" marB="45725" marR="91450" marL="91450"/>
                </a:tc>
              </a:tr>
            </a:tbl>
          </a:graphicData>
        </a:graphic>
      </p:graphicFrame>
      <p:sp>
        <p:nvSpPr>
          <p:cNvPr id="147" name="Google Shape;147;p6"/>
          <p:cNvSpPr txBox="1"/>
          <p:nvPr/>
        </p:nvSpPr>
        <p:spPr>
          <a:xfrm>
            <a:off x="851312" y="1654949"/>
            <a:ext cx="10058400" cy="143905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SzPts val="1600"/>
              <a:buFont typeface="Rockwell"/>
              <a:buNone/>
            </a:pPr>
            <a:r>
              <a:t/>
            </a:r>
            <a:endParaRPr b="0" i="0" sz="1600" u="none" cap="none" strike="noStrike">
              <a:latin typeface="Rockwell"/>
              <a:ea typeface="Rockwell"/>
              <a:cs typeface="Rockwell"/>
              <a:sym typeface="Rockwell"/>
            </a:endParaRPr>
          </a:p>
        </p:txBody>
      </p:sp>
      <p:sp>
        <p:nvSpPr>
          <p:cNvPr id="148" name="Google Shape;148;p6"/>
          <p:cNvSpPr txBox="1"/>
          <p:nvPr/>
        </p:nvSpPr>
        <p:spPr>
          <a:xfrm>
            <a:off x="1006588" y="1790648"/>
            <a:ext cx="10058400" cy="563802"/>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SzPts val="1600"/>
              <a:buFont typeface="Rockwell"/>
              <a:buNone/>
            </a:pPr>
            <a:r>
              <a:rPr b="0" i="0" lang="en-US" sz="1600" u="none" cap="none" strike="noStrike">
                <a:latin typeface="Rockwell"/>
                <a:ea typeface="Rockwell"/>
                <a:cs typeface="Rockwell"/>
                <a:sym typeface="Rockwell"/>
              </a:rPr>
              <a:t>1</a:t>
            </a:r>
            <a:r>
              <a:rPr b="0" baseline="30000" i="0" lang="en-US" sz="1600" u="none" cap="none" strike="noStrike">
                <a:latin typeface="Rockwell"/>
                <a:ea typeface="Rockwell"/>
                <a:cs typeface="Rockwell"/>
                <a:sym typeface="Rockwell"/>
              </a:rPr>
              <a:t>ST</a:t>
            </a:r>
            <a:r>
              <a:rPr b="0" i="0" lang="en-US" sz="1600" u="none" cap="none" strike="noStrike">
                <a:latin typeface="Rockwell"/>
                <a:ea typeface="Rockwell"/>
                <a:cs typeface="Rockwell"/>
                <a:sym typeface="Rockwell"/>
              </a:rPr>
              <a:t> TIME LOG IN</a:t>
            </a:r>
            <a:endParaRPr b="0" i="0" sz="1600" u="none" cap="none" strike="noStrike">
              <a:latin typeface="Rockwell"/>
              <a:ea typeface="Rockwell"/>
              <a:cs typeface="Rockwell"/>
              <a:sym typeface="Rockwell"/>
            </a:endParaRPr>
          </a:p>
        </p:txBody>
      </p:sp>
      <p:sp>
        <p:nvSpPr>
          <p:cNvPr id="149" name="Google Shape;149;p6"/>
          <p:cNvSpPr txBox="1"/>
          <p:nvPr/>
        </p:nvSpPr>
        <p:spPr>
          <a:xfrm>
            <a:off x="1069848" y="4040603"/>
            <a:ext cx="10058400" cy="563802"/>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SzPts val="1600"/>
              <a:buFont typeface="Rockwell"/>
              <a:buNone/>
            </a:pPr>
            <a:r>
              <a:rPr b="0" i="0" lang="en-US" sz="1600" u="none" cap="none" strike="noStrike">
                <a:latin typeface="Rockwell"/>
                <a:ea typeface="Rockwell"/>
                <a:cs typeface="Rockwell"/>
                <a:sym typeface="Rockwell"/>
              </a:rPr>
              <a:t>FROM 2</a:t>
            </a:r>
            <a:r>
              <a:rPr b="0" baseline="30000" i="0" lang="en-US" sz="1600" u="none" cap="none" strike="noStrike">
                <a:latin typeface="Rockwell"/>
                <a:ea typeface="Rockwell"/>
                <a:cs typeface="Rockwell"/>
                <a:sym typeface="Rockwell"/>
              </a:rPr>
              <a:t>ND</a:t>
            </a:r>
            <a:r>
              <a:rPr b="0" i="0" lang="en-US" sz="1600" u="none" cap="none" strike="noStrike">
                <a:latin typeface="Rockwell"/>
                <a:ea typeface="Rockwell"/>
                <a:cs typeface="Rockwell"/>
                <a:sym typeface="Rockwell"/>
              </a:rPr>
              <a:t>  TIME LOG IN</a:t>
            </a:r>
            <a:endParaRPr b="0" i="0" sz="1600" u="none" cap="none" strike="noStrike">
              <a:latin typeface="Rockwell"/>
              <a:ea typeface="Rockwell"/>
              <a:cs typeface="Rockwell"/>
              <a:sym typeface="Rockwell"/>
            </a:endParaRPr>
          </a:p>
        </p:txBody>
      </p:sp>
      <p:graphicFrame>
        <p:nvGraphicFramePr>
          <p:cNvPr id="150" name="Google Shape;150;p6"/>
          <p:cNvGraphicFramePr/>
          <p:nvPr/>
        </p:nvGraphicFramePr>
        <p:xfrm>
          <a:off x="1069848" y="4587256"/>
          <a:ext cx="3000000" cy="3000000"/>
        </p:xfrm>
        <a:graphic>
          <a:graphicData uri="http://schemas.openxmlformats.org/drawingml/2006/table">
            <a:tbl>
              <a:tblPr bandRow="1" firstRow="1">
                <a:noFill/>
                <a:tableStyleId>{9C212092-D80C-4039-9C0D-CEDE3DAC6196}</a:tableStyleId>
              </a:tblPr>
              <a:tblGrid>
                <a:gridCol w="5257800"/>
                <a:gridCol w="2628900"/>
              </a:tblGrid>
              <a:tr h="750100">
                <a:tc>
                  <a:txBody>
                    <a:bodyPr/>
                    <a:lstStyle/>
                    <a:p>
                      <a:pPr indent="0" lvl="0" marL="0" marR="0" rtl="0" algn="ctr">
                        <a:spcBef>
                          <a:spcPts val="0"/>
                        </a:spcBef>
                        <a:spcAft>
                          <a:spcPts val="0"/>
                        </a:spcAft>
                        <a:buNone/>
                      </a:pPr>
                      <a:r>
                        <a:rPr lang="en-US" sz="1800"/>
                        <a:t>SSO</a:t>
                      </a:r>
                      <a:r>
                        <a:rPr lang="en-US" sz="1800"/>
                        <a:t> account</a:t>
                      </a:r>
                      <a:endParaRPr sz="1800"/>
                    </a:p>
                  </a:txBody>
                  <a:tcPr marT="45725" marB="45725" marR="91450" marL="91450"/>
                </a:tc>
                <a:tc>
                  <a:txBody>
                    <a:bodyPr/>
                    <a:lstStyle/>
                    <a:p>
                      <a:pPr indent="0" lvl="0" marL="0" marR="0" rtl="0" algn="ctr">
                        <a:spcBef>
                          <a:spcPts val="0"/>
                        </a:spcBef>
                        <a:spcAft>
                          <a:spcPts val="0"/>
                        </a:spcAft>
                        <a:buNone/>
                      </a:pPr>
                      <a:r>
                        <a:rPr lang="en-US" sz="1800"/>
                        <a:t>Multistore</a:t>
                      </a:r>
                      <a:r>
                        <a:rPr lang="en-US" sz="1800"/>
                        <a:t> site</a:t>
                      </a:r>
                      <a:endParaRPr sz="1800"/>
                    </a:p>
                  </a:txBody>
                  <a:tcPr marT="45725" marB="45725" marR="91450" marL="91450"/>
                </a:tc>
              </a:tr>
              <a:tr h="750100">
                <a:tc>
                  <a:txBody>
                    <a:bodyPr/>
                    <a:lstStyle/>
                    <a:p>
                      <a:pPr indent="0" lvl="0" marL="0" marR="0" rtl="0" algn="l">
                        <a:lnSpc>
                          <a:spcPct val="100000"/>
                        </a:lnSpc>
                        <a:spcBef>
                          <a:spcPts val="0"/>
                        </a:spcBef>
                        <a:spcAft>
                          <a:spcPts val="0"/>
                        </a:spcAft>
                        <a:buClr>
                          <a:schemeClr val="dk1"/>
                        </a:buClr>
                        <a:buSzPts val="1800"/>
                        <a:buFont typeface="Rockwell"/>
                        <a:buNone/>
                      </a:pPr>
                      <a:r>
                        <a:rPr lang="en-US" sz="1800" u="sng">
                          <a:solidFill>
                            <a:schemeClr val="hlink"/>
                          </a:solidFill>
                          <a:hlinkClick r:id="rId4"/>
                        </a:rPr>
                        <a:t>Thuong.pham@wisewires.com</a:t>
                      </a:r>
                      <a:endParaRPr sz="1800"/>
                    </a:p>
                    <a:p>
                      <a:pPr indent="0" lvl="0" marL="0" marR="0" rtl="0" algn="l">
                        <a:lnSpc>
                          <a:spcPct val="100000"/>
                        </a:lnSpc>
                        <a:spcBef>
                          <a:spcPts val="0"/>
                        </a:spcBef>
                        <a:spcAft>
                          <a:spcPts val="0"/>
                        </a:spcAft>
                        <a:buClr>
                          <a:schemeClr val="dk1"/>
                        </a:buClr>
                        <a:buSzPts val="1800"/>
                        <a:buFont typeface="Rockwell"/>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Rockwell"/>
                        <a:buNone/>
                      </a:pPr>
                      <a:r>
                        <a:t/>
                      </a:r>
                      <a:endParaRPr sz="18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t/>
            </a:r>
            <a:endParaRPr/>
          </a:p>
        </p:txBody>
      </p:sp>
      <p:pic>
        <p:nvPicPr>
          <p:cNvPr id="156" name="Google Shape;156;p7"/>
          <p:cNvPicPr preferRelativeResize="0"/>
          <p:nvPr>
            <p:ph idx="1" type="body"/>
          </p:nvPr>
        </p:nvPicPr>
        <p:blipFill rotWithShape="1">
          <a:blip r:embed="rId3">
            <a:alphaModFix/>
          </a:blip>
          <a:srcRect b="0" l="0" r="0" t="0"/>
          <a:stretch/>
        </p:blipFill>
        <p:spPr>
          <a:xfrm>
            <a:off x="1069847" y="732046"/>
            <a:ext cx="9514763" cy="53135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USER ROLE</a:t>
            </a:r>
            <a:endParaRPr/>
          </a:p>
        </p:txBody>
      </p:sp>
      <p:sp>
        <p:nvSpPr>
          <p:cNvPr id="162" name="Google Shape;162;p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Guest</a:t>
            </a:r>
            <a:endParaRPr/>
          </a:p>
          <a:p>
            <a:pPr indent="-182880" lvl="0" marL="182880" rtl="0" algn="l">
              <a:lnSpc>
                <a:spcPct val="90000"/>
              </a:lnSpc>
              <a:spcBef>
                <a:spcPts val="1200"/>
              </a:spcBef>
              <a:spcAft>
                <a:spcPts val="0"/>
              </a:spcAft>
              <a:buSzPts val="1700"/>
              <a:buChar char="▪"/>
            </a:pPr>
            <a:r>
              <a:rPr lang="en-US"/>
              <a:t>Registered (with SSO account)</a:t>
            </a:r>
            <a:endParaRPr/>
          </a:p>
          <a:p>
            <a:pPr indent="0" lvl="0" marL="0" rtl="0" algn="l">
              <a:lnSpc>
                <a:spcPct val="90000"/>
              </a:lnSpc>
              <a:spcBef>
                <a:spcPts val="1200"/>
              </a:spcBef>
              <a:spcAft>
                <a:spcPts val="0"/>
              </a:spcAft>
              <a:buSzPts val="1700"/>
              <a:buNone/>
            </a:pPr>
            <a:r>
              <a:rPr lang="en-US"/>
              <a:t>	SSO register link: </a:t>
            </a:r>
            <a:r>
              <a:rPr lang="en-US" u="sng">
                <a:solidFill>
                  <a:schemeClr val="hlink"/>
                </a:solidFill>
                <a:hlinkClick r:id="rId3"/>
              </a:rPr>
              <a:t>https://account.samsung.com/membership/intro</a:t>
            </a:r>
            <a:endParaRPr/>
          </a:p>
          <a:p>
            <a:pPr indent="0" lvl="0" marL="0" rtl="0" algn="l">
              <a:lnSpc>
                <a:spcPct val="90000"/>
              </a:lnSpc>
              <a:spcBef>
                <a:spcPts val="1200"/>
              </a:spcBef>
              <a:spcAft>
                <a:spcPts val="0"/>
              </a:spcAft>
              <a:buSzPts val="1700"/>
              <a:buNone/>
            </a:pPr>
            <a:r>
              <a:rPr lang="en-US"/>
              <a:t>Guide:</a:t>
            </a:r>
            <a:endParaRPr/>
          </a:p>
          <a:p>
            <a:pPr indent="0" lvl="0" marL="0" rtl="0" algn="l">
              <a:lnSpc>
                <a:spcPct val="90000"/>
              </a:lnSpc>
              <a:spcBef>
                <a:spcPts val="1200"/>
              </a:spcBef>
              <a:spcAft>
                <a:spcPts val="0"/>
              </a:spcAft>
              <a:buSzPts val="1700"/>
              <a:buNone/>
            </a:pPr>
            <a:r>
              <a:rPr lang="en-US"/>
              <a:t>\\192.168.1.68\SharedFolder\I. TRAINING\Hybris Training documents\New</a:t>
            </a:r>
            <a:endParaRPr/>
          </a:p>
          <a:p>
            <a:pPr indent="0" lvl="0" marL="0" rtl="0" algn="l">
              <a:lnSpc>
                <a:spcPct val="90000"/>
              </a:lnSpc>
              <a:spcBef>
                <a:spcPts val="1200"/>
              </a:spcBef>
              <a:spcAft>
                <a:spcPts val="0"/>
              </a:spcAft>
              <a:buSzPts val="1700"/>
              <a:buNone/>
            </a:pPr>
            <a:r>
              <a:rPr lang="en-US"/>
              <a:t>File: 3 BACK OFFICE SET UP GUIDE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USER JOURNEY</a:t>
            </a:r>
            <a:endParaRPr/>
          </a:p>
        </p:txBody>
      </p:sp>
      <p:grpSp>
        <p:nvGrpSpPr>
          <p:cNvPr id="168" name="Google Shape;168;p9"/>
          <p:cNvGrpSpPr/>
          <p:nvPr/>
        </p:nvGrpSpPr>
        <p:grpSpPr>
          <a:xfrm>
            <a:off x="1071022" y="2522173"/>
            <a:ext cx="10049963" cy="2035678"/>
            <a:chOff x="8436" y="811447"/>
            <a:chExt cx="10049963" cy="2035678"/>
          </a:xfrm>
        </p:grpSpPr>
        <p:sp>
          <p:nvSpPr>
            <p:cNvPr id="169" name="Google Shape;169;p9"/>
            <p:cNvSpPr/>
            <p:nvPr/>
          </p:nvSpPr>
          <p:spPr>
            <a:xfrm>
              <a:off x="8436" y="856086"/>
              <a:ext cx="2209410" cy="691200"/>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txBox="1"/>
            <p:nvPr/>
          </p:nvSpPr>
          <p:spPr>
            <a:xfrm>
              <a:off x="8436" y="856086"/>
              <a:ext cx="2209410" cy="460800"/>
            </a:xfrm>
            <a:prstGeom prst="rect">
              <a:avLst/>
            </a:prstGeom>
            <a:noFill/>
            <a:ln>
              <a:noFill/>
            </a:ln>
          </p:spPr>
          <p:txBody>
            <a:bodyPr anchorCtr="0" anchor="t" bIns="60950" lIns="113775" spcFirstLastPara="1" rIns="113775" wrap="square" tIns="113775">
              <a:noAutofit/>
            </a:bodyPr>
            <a:lstStyle/>
            <a:p>
              <a:pPr indent="0" lvl="0" marL="0" marR="0" rtl="0" algn="l">
                <a:lnSpc>
                  <a:spcPct val="90000"/>
                </a:lnSpc>
                <a:spcBef>
                  <a:spcPts val="0"/>
                </a:spcBef>
                <a:spcAft>
                  <a:spcPts val="0"/>
                </a:spcAft>
                <a:buNone/>
              </a:pPr>
              <a:r>
                <a:rPr b="0" i="0" lang="en-US" sz="1600" u="none" cap="none" strike="noStrike">
                  <a:solidFill>
                    <a:schemeClr val="lt1"/>
                  </a:solidFill>
                  <a:latin typeface="Rockwell"/>
                  <a:ea typeface="Rockwell"/>
                  <a:cs typeface="Rockwell"/>
                  <a:sym typeface="Rockwell"/>
                </a:rPr>
                <a:t>Prepurchase</a:t>
              </a:r>
              <a:endParaRPr b="0" i="0" sz="1600" u="none" cap="none" strike="noStrike">
                <a:solidFill>
                  <a:schemeClr val="lt1"/>
                </a:solidFill>
                <a:latin typeface="Rockwell"/>
                <a:ea typeface="Rockwell"/>
                <a:cs typeface="Rockwell"/>
                <a:sym typeface="Rockwell"/>
              </a:endParaRPr>
            </a:p>
          </p:txBody>
        </p:sp>
        <p:sp>
          <p:nvSpPr>
            <p:cNvPr id="171" name="Google Shape;171;p9"/>
            <p:cNvSpPr/>
            <p:nvPr/>
          </p:nvSpPr>
          <p:spPr>
            <a:xfrm>
              <a:off x="460966" y="1316887"/>
              <a:ext cx="2209410" cy="1247400"/>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txBox="1"/>
            <p:nvPr/>
          </p:nvSpPr>
          <p:spPr>
            <a:xfrm>
              <a:off x="497502" y="1353425"/>
              <a:ext cx="2136300" cy="1493700"/>
            </a:xfrm>
            <a:prstGeom prst="rect">
              <a:avLst/>
            </a:prstGeom>
            <a:noFill/>
            <a:ln>
              <a:noFill/>
            </a:ln>
          </p:spPr>
          <p:txBody>
            <a:bodyPr anchorCtr="0" anchor="t" bIns="113775" lIns="113775" spcFirstLastPara="1" rIns="113775" wrap="square" tIns="113775">
              <a:noAutofit/>
            </a:bodyPr>
            <a:lstStyle/>
            <a:p>
              <a:pPr indent="-171450" lvl="1" marL="171450" marR="0" rtl="0" algn="l">
                <a:lnSpc>
                  <a:spcPct val="90000"/>
                </a:lnSpc>
                <a:spcBef>
                  <a:spcPts val="0"/>
                </a:spcBef>
                <a:spcAft>
                  <a:spcPts val="0"/>
                </a:spcAft>
                <a:buClr>
                  <a:schemeClr val="dk1"/>
                </a:buClr>
                <a:buSzPts val="1600"/>
                <a:buFont typeface="Rockwell"/>
                <a:buChar char="•"/>
              </a:pPr>
              <a:r>
                <a:rPr b="0" i="0" lang="en-US" sz="1600" u="none" cap="none" strike="noStrike">
                  <a:solidFill>
                    <a:schemeClr val="dk1"/>
                  </a:solidFill>
                  <a:latin typeface="Rockwell"/>
                  <a:ea typeface="Rockwell"/>
                  <a:cs typeface="Rockwell"/>
                  <a:sym typeface="Rockwell"/>
                </a:rPr>
                <a:t>All the flows that lead to Cart or Check out page</a:t>
              </a:r>
              <a:endParaRPr b="0" i="0" sz="1600" u="none" cap="none" strike="noStrike">
                <a:solidFill>
                  <a:schemeClr val="dk1"/>
                </a:solidFill>
                <a:latin typeface="Rockwell"/>
                <a:ea typeface="Rockwell"/>
                <a:cs typeface="Rockwell"/>
                <a:sym typeface="Rockwell"/>
              </a:endParaRPr>
            </a:p>
            <a:p>
              <a:pPr indent="-171450" lvl="1" marL="171450" marR="0" rtl="0" algn="l">
                <a:lnSpc>
                  <a:spcPct val="90000"/>
                </a:lnSpc>
                <a:spcBef>
                  <a:spcPts val="0"/>
                </a:spcBef>
                <a:spcAft>
                  <a:spcPts val="0"/>
                </a:spcAft>
                <a:buClr>
                  <a:schemeClr val="dk1"/>
                </a:buClr>
                <a:buSzPts val="1600"/>
                <a:buFont typeface="Rockwell"/>
                <a:buChar char="•"/>
              </a:pPr>
              <a:r>
                <a:rPr lang="en-US" sz="1600">
                  <a:solidFill>
                    <a:schemeClr val="dk1"/>
                  </a:solidFill>
                  <a:latin typeface="Rockwell"/>
                  <a:ea typeface="Rockwell"/>
                  <a:cs typeface="Rockwell"/>
                  <a:sym typeface="Rockwell"/>
                </a:rPr>
                <a:t>From AEM page</a:t>
              </a:r>
              <a:endParaRPr sz="1600">
                <a:solidFill>
                  <a:schemeClr val="dk1"/>
                </a:solidFill>
                <a:latin typeface="Rockwell"/>
                <a:ea typeface="Rockwell"/>
                <a:cs typeface="Rockwell"/>
                <a:sym typeface="Rockwell"/>
              </a:endParaRPr>
            </a:p>
            <a:p>
              <a:pPr indent="-171450" lvl="1" marL="171450" marR="0" rtl="0" algn="l">
                <a:lnSpc>
                  <a:spcPct val="90000"/>
                </a:lnSpc>
                <a:spcBef>
                  <a:spcPts val="0"/>
                </a:spcBef>
                <a:spcAft>
                  <a:spcPts val="0"/>
                </a:spcAft>
                <a:buClr>
                  <a:schemeClr val="dk1"/>
                </a:buClr>
                <a:buSzPts val="1600"/>
                <a:buFont typeface="Rockwell"/>
                <a:buChar char="•"/>
              </a:pPr>
              <a:r>
                <a:rPr lang="en-US" sz="1600">
                  <a:solidFill>
                    <a:schemeClr val="dk1"/>
                  </a:solidFill>
                  <a:latin typeface="Rockwell"/>
                  <a:ea typeface="Rockwell"/>
                  <a:cs typeface="Rockwell"/>
                  <a:sym typeface="Rockwell"/>
                </a:rPr>
                <a:t>From Hybris page</a:t>
              </a:r>
              <a:endParaRPr sz="1600">
                <a:solidFill>
                  <a:schemeClr val="dk1"/>
                </a:solidFill>
                <a:latin typeface="Rockwell"/>
                <a:ea typeface="Rockwell"/>
                <a:cs typeface="Rockwell"/>
                <a:sym typeface="Rockwell"/>
              </a:endParaRPr>
            </a:p>
          </p:txBody>
        </p:sp>
        <p:sp>
          <p:nvSpPr>
            <p:cNvPr id="173" name="Google Shape;173;p9"/>
            <p:cNvSpPr/>
            <p:nvPr/>
          </p:nvSpPr>
          <p:spPr>
            <a:xfrm>
              <a:off x="2552785" y="811447"/>
              <a:ext cx="710069" cy="550079"/>
            </a:xfrm>
            <a:prstGeom prst="righ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txBox="1"/>
            <p:nvPr/>
          </p:nvSpPr>
          <p:spPr>
            <a:xfrm>
              <a:off x="2552785" y="921463"/>
              <a:ext cx="545045" cy="33004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300" u="none" cap="none" strike="noStrike">
                <a:solidFill>
                  <a:schemeClr val="lt1"/>
                </a:solidFill>
                <a:latin typeface="Rockwell"/>
                <a:ea typeface="Rockwell"/>
                <a:cs typeface="Rockwell"/>
                <a:sym typeface="Rockwell"/>
              </a:endParaRPr>
            </a:p>
          </p:txBody>
        </p:sp>
        <p:sp>
          <p:nvSpPr>
            <p:cNvPr id="175" name="Google Shape;175;p9"/>
            <p:cNvSpPr/>
            <p:nvPr/>
          </p:nvSpPr>
          <p:spPr>
            <a:xfrm>
              <a:off x="3557601" y="856086"/>
              <a:ext cx="2209410" cy="691200"/>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txBox="1"/>
            <p:nvPr/>
          </p:nvSpPr>
          <p:spPr>
            <a:xfrm>
              <a:off x="3557601" y="856086"/>
              <a:ext cx="2209410" cy="460800"/>
            </a:xfrm>
            <a:prstGeom prst="rect">
              <a:avLst/>
            </a:prstGeom>
            <a:noFill/>
            <a:ln>
              <a:noFill/>
            </a:ln>
          </p:spPr>
          <p:txBody>
            <a:bodyPr anchorCtr="0" anchor="t" bIns="60950" lIns="113775" spcFirstLastPara="1" rIns="113775" wrap="square" tIns="113775">
              <a:noAutofit/>
            </a:bodyPr>
            <a:lstStyle/>
            <a:p>
              <a:pPr indent="0" lvl="0" marL="0" marR="0" rtl="0" algn="l">
                <a:lnSpc>
                  <a:spcPct val="90000"/>
                </a:lnSpc>
                <a:spcBef>
                  <a:spcPts val="0"/>
                </a:spcBef>
                <a:spcAft>
                  <a:spcPts val="0"/>
                </a:spcAft>
                <a:buNone/>
              </a:pPr>
              <a:r>
                <a:rPr b="0" i="0" lang="en-US" sz="1600" u="none" cap="none" strike="noStrike">
                  <a:solidFill>
                    <a:schemeClr val="lt1"/>
                  </a:solidFill>
                  <a:latin typeface="Rockwell"/>
                  <a:ea typeface="Rockwell"/>
                  <a:cs typeface="Rockwell"/>
                  <a:sym typeface="Rockwell"/>
                </a:rPr>
                <a:t>Purchase</a:t>
              </a:r>
              <a:endParaRPr b="0" i="0" sz="1600" u="none" cap="none" strike="noStrike">
                <a:solidFill>
                  <a:schemeClr val="lt1"/>
                </a:solidFill>
                <a:latin typeface="Rockwell"/>
                <a:ea typeface="Rockwell"/>
                <a:cs typeface="Rockwell"/>
                <a:sym typeface="Rockwell"/>
              </a:endParaRPr>
            </a:p>
          </p:txBody>
        </p:sp>
        <p:sp>
          <p:nvSpPr>
            <p:cNvPr id="177" name="Google Shape;177;p9"/>
            <p:cNvSpPr/>
            <p:nvPr/>
          </p:nvSpPr>
          <p:spPr>
            <a:xfrm>
              <a:off x="4010130" y="1316887"/>
              <a:ext cx="2209410" cy="1247400"/>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txBox="1"/>
            <p:nvPr/>
          </p:nvSpPr>
          <p:spPr>
            <a:xfrm>
              <a:off x="4046665" y="1353422"/>
              <a:ext cx="2136340" cy="1174330"/>
            </a:xfrm>
            <a:prstGeom prst="rect">
              <a:avLst/>
            </a:prstGeom>
            <a:noFill/>
            <a:ln>
              <a:noFill/>
            </a:ln>
          </p:spPr>
          <p:txBody>
            <a:bodyPr anchorCtr="0" anchor="t" bIns="113775" lIns="113775" spcFirstLastPara="1" rIns="113775" wrap="square" tIns="113775">
              <a:noAutofit/>
            </a:bodyPr>
            <a:lstStyle/>
            <a:p>
              <a:pPr indent="-171450" lvl="1" marL="171450" marR="0" rtl="0" algn="l">
                <a:lnSpc>
                  <a:spcPct val="90000"/>
                </a:lnSpc>
                <a:spcBef>
                  <a:spcPts val="0"/>
                </a:spcBef>
                <a:spcAft>
                  <a:spcPts val="0"/>
                </a:spcAft>
                <a:buClr>
                  <a:schemeClr val="dk1"/>
                </a:buClr>
                <a:buSzPts val="1600"/>
                <a:buFont typeface="Rockwell"/>
                <a:buChar char="•"/>
              </a:pPr>
              <a:r>
                <a:rPr b="0" i="0" lang="en-US" sz="1600" u="none" cap="none" strike="noStrike">
                  <a:solidFill>
                    <a:schemeClr val="dk1"/>
                  </a:solidFill>
                  <a:latin typeface="Rockwell"/>
                  <a:ea typeface="Rockwell"/>
                  <a:cs typeface="Rockwell"/>
                  <a:sym typeface="Rockwell"/>
                </a:rPr>
                <a:t>Cart</a:t>
              </a:r>
              <a:endParaRPr b="0" i="0" sz="1600" u="none" cap="none" strike="noStrike">
                <a:solidFill>
                  <a:schemeClr val="dk1"/>
                </a:solidFill>
                <a:latin typeface="Rockwell"/>
                <a:ea typeface="Rockwell"/>
                <a:cs typeface="Rockwell"/>
                <a:sym typeface="Rockwell"/>
              </a:endParaRPr>
            </a:p>
            <a:p>
              <a:pPr indent="-171450" lvl="1" marL="171450" marR="0" rtl="0" algn="l">
                <a:lnSpc>
                  <a:spcPct val="90000"/>
                </a:lnSpc>
                <a:spcBef>
                  <a:spcPts val="240"/>
                </a:spcBef>
                <a:spcAft>
                  <a:spcPts val="0"/>
                </a:spcAft>
                <a:buClr>
                  <a:schemeClr val="dk1"/>
                </a:buClr>
                <a:buSzPts val="1600"/>
                <a:buFont typeface="Rockwell"/>
                <a:buChar char="•"/>
              </a:pPr>
              <a:r>
                <a:rPr b="0" i="0" lang="en-US" sz="1600" u="none" cap="none" strike="noStrike">
                  <a:solidFill>
                    <a:schemeClr val="dk1"/>
                  </a:solidFill>
                  <a:latin typeface="Rockwell"/>
                  <a:ea typeface="Rockwell"/>
                  <a:cs typeface="Rockwell"/>
                  <a:sym typeface="Rockwell"/>
                </a:rPr>
                <a:t>Check out</a:t>
              </a:r>
              <a:endParaRPr b="0" i="0" sz="1600" u="none" cap="none" strike="noStrike">
                <a:solidFill>
                  <a:schemeClr val="dk1"/>
                </a:solidFill>
                <a:latin typeface="Rockwell"/>
                <a:ea typeface="Rockwell"/>
                <a:cs typeface="Rockwell"/>
                <a:sym typeface="Rockwell"/>
              </a:endParaRPr>
            </a:p>
            <a:p>
              <a:pPr indent="-171450" lvl="1" marL="171450" marR="0" rtl="0" algn="l">
                <a:lnSpc>
                  <a:spcPct val="90000"/>
                </a:lnSpc>
                <a:spcBef>
                  <a:spcPts val="240"/>
                </a:spcBef>
                <a:spcAft>
                  <a:spcPts val="0"/>
                </a:spcAft>
                <a:buClr>
                  <a:schemeClr val="dk1"/>
                </a:buClr>
                <a:buSzPts val="1600"/>
                <a:buFont typeface="Rockwell"/>
                <a:buChar char="•"/>
              </a:pPr>
              <a:r>
                <a:rPr b="0" i="0" lang="en-US" sz="1600" u="none" cap="none" strike="noStrike">
                  <a:solidFill>
                    <a:schemeClr val="dk1"/>
                  </a:solidFill>
                  <a:latin typeface="Rockwell"/>
                  <a:ea typeface="Rockwell"/>
                  <a:cs typeface="Rockwell"/>
                  <a:sym typeface="Rockwell"/>
                </a:rPr>
                <a:t>Order confirmation page</a:t>
              </a:r>
              <a:endParaRPr b="0" i="0" sz="1600" u="none" cap="none" strike="noStrike">
                <a:solidFill>
                  <a:schemeClr val="dk1"/>
                </a:solidFill>
                <a:latin typeface="Rockwell"/>
                <a:ea typeface="Rockwell"/>
                <a:cs typeface="Rockwell"/>
                <a:sym typeface="Rockwell"/>
              </a:endParaRPr>
            </a:p>
          </p:txBody>
        </p:sp>
        <p:sp>
          <p:nvSpPr>
            <p:cNvPr id="179" name="Google Shape;179;p9"/>
            <p:cNvSpPr/>
            <p:nvPr/>
          </p:nvSpPr>
          <p:spPr>
            <a:xfrm>
              <a:off x="6101949" y="811447"/>
              <a:ext cx="710069" cy="550079"/>
            </a:xfrm>
            <a:prstGeom prst="righ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txBox="1"/>
            <p:nvPr/>
          </p:nvSpPr>
          <p:spPr>
            <a:xfrm>
              <a:off x="6101949" y="921463"/>
              <a:ext cx="545045" cy="33004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0" i="0" sz="1300" u="none" cap="none" strike="noStrike">
                <a:solidFill>
                  <a:schemeClr val="lt1"/>
                </a:solidFill>
                <a:latin typeface="Rockwell"/>
                <a:ea typeface="Rockwell"/>
                <a:cs typeface="Rockwell"/>
                <a:sym typeface="Rockwell"/>
              </a:endParaRPr>
            </a:p>
          </p:txBody>
        </p:sp>
        <p:sp>
          <p:nvSpPr>
            <p:cNvPr id="181" name="Google Shape;181;p9"/>
            <p:cNvSpPr/>
            <p:nvPr/>
          </p:nvSpPr>
          <p:spPr>
            <a:xfrm>
              <a:off x="7106765" y="856086"/>
              <a:ext cx="2771925" cy="691200"/>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txBox="1"/>
            <p:nvPr/>
          </p:nvSpPr>
          <p:spPr>
            <a:xfrm>
              <a:off x="7106765" y="856086"/>
              <a:ext cx="2771925" cy="460800"/>
            </a:xfrm>
            <a:prstGeom prst="rect">
              <a:avLst/>
            </a:prstGeom>
            <a:noFill/>
            <a:ln>
              <a:noFill/>
            </a:ln>
          </p:spPr>
          <p:txBody>
            <a:bodyPr anchorCtr="0" anchor="t" bIns="60950" lIns="113775" spcFirstLastPara="1" rIns="113775" wrap="square" tIns="113775">
              <a:noAutofit/>
            </a:bodyPr>
            <a:lstStyle/>
            <a:p>
              <a:pPr indent="0" lvl="0" marL="0" marR="0" rtl="0" algn="l">
                <a:lnSpc>
                  <a:spcPct val="90000"/>
                </a:lnSpc>
                <a:spcBef>
                  <a:spcPts val="0"/>
                </a:spcBef>
                <a:spcAft>
                  <a:spcPts val="0"/>
                </a:spcAft>
                <a:buNone/>
              </a:pPr>
              <a:r>
                <a:rPr b="0" i="0" lang="en-US" sz="1600" u="none" cap="none" strike="noStrike">
                  <a:solidFill>
                    <a:schemeClr val="lt1"/>
                  </a:solidFill>
                  <a:latin typeface="Rockwell"/>
                  <a:ea typeface="Rockwell"/>
                  <a:cs typeface="Rockwell"/>
                  <a:sym typeface="Rockwell"/>
                </a:rPr>
                <a:t>Post purchase</a:t>
              </a:r>
              <a:endParaRPr b="0" i="0" sz="1600" u="none" cap="none" strike="noStrike">
                <a:solidFill>
                  <a:schemeClr val="lt1"/>
                </a:solidFill>
                <a:latin typeface="Rockwell"/>
                <a:ea typeface="Rockwell"/>
                <a:cs typeface="Rockwell"/>
                <a:sym typeface="Rockwell"/>
              </a:endParaRPr>
            </a:p>
          </p:txBody>
        </p:sp>
        <p:sp>
          <p:nvSpPr>
            <p:cNvPr id="183" name="Google Shape;183;p9"/>
            <p:cNvSpPr/>
            <p:nvPr/>
          </p:nvSpPr>
          <p:spPr>
            <a:xfrm>
              <a:off x="7848989" y="1467198"/>
              <a:ext cx="2209410" cy="1247400"/>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
            <p:cNvSpPr txBox="1"/>
            <p:nvPr/>
          </p:nvSpPr>
          <p:spPr>
            <a:xfrm>
              <a:off x="7885524" y="1503733"/>
              <a:ext cx="2136340" cy="1174330"/>
            </a:xfrm>
            <a:prstGeom prst="rect">
              <a:avLst/>
            </a:prstGeom>
            <a:noFill/>
            <a:ln>
              <a:noFill/>
            </a:ln>
          </p:spPr>
          <p:txBody>
            <a:bodyPr anchorCtr="0" anchor="t" bIns="113775" lIns="113775" spcFirstLastPara="1" rIns="113775" wrap="square" tIns="113775">
              <a:noAutofit/>
            </a:bodyPr>
            <a:lstStyle/>
            <a:p>
              <a:pPr indent="-171450" lvl="1" marL="171450" marR="0" rtl="0" algn="l">
                <a:lnSpc>
                  <a:spcPct val="90000"/>
                </a:lnSpc>
                <a:spcBef>
                  <a:spcPts val="0"/>
                </a:spcBef>
                <a:spcAft>
                  <a:spcPts val="0"/>
                </a:spcAft>
                <a:buClr>
                  <a:schemeClr val="dk1"/>
                </a:buClr>
                <a:buSzPts val="1600"/>
                <a:buFont typeface="Rockwell"/>
                <a:buChar char="•"/>
              </a:pPr>
              <a:r>
                <a:rPr b="0" i="0" lang="en-US" sz="1600" u="none" cap="none" strike="noStrike">
                  <a:solidFill>
                    <a:schemeClr val="dk1"/>
                  </a:solidFill>
                  <a:latin typeface="Rockwell"/>
                  <a:ea typeface="Rockwell"/>
                  <a:cs typeface="Rockwell"/>
                  <a:sym typeface="Rockwell"/>
                </a:rPr>
                <a:t>Email/notification</a:t>
              </a:r>
              <a:endParaRPr b="0" i="0" sz="1600" u="none" cap="none" strike="noStrike">
                <a:solidFill>
                  <a:schemeClr val="dk1"/>
                </a:solidFill>
                <a:latin typeface="Rockwell"/>
                <a:ea typeface="Rockwell"/>
                <a:cs typeface="Rockwell"/>
                <a:sym typeface="Rockwell"/>
              </a:endParaRPr>
            </a:p>
            <a:p>
              <a:pPr indent="-171450" lvl="1" marL="171450" marR="0" rtl="0" algn="l">
                <a:lnSpc>
                  <a:spcPct val="90000"/>
                </a:lnSpc>
                <a:spcBef>
                  <a:spcPts val="240"/>
                </a:spcBef>
                <a:spcAft>
                  <a:spcPts val="0"/>
                </a:spcAft>
                <a:buClr>
                  <a:schemeClr val="dk1"/>
                </a:buClr>
                <a:buSzPts val="1600"/>
                <a:buFont typeface="Rockwell"/>
                <a:buChar char="•"/>
              </a:pPr>
              <a:r>
                <a:rPr b="0" i="0" lang="en-US" sz="1600" u="none" cap="none" strike="noStrike">
                  <a:solidFill>
                    <a:schemeClr val="dk1"/>
                  </a:solidFill>
                  <a:latin typeface="Rockwell"/>
                  <a:ea typeface="Rockwell"/>
                  <a:cs typeface="Rockwell"/>
                  <a:sym typeface="Rockwell"/>
                </a:rPr>
                <a:t>My account</a:t>
              </a:r>
              <a:endParaRPr b="0" i="0" sz="1600" u="none" cap="none" strike="noStrike">
                <a:solidFill>
                  <a:schemeClr val="dk1"/>
                </a:solidFill>
                <a:latin typeface="Rockwell"/>
                <a:ea typeface="Rockwell"/>
                <a:cs typeface="Rockwell"/>
                <a:sym typeface="Rockwell"/>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RedLineBusiness_16x9">
      <a:dk1>
        <a:srgbClr val="514A40"/>
      </a:dk1>
      <a:lt1>
        <a:srgbClr val="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2018-11-09T02:35:27Z</dcterms:created>
  <dc:creator>daotuannam104@gmail.com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NSCPROP_SA">
    <vt:lpwstr>\\192.168.1.68\SharedFolder\US platform training documents\Supply chain and Fulfillment.pptx</vt:lpwstr>
  </property>
</Properties>
</file>