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4"/>
  </p:notesMasterIdLst>
  <p:sldIdLst>
    <p:sldId id="274" r:id="rId3"/>
    <p:sldId id="256" r:id="rId4"/>
    <p:sldId id="275" r:id="rId5"/>
    <p:sldId id="281" r:id="rId6"/>
    <p:sldId id="283" r:id="rId7"/>
    <p:sldId id="260" r:id="rId8"/>
    <p:sldId id="285" r:id="rId9"/>
    <p:sldId id="286" r:id="rId10"/>
    <p:sldId id="28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8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 varScale="1">
        <p:scale>
          <a:sx n="51" d="100"/>
          <a:sy n="51" d="100"/>
        </p:scale>
        <p:origin x="44" y="106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9CCD9-B19A-4239-9B3D-FD98D10FED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7B2113-B181-41CE-9AF2-5469705810C8}">
      <dgm:prSet phldrT="[Text]"/>
      <dgm:spPr/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D0358C81-B5B6-49C3-845E-3C1A2CA4493A}" type="parTrans" cxnId="{BC58BD91-3528-4B15-80AC-7DC1A0D33542}">
      <dgm:prSet/>
      <dgm:spPr/>
      <dgm:t>
        <a:bodyPr/>
        <a:lstStyle/>
        <a:p>
          <a:endParaRPr lang="en-US"/>
        </a:p>
      </dgm:t>
    </dgm:pt>
    <dgm:pt modelId="{3304E736-2418-467D-8B02-F12243790C1B}" type="sibTrans" cxnId="{BC58BD91-3528-4B15-80AC-7DC1A0D33542}">
      <dgm:prSet/>
      <dgm:spPr/>
      <dgm:t>
        <a:bodyPr/>
        <a:lstStyle/>
        <a:p>
          <a:endParaRPr lang="en-US"/>
        </a:p>
      </dgm:t>
    </dgm:pt>
    <dgm:pt modelId="{B510823D-EA84-4427-B147-0D6DB5AE28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A3C144D9-4A1E-4886-9677-F416F087D644}" type="parTrans" cxnId="{9EB3E3D1-C6E0-4708-873A-04C64A6FD68D}">
      <dgm:prSet/>
      <dgm:spPr/>
      <dgm:t>
        <a:bodyPr/>
        <a:lstStyle/>
        <a:p>
          <a:endParaRPr lang="en-US"/>
        </a:p>
      </dgm:t>
    </dgm:pt>
    <dgm:pt modelId="{095B170D-E4C1-456F-B73A-E8B1654EDEE6}" type="sibTrans" cxnId="{9EB3E3D1-C6E0-4708-873A-04C64A6FD68D}">
      <dgm:prSet/>
      <dgm:spPr/>
      <dgm:t>
        <a:bodyPr/>
        <a:lstStyle/>
        <a:p>
          <a:endParaRPr lang="en-US"/>
        </a:p>
      </dgm:t>
    </dgm:pt>
    <dgm:pt modelId="{C43C27FA-2B10-4E2B-BBF3-4B84E226BDB8}">
      <dgm:prSet phldrT="[Text]" custT="1"/>
      <dgm:spPr/>
      <dgm:t>
        <a:bodyPr/>
        <a:lstStyle/>
        <a:p>
          <a:r>
            <a:rPr lang="en-US" sz="1800" dirty="0" smtClean="0"/>
            <a:t>Be</a:t>
          </a:r>
          <a:r>
            <a:rPr lang="en-US" sz="1800" baseline="0" dirty="0" smtClean="0"/>
            <a:t> able to create performance test specification.</a:t>
          </a:r>
          <a:endParaRPr lang="en-US" sz="1800" dirty="0"/>
        </a:p>
      </dgm:t>
    </dgm:pt>
    <dgm:pt modelId="{75B9543B-C136-4663-9ED8-02BF56B9B559}" type="parTrans" cxnId="{6572D264-EA7D-48C6-9662-E11EB46792BA}">
      <dgm:prSet/>
      <dgm:spPr/>
      <dgm:t>
        <a:bodyPr/>
        <a:lstStyle/>
        <a:p>
          <a:endParaRPr lang="en-US"/>
        </a:p>
      </dgm:t>
    </dgm:pt>
    <dgm:pt modelId="{EEB6A95A-117C-4231-B1C5-3DCFDA8442C6}" type="sibTrans" cxnId="{6572D264-EA7D-48C6-9662-E11EB46792BA}">
      <dgm:prSet/>
      <dgm:spPr/>
      <dgm:t>
        <a:bodyPr/>
        <a:lstStyle/>
        <a:p>
          <a:endParaRPr lang="en-US"/>
        </a:p>
      </dgm:t>
    </dgm:pt>
    <dgm:pt modelId="{BBBF402C-5A61-441D-8BC2-18D3BF7DD1E9}">
      <dgm:prSet phldrT="[Text]"/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6B2A5F5B-93B8-4673-84BC-D8BF0F5C7AF9}" type="parTrans" cxnId="{8149DE5C-A5D2-40FC-98D5-5967E7DFFCED}">
      <dgm:prSet/>
      <dgm:spPr/>
      <dgm:t>
        <a:bodyPr/>
        <a:lstStyle/>
        <a:p>
          <a:endParaRPr lang="en-US"/>
        </a:p>
      </dgm:t>
    </dgm:pt>
    <dgm:pt modelId="{287BA81B-AD73-474F-B4B3-AD092675E9B1}" type="sibTrans" cxnId="{8149DE5C-A5D2-40FC-98D5-5967E7DFFCED}">
      <dgm:prSet/>
      <dgm:spPr/>
      <dgm:t>
        <a:bodyPr/>
        <a:lstStyle/>
        <a:p>
          <a:endParaRPr lang="en-US"/>
        </a:p>
      </dgm:t>
    </dgm:pt>
    <dgm:pt modelId="{F4E7ED0E-868D-4505-82D3-9C1863E66738}">
      <dgm:prSet phldrT="[Text]" custT="1"/>
      <dgm:spPr/>
      <dgm:t>
        <a:bodyPr/>
        <a:lstStyle/>
        <a:p>
          <a:pPr rtl="0"/>
          <a:r>
            <a:rPr lang="en-US" sz="1800" baseline="0" dirty="0" smtClean="0"/>
            <a:t>Set up environment for Gen3 to run test on multiple OS </a:t>
          </a:r>
          <a:endParaRPr lang="en-US" sz="1800" dirty="0"/>
        </a:p>
      </dgm:t>
    </dgm:pt>
    <dgm:pt modelId="{88C22E12-A5F0-4212-8BD8-6C1DF53BC594}" type="parTrans" cxnId="{F6DD14AC-9699-458E-886E-869B54EF4AF6}">
      <dgm:prSet/>
      <dgm:spPr/>
      <dgm:t>
        <a:bodyPr/>
        <a:lstStyle/>
        <a:p>
          <a:endParaRPr lang="en-US"/>
        </a:p>
      </dgm:t>
    </dgm:pt>
    <dgm:pt modelId="{D5FD695F-0A52-446B-881D-E0996D411E94}" type="sibTrans" cxnId="{F6DD14AC-9699-458E-886E-869B54EF4AF6}">
      <dgm:prSet/>
      <dgm:spPr/>
      <dgm:t>
        <a:bodyPr/>
        <a:lstStyle/>
        <a:p>
          <a:endParaRPr lang="en-US"/>
        </a:p>
      </dgm:t>
    </dgm:pt>
    <dgm:pt modelId="{FA978410-498E-4AE7-80F2-23E5E9A3794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Verification/ Failure analysis</a:t>
          </a:r>
          <a:endParaRPr lang="en-US" dirty="0"/>
        </a:p>
      </dgm:t>
    </dgm:pt>
    <dgm:pt modelId="{9B27EDC0-CA97-4B5A-AAAD-4E53A13DCA31}" type="parTrans" cxnId="{C25E40B3-BD89-4998-80F8-2813ABB0F237}">
      <dgm:prSet/>
      <dgm:spPr/>
      <dgm:t>
        <a:bodyPr/>
        <a:lstStyle/>
        <a:p>
          <a:endParaRPr lang="en-US"/>
        </a:p>
      </dgm:t>
    </dgm:pt>
    <dgm:pt modelId="{5C624820-DEDC-497F-8594-BB614D7493D2}" type="sibTrans" cxnId="{C25E40B3-BD89-4998-80F8-2813ABB0F237}">
      <dgm:prSet/>
      <dgm:spPr/>
      <dgm:t>
        <a:bodyPr/>
        <a:lstStyle/>
        <a:p>
          <a:endParaRPr lang="en-US"/>
        </a:p>
      </dgm:t>
    </dgm:pt>
    <dgm:pt modelId="{1C1B43FA-4960-4B30-A31B-F87955754E17}">
      <dgm:prSet custT="1"/>
      <dgm:spPr/>
      <dgm:t>
        <a:bodyPr/>
        <a:lstStyle/>
        <a:p>
          <a:r>
            <a:rPr lang="en-US" sz="1800" baseline="0" dirty="0" smtClean="0"/>
            <a:t>Round up the result of the tests and make a report.</a:t>
          </a:r>
        </a:p>
      </dgm:t>
    </dgm:pt>
    <dgm:pt modelId="{B0E87A00-7205-47E2-9DDB-01284B8A2BE8}" type="parTrans" cxnId="{98E9C91A-E126-4E2D-A444-771D33B01E42}">
      <dgm:prSet/>
      <dgm:spPr/>
      <dgm:t>
        <a:bodyPr/>
        <a:lstStyle/>
        <a:p>
          <a:endParaRPr lang="en-US"/>
        </a:p>
      </dgm:t>
    </dgm:pt>
    <dgm:pt modelId="{A93FBC4B-E754-4F51-877B-566ED2D2AF5F}" type="sibTrans" cxnId="{98E9C91A-E126-4E2D-A444-771D33B01E42}">
      <dgm:prSet/>
      <dgm:spPr/>
      <dgm:t>
        <a:bodyPr/>
        <a:lstStyle/>
        <a:p>
          <a:endParaRPr lang="en-US"/>
        </a:p>
      </dgm:t>
    </dgm:pt>
    <dgm:pt modelId="{EC637343-F029-456B-A828-E14C06061D6C}">
      <dgm:prSet custT="1"/>
      <dgm:spPr/>
      <dgm:t>
        <a:bodyPr/>
        <a:lstStyle/>
        <a:p>
          <a:r>
            <a:rPr lang="en-US" sz="1800" baseline="0" dirty="0" smtClean="0"/>
            <a:t>Get knowledge of the development environment (GHS Compiler) and conduct tests and evaluations</a:t>
          </a:r>
        </a:p>
      </dgm:t>
    </dgm:pt>
    <dgm:pt modelId="{56A9ABCC-5F5E-406D-B517-54486C85DAB1}" type="parTrans" cxnId="{DD0541F9-2E43-44C8-BD34-65A81287D08F}">
      <dgm:prSet/>
      <dgm:spPr/>
      <dgm:t>
        <a:bodyPr/>
        <a:lstStyle/>
        <a:p>
          <a:endParaRPr lang="en-US"/>
        </a:p>
      </dgm:t>
    </dgm:pt>
    <dgm:pt modelId="{96C34D2E-887C-4613-97D1-7EA8E27F2AF8}" type="sibTrans" cxnId="{DD0541F9-2E43-44C8-BD34-65A81287D08F}">
      <dgm:prSet/>
      <dgm:spPr/>
      <dgm:t>
        <a:bodyPr/>
        <a:lstStyle/>
        <a:p>
          <a:endParaRPr lang="en-US"/>
        </a:p>
      </dgm:t>
    </dgm:pt>
    <dgm:pt modelId="{AB5E2B74-6768-4BC8-AE9A-3E2AFEDB932C}">
      <dgm:prSet phldrT="[Text]" custT="1"/>
      <dgm:spPr/>
      <dgm:t>
        <a:bodyPr/>
        <a:lstStyle/>
        <a:p>
          <a:r>
            <a:rPr lang="en-US" sz="1800" baseline="0" dirty="0" smtClean="0"/>
            <a:t>Can determine and fix simple problem of testing ,build environment, working with source file</a:t>
          </a:r>
          <a:endParaRPr lang="en-US" sz="1800" dirty="0"/>
        </a:p>
      </dgm:t>
    </dgm:pt>
    <dgm:pt modelId="{9F650F47-D4FE-4F67-8551-9EEB6F488C9E}" type="parTrans" cxnId="{29045D3F-1898-404D-9E95-AD64DD56B28F}">
      <dgm:prSet/>
      <dgm:spPr/>
      <dgm:t>
        <a:bodyPr/>
        <a:lstStyle/>
        <a:p>
          <a:endParaRPr lang="en-US"/>
        </a:p>
      </dgm:t>
    </dgm:pt>
    <dgm:pt modelId="{77245629-2C8B-449B-B59B-6E0D69C9208E}" type="sibTrans" cxnId="{29045D3F-1898-404D-9E95-AD64DD56B28F}">
      <dgm:prSet/>
      <dgm:spPr/>
      <dgm:t>
        <a:bodyPr/>
        <a:lstStyle/>
        <a:p>
          <a:endParaRPr lang="en-US"/>
        </a:p>
      </dgm:t>
    </dgm:pt>
    <dgm:pt modelId="{0E97711A-8EF1-4612-9513-6839E7B72B04}">
      <dgm:prSet custT="1"/>
      <dgm:spPr/>
      <dgm:t>
        <a:bodyPr/>
        <a:lstStyle/>
        <a:p>
          <a:r>
            <a:rPr lang="en-US" sz="1800" dirty="0" smtClean="0"/>
            <a:t>Prevent</a:t>
          </a:r>
          <a:r>
            <a:rPr lang="en-US" sz="1800" baseline="0" dirty="0" smtClean="0"/>
            <a:t> the root cause from occur again in the future</a:t>
          </a:r>
          <a:endParaRPr lang="en-US" sz="1800" dirty="0"/>
        </a:p>
      </dgm:t>
    </dgm:pt>
    <dgm:pt modelId="{56B3819C-9E2F-41BC-8A22-6C2FA66D9521}" type="parTrans" cxnId="{B9F714C9-E29B-407E-9845-924B15457AAC}">
      <dgm:prSet/>
      <dgm:spPr/>
      <dgm:t>
        <a:bodyPr/>
        <a:lstStyle/>
        <a:p>
          <a:endParaRPr lang="en-US"/>
        </a:p>
      </dgm:t>
    </dgm:pt>
    <dgm:pt modelId="{1202A7B6-EEDE-4212-98AC-CBF73B6E6870}" type="sibTrans" cxnId="{B9F714C9-E29B-407E-9845-924B15457AAC}">
      <dgm:prSet/>
      <dgm:spPr/>
      <dgm:t>
        <a:bodyPr/>
        <a:lstStyle/>
        <a:p>
          <a:endParaRPr lang="en-US"/>
        </a:p>
      </dgm:t>
    </dgm:pt>
    <dgm:pt modelId="{E5BFE2DA-BAD2-4FFB-A74D-8F1D3E7FE6BE}" type="pres">
      <dgm:prSet presAssocID="{F5D9CCD9-B19A-4239-9B3D-FD98D10FEDD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1B6B86C-9ED8-4E0E-9BD6-8801648D7454}" type="pres">
      <dgm:prSet presAssocID="{987B2113-B181-41CE-9AF2-5469705810C8}" presName="composite" presStyleCnt="0"/>
      <dgm:spPr/>
    </dgm:pt>
    <dgm:pt modelId="{52D5F24B-B760-47D3-BD58-F88418B8BD41}" type="pres">
      <dgm:prSet presAssocID="{987B2113-B181-41CE-9AF2-5469705810C8}" presName="bentUpArrow1" presStyleLbl="alignImgPlace1" presStyleIdx="0" presStyleCnt="3" custLinFactNeighborX="-80691" custLinFactNeighborY="-2323"/>
      <dgm:spPr/>
    </dgm:pt>
    <dgm:pt modelId="{CA8CDB60-A411-4598-9369-CDC307C90513}" type="pres">
      <dgm:prSet presAssocID="{987B2113-B181-41CE-9AF2-5469705810C8}" presName="ParentText" presStyleLbl="node1" presStyleIdx="0" presStyleCnt="4" custLinFactX="-85491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EF2F-3058-4F24-B81F-FC8395BC96F4}" type="pres">
      <dgm:prSet presAssocID="{987B2113-B181-41CE-9AF2-5469705810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829F5-3148-4498-A517-B86D12847405}" type="pres">
      <dgm:prSet presAssocID="{3304E736-2418-467D-8B02-F12243790C1B}" presName="sibTrans" presStyleCnt="0"/>
      <dgm:spPr/>
    </dgm:pt>
    <dgm:pt modelId="{3B9E86CC-46D2-4A90-94EE-28AC647CB01D}" type="pres">
      <dgm:prSet presAssocID="{B510823D-EA84-4427-B147-0D6DB5AE2833}" presName="composite" presStyleCnt="0"/>
      <dgm:spPr/>
    </dgm:pt>
    <dgm:pt modelId="{F363D97F-3BB2-4070-81BD-D066C85BD891}" type="pres">
      <dgm:prSet presAssocID="{B510823D-EA84-4427-B147-0D6DB5AE2833}" presName="bentUpArrow1" presStyleLbl="alignImgPlace1" presStyleIdx="1" presStyleCnt="3" custLinFactX="-100000" custLinFactNeighborX="-135534" custLinFactNeighborY="-3136"/>
      <dgm:spPr/>
    </dgm:pt>
    <dgm:pt modelId="{A90DD0C1-1E84-402F-9160-D4C9C3E6BF0B}" type="pres">
      <dgm:prSet presAssocID="{B510823D-EA84-4427-B147-0D6DB5AE2833}" presName="ParentText" presStyleLbl="node1" presStyleIdx="1" presStyleCnt="4" custLinFactX="-52565" custLinFactNeighborX="-100000" custLinFactNeighborY="-79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64D04-1138-4778-9355-F721D35A2774}" type="pres">
      <dgm:prSet presAssocID="{B510823D-EA84-4427-B147-0D6DB5AE2833}" presName="ChildText" presStyleLbl="revTx" presStyleIdx="1" presStyleCnt="4" custScaleX="659135" custLinFactNeighborX="78571" custLinFactNeighborY="-8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BC46-F07B-4B5C-B64B-AD65F1606EB7}" type="pres">
      <dgm:prSet presAssocID="{095B170D-E4C1-456F-B73A-E8B1654EDEE6}" presName="sibTrans" presStyleCnt="0"/>
      <dgm:spPr/>
    </dgm:pt>
    <dgm:pt modelId="{593F970C-6D18-4B03-931C-8E5DA08A17B1}" type="pres">
      <dgm:prSet presAssocID="{BBBF402C-5A61-441D-8BC2-18D3BF7DD1E9}" presName="composite" presStyleCnt="0"/>
      <dgm:spPr/>
    </dgm:pt>
    <dgm:pt modelId="{24C37A5D-AB21-4255-8365-8CD18C52C7A2}" type="pres">
      <dgm:prSet presAssocID="{BBBF402C-5A61-441D-8BC2-18D3BF7DD1E9}" presName="bentUpArrow1" presStyleLbl="alignImgPlace1" presStyleIdx="2" presStyleCnt="3" custLinFactX="-100000" custLinFactNeighborX="-163473" custLinFactNeighborY="2879"/>
      <dgm:spPr/>
    </dgm:pt>
    <dgm:pt modelId="{74790D3A-D94F-4B9E-90BC-241F452BC404}" type="pres">
      <dgm:prSet presAssocID="{BBBF402C-5A61-441D-8BC2-18D3BF7DD1E9}" presName="ParentText" presStyleLbl="node1" presStyleIdx="2" presStyleCnt="4" custLinFactX="-69849" custLinFactNeighborX="-100000" custLinFactNeighborY="-25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D0058-E40D-4CE2-8FDE-D68CB4649750}" type="pres">
      <dgm:prSet presAssocID="{BBBF402C-5A61-441D-8BC2-18D3BF7DD1E9}" presName="ChildText" presStyleLbl="revTx" presStyleIdx="2" presStyleCnt="4" custScaleX="682367" custLinFactNeighborX="46775" custLinFactNeighborY="-23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6FE2D-2F34-4621-AE05-4AB15BFEFBF4}" type="pres">
      <dgm:prSet presAssocID="{287BA81B-AD73-474F-B4B3-AD092675E9B1}" presName="sibTrans" presStyleCnt="0"/>
      <dgm:spPr/>
    </dgm:pt>
    <dgm:pt modelId="{5E67B6D4-C043-458A-B26E-F2852E03DB75}" type="pres">
      <dgm:prSet presAssocID="{FA978410-498E-4AE7-80F2-23E5E9A37947}" presName="composite" presStyleCnt="0"/>
      <dgm:spPr/>
    </dgm:pt>
    <dgm:pt modelId="{528B0409-C24F-4977-AD46-AFD37AF9AD82}" type="pres">
      <dgm:prSet presAssocID="{FA978410-498E-4AE7-80F2-23E5E9A37947}" presName="ParentText" presStyleLbl="node1" presStyleIdx="3" presStyleCnt="4" custLinFactX="-30266" custLinFactNeighborX="-100000" custLinFactNeighborY="-44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4D51-AF25-4963-9173-5F795C8682CA}" type="pres">
      <dgm:prSet presAssocID="{FA978410-498E-4AE7-80F2-23E5E9A37947}" presName="FinalChildText" presStyleLbl="revTx" presStyleIdx="3" presStyleCnt="4" custScaleX="544979" custLinFactNeighborX="41129" custLinFactNeighborY="-2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58F1F-98B1-4191-B53F-5235E3AADDEA}" type="presOf" srcId="{B510823D-EA84-4427-B147-0D6DB5AE2833}" destId="{A90DD0C1-1E84-402F-9160-D4C9C3E6BF0B}" srcOrd="0" destOrd="0" presId="urn:microsoft.com/office/officeart/2005/8/layout/StepDownProcess"/>
    <dgm:cxn modelId="{DD0541F9-2E43-44C8-BD34-65A81287D08F}" srcId="{BBBF402C-5A61-441D-8BC2-18D3BF7DD1E9}" destId="{EC637343-F029-456B-A828-E14C06061D6C}" srcOrd="1" destOrd="0" parTransId="{56A9ABCC-5F5E-406D-B517-54486C85DAB1}" sibTransId="{96C34D2E-887C-4613-97D1-7EA8E27F2AF8}"/>
    <dgm:cxn modelId="{70C0EE64-1A9E-4310-8B77-586CE52B6B12}" type="presOf" srcId="{AB5E2B74-6768-4BC8-AE9A-3E2AFEDB932C}" destId="{EC9F4D51-AF25-4963-9173-5F795C8682CA}" srcOrd="0" destOrd="0" presId="urn:microsoft.com/office/officeart/2005/8/layout/StepDownProcess"/>
    <dgm:cxn modelId="{B9F714C9-E29B-407E-9845-924B15457AAC}" srcId="{FA978410-498E-4AE7-80F2-23E5E9A37947}" destId="{0E97711A-8EF1-4612-9513-6839E7B72B04}" srcOrd="1" destOrd="0" parTransId="{56B3819C-9E2F-41BC-8A22-6C2FA66D9521}" sibTransId="{1202A7B6-EEDE-4212-98AC-CBF73B6E6870}"/>
    <dgm:cxn modelId="{9328E297-CA70-4B7D-A0C0-1572188B70E7}" type="presOf" srcId="{F4E7ED0E-868D-4505-82D3-9C1863E66738}" destId="{7D7D0058-E40D-4CE2-8FDE-D68CB4649750}" srcOrd="0" destOrd="0" presId="urn:microsoft.com/office/officeart/2005/8/layout/StepDownProcess"/>
    <dgm:cxn modelId="{B6B30FB8-CDAA-4412-97B8-6250016330EC}" type="presOf" srcId="{BBBF402C-5A61-441D-8BC2-18D3BF7DD1E9}" destId="{74790D3A-D94F-4B9E-90BC-241F452BC404}" srcOrd="0" destOrd="0" presId="urn:microsoft.com/office/officeart/2005/8/layout/StepDownProcess"/>
    <dgm:cxn modelId="{6572D264-EA7D-48C6-9662-E11EB46792BA}" srcId="{B510823D-EA84-4427-B147-0D6DB5AE2833}" destId="{C43C27FA-2B10-4E2B-BBF3-4B84E226BDB8}" srcOrd="0" destOrd="0" parTransId="{75B9543B-C136-4663-9ED8-02BF56B9B559}" sibTransId="{EEB6A95A-117C-4231-B1C5-3DCFDA8442C6}"/>
    <dgm:cxn modelId="{9C4B3C09-238C-44E4-8CCC-ECA4FE58A067}" type="presOf" srcId="{EC637343-F029-456B-A828-E14C06061D6C}" destId="{7D7D0058-E40D-4CE2-8FDE-D68CB4649750}" srcOrd="0" destOrd="1" presId="urn:microsoft.com/office/officeart/2005/8/layout/StepDownProcess"/>
    <dgm:cxn modelId="{7FC08E4C-3884-4129-9583-766E1B97AC62}" type="presOf" srcId="{0E97711A-8EF1-4612-9513-6839E7B72B04}" destId="{EC9F4D51-AF25-4963-9173-5F795C8682CA}" srcOrd="0" destOrd="1" presId="urn:microsoft.com/office/officeart/2005/8/layout/StepDownProcess"/>
    <dgm:cxn modelId="{F3299142-ADE9-442C-B34B-6B2C980E2C38}" type="presOf" srcId="{C43C27FA-2B10-4E2B-BBF3-4B84E226BDB8}" destId="{69F64D04-1138-4778-9355-F721D35A2774}" srcOrd="0" destOrd="0" presId="urn:microsoft.com/office/officeart/2005/8/layout/StepDownProcess"/>
    <dgm:cxn modelId="{B6FD81F8-F866-410C-B590-7B0CFE4AF867}" type="presOf" srcId="{1C1B43FA-4960-4B30-A31B-F87955754E17}" destId="{69F64D04-1138-4778-9355-F721D35A2774}" srcOrd="0" destOrd="1" presId="urn:microsoft.com/office/officeart/2005/8/layout/StepDownProcess"/>
    <dgm:cxn modelId="{9EB3E3D1-C6E0-4708-873A-04C64A6FD68D}" srcId="{F5D9CCD9-B19A-4239-9B3D-FD98D10FEDD1}" destId="{B510823D-EA84-4427-B147-0D6DB5AE2833}" srcOrd="1" destOrd="0" parTransId="{A3C144D9-4A1E-4886-9677-F416F087D644}" sibTransId="{095B170D-E4C1-456F-B73A-E8B1654EDEE6}"/>
    <dgm:cxn modelId="{BF916C1B-D2F2-48FF-ADC1-8620D03274AC}" type="presOf" srcId="{987B2113-B181-41CE-9AF2-5469705810C8}" destId="{CA8CDB60-A411-4598-9369-CDC307C90513}" srcOrd="0" destOrd="0" presId="urn:microsoft.com/office/officeart/2005/8/layout/StepDownProcess"/>
    <dgm:cxn modelId="{8149DE5C-A5D2-40FC-98D5-5967E7DFFCED}" srcId="{F5D9CCD9-B19A-4239-9B3D-FD98D10FEDD1}" destId="{BBBF402C-5A61-441D-8BC2-18D3BF7DD1E9}" srcOrd="2" destOrd="0" parTransId="{6B2A5F5B-93B8-4673-84BC-D8BF0F5C7AF9}" sibTransId="{287BA81B-AD73-474F-B4B3-AD092675E9B1}"/>
    <dgm:cxn modelId="{98E9C91A-E126-4E2D-A444-771D33B01E42}" srcId="{B510823D-EA84-4427-B147-0D6DB5AE2833}" destId="{1C1B43FA-4960-4B30-A31B-F87955754E17}" srcOrd="1" destOrd="0" parTransId="{B0E87A00-7205-47E2-9DDB-01284B8A2BE8}" sibTransId="{A93FBC4B-E754-4F51-877B-566ED2D2AF5F}"/>
    <dgm:cxn modelId="{BC58BD91-3528-4B15-80AC-7DC1A0D33542}" srcId="{F5D9CCD9-B19A-4239-9B3D-FD98D10FEDD1}" destId="{987B2113-B181-41CE-9AF2-5469705810C8}" srcOrd="0" destOrd="0" parTransId="{D0358C81-B5B6-49C3-845E-3C1A2CA4493A}" sibTransId="{3304E736-2418-467D-8B02-F12243790C1B}"/>
    <dgm:cxn modelId="{C25E40B3-BD89-4998-80F8-2813ABB0F237}" srcId="{F5D9CCD9-B19A-4239-9B3D-FD98D10FEDD1}" destId="{FA978410-498E-4AE7-80F2-23E5E9A37947}" srcOrd="3" destOrd="0" parTransId="{9B27EDC0-CA97-4B5A-AAAD-4E53A13DCA31}" sibTransId="{5C624820-DEDC-497F-8594-BB614D7493D2}"/>
    <dgm:cxn modelId="{F6DD14AC-9699-458E-886E-869B54EF4AF6}" srcId="{BBBF402C-5A61-441D-8BC2-18D3BF7DD1E9}" destId="{F4E7ED0E-868D-4505-82D3-9C1863E66738}" srcOrd="0" destOrd="0" parTransId="{88C22E12-A5F0-4212-8BD8-6C1DF53BC594}" sibTransId="{D5FD695F-0A52-446B-881D-E0996D411E94}"/>
    <dgm:cxn modelId="{29045D3F-1898-404D-9E95-AD64DD56B28F}" srcId="{FA978410-498E-4AE7-80F2-23E5E9A37947}" destId="{AB5E2B74-6768-4BC8-AE9A-3E2AFEDB932C}" srcOrd="0" destOrd="0" parTransId="{9F650F47-D4FE-4F67-8551-9EEB6F488C9E}" sibTransId="{77245629-2C8B-449B-B59B-6E0D69C9208E}"/>
    <dgm:cxn modelId="{3698F6B9-C5AE-4F14-90A4-CCB048E1FF01}" type="presOf" srcId="{F5D9CCD9-B19A-4239-9B3D-FD98D10FEDD1}" destId="{E5BFE2DA-BAD2-4FFB-A74D-8F1D3E7FE6BE}" srcOrd="0" destOrd="0" presId="urn:microsoft.com/office/officeart/2005/8/layout/StepDownProcess"/>
    <dgm:cxn modelId="{6EED8315-54A8-4145-9288-E3C7D68A40FB}" type="presOf" srcId="{FA978410-498E-4AE7-80F2-23E5E9A37947}" destId="{528B0409-C24F-4977-AD46-AFD37AF9AD82}" srcOrd="0" destOrd="0" presId="urn:microsoft.com/office/officeart/2005/8/layout/StepDownProcess"/>
    <dgm:cxn modelId="{6836B1E9-32FD-41BD-A72F-82B6CD6E6E37}" type="presParOf" srcId="{E5BFE2DA-BAD2-4FFB-A74D-8F1D3E7FE6BE}" destId="{F1B6B86C-9ED8-4E0E-9BD6-8801648D7454}" srcOrd="0" destOrd="0" presId="urn:microsoft.com/office/officeart/2005/8/layout/StepDownProcess"/>
    <dgm:cxn modelId="{42888E28-74F3-4D6D-A26E-4D7FA7D98253}" type="presParOf" srcId="{F1B6B86C-9ED8-4E0E-9BD6-8801648D7454}" destId="{52D5F24B-B760-47D3-BD58-F88418B8BD41}" srcOrd="0" destOrd="0" presId="urn:microsoft.com/office/officeart/2005/8/layout/StepDownProcess"/>
    <dgm:cxn modelId="{6B24C360-AF90-46D3-BC1C-4FA9190189A6}" type="presParOf" srcId="{F1B6B86C-9ED8-4E0E-9BD6-8801648D7454}" destId="{CA8CDB60-A411-4598-9369-CDC307C90513}" srcOrd="1" destOrd="0" presId="urn:microsoft.com/office/officeart/2005/8/layout/StepDownProcess"/>
    <dgm:cxn modelId="{0CE6D38C-7F3E-4912-B7C6-33031A126B2C}" type="presParOf" srcId="{F1B6B86C-9ED8-4E0E-9BD6-8801648D7454}" destId="{A61CEF2F-3058-4F24-B81F-FC8395BC96F4}" srcOrd="2" destOrd="0" presId="urn:microsoft.com/office/officeart/2005/8/layout/StepDownProcess"/>
    <dgm:cxn modelId="{26BB6557-850A-4852-9692-A3936F84240D}" type="presParOf" srcId="{E5BFE2DA-BAD2-4FFB-A74D-8F1D3E7FE6BE}" destId="{876829F5-3148-4498-A517-B86D12847405}" srcOrd="1" destOrd="0" presId="urn:microsoft.com/office/officeart/2005/8/layout/StepDownProcess"/>
    <dgm:cxn modelId="{7D07C756-0B6E-4405-8EA4-CB0479BB8F75}" type="presParOf" srcId="{E5BFE2DA-BAD2-4FFB-A74D-8F1D3E7FE6BE}" destId="{3B9E86CC-46D2-4A90-94EE-28AC647CB01D}" srcOrd="2" destOrd="0" presId="urn:microsoft.com/office/officeart/2005/8/layout/StepDownProcess"/>
    <dgm:cxn modelId="{1E6820D6-62EC-4796-8C68-F4868829F1D1}" type="presParOf" srcId="{3B9E86CC-46D2-4A90-94EE-28AC647CB01D}" destId="{F363D97F-3BB2-4070-81BD-D066C85BD891}" srcOrd="0" destOrd="0" presId="urn:microsoft.com/office/officeart/2005/8/layout/StepDownProcess"/>
    <dgm:cxn modelId="{4A14DA4B-6CF5-4154-A982-A7898BC71130}" type="presParOf" srcId="{3B9E86CC-46D2-4A90-94EE-28AC647CB01D}" destId="{A90DD0C1-1E84-402F-9160-D4C9C3E6BF0B}" srcOrd="1" destOrd="0" presId="urn:microsoft.com/office/officeart/2005/8/layout/StepDownProcess"/>
    <dgm:cxn modelId="{DDF042E8-281C-441D-9399-1289781A8477}" type="presParOf" srcId="{3B9E86CC-46D2-4A90-94EE-28AC647CB01D}" destId="{69F64D04-1138-4778-9355-F721D35A2774}" srcOrd="2" destOrd="0" presId="urn:microsoft.com/office/officeart/2005/8/layout/StepDownProcess"/>
    <dgm:cxn modelId="{FF2F89DC-6F01-45FB-A46F-3803615C9A2B}" type="presParOf" srcId="{E5BFE2DA-BAD2-4FFB-A74D-8F1D3E7FE6BE}" destId="{6D32BC46-F07B-4B5C-B64B-AD65F1606EB7}" srcOrd="3" destOrd="0" presId="urn:microsoft.com/office/officeart/2005/8/layout/StepDownProcess"/>
    <dgm:cxn modelId="{E197F83B-395E-4AB5-904C-43176EB1A480}" type="presParOf" srcId="{E5BFE2DA-BAD2-4FFB-A74D-8F1D3E7FE6BE}" destId="{593F970C-6D18-4B03-931C-8E5DA08A17B1}" srcOrd="4" destOrd="0" presId="urn:microsoft.com/office/officeart/2005/8/layout/StepDownProcess"/>
    <dgm:cxn modelId="{93398826-8762-47D9-B466-D6B729E91652}" type="presParOf" srcId="{593F970C-6D18-4B03-931C-8E5DA08A17B1}" destId="{24C37A5D-AB21-4255-8365-8CD18C52C7A2}" srcOrd="0" destOrd="0" presId="urn:microsoft.com/office/officeart/2005/8/layout/StepDownProcess"/>
    <dgm:cxn modelId="{BAF9877D-C0C8-405F-BF7F-F978F1FF08BE}" type="presParOf" srcId="{593F970C-6D18-4B03-931C-8E5DA08A17B1}" destId="{74790D3A-D94F-4B9E-90BC-241F452BC404}" srcOrd="1" destOrd="0" presId="urn:microsoft.com/office/officeart/2005/8/layout/StepDownProcess"/>
    <dgm:cxn modelId="{FA534651-CAAB-4A30-A363-4898AD8B904D}" type="presParOf" srcId="{593F970C-6D18-4B03-931C-8E5DA08A17B1}" destId="{7D7D0058-E40D-4CE2-8FDE-D68CB4649750}" srcOrd="2" destOrd="0" presId="urn:microsoft.com/office/officeart/2005/8/layout/StepDownProcess"/>
    <dgm:cxn modelId="{A948B859-EAFD-450B-A311-D1521BBC9853}" type="presParOf" srcId="{E5BFE2DA-BAD2-4FFB-A74D-8F1D3E7FE6BE}" destId="{EC56FE2D-2F34-4621-AE05-4AB15BFEFBF4}" srcOrd="5" destOrd="0" presId="urn:microsoft.com/office/officeart/2005/8/layout/StepDownProcess"/>
    <dgm:cxn modelId="{43F1713F-8861-447F-9F47-463DF9CD3332}" type="presParOf" srcId="{E5BFE2DA-BAD2-4FFB-A74D-8F1D3E7FE6BE}" destId="{5E67B6D4-C043-458A-B26E-F2852E03DB75}" srcOrd="6" destOrd="0" presId="urn:microsoft.com/office/officeart/2005/8/layout/StepDownProcess"/>
    <dgm:cxn modelId="{BFC4647F-9397-4768-83EA-3320EFC02707}" type="presParOf" srcId="{5E67B6D4-C043-458A-B26E-F2852E03DB75}" destId="{528B0409-C24F-4977-AD46-AFD37AF9AD82}" srcOrd="0" destOrd="0" presId="urn:microsoft.com/office/officeart/2005/8/layout/StepDownProcess"/>
    <dgm:cxn modelId="{92F5A774-72F4-4C9E-9E8D-9DD9837C8B76}" type="presParOf" srcId="{5E67B6D4-C043-458A-B26E-F2852E03DB75}" destId="{EC9F4D51-AF25-4963-9173-5F795C8682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7D051C55-A039-4839-9C3F-B1C7399A5038}" type="presOf" srcId="{5F144A1B-6039-42D0-AE20-B5EA70DD5374}" destId="{9D4BCF28-E9A9-4CEB-A4F9-FDDDDA5A85C1}" srcOrd="0" destOrd="0" presId="urn:microsoft.com/office/officeart/2005/8/layout/chevron1"/>
    <dgm:cxn modelId="{833EEEA2-8861-4B59-ADF8-41A8641E585D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409C17BC-1276-43EC-987D-9E980A6E26AD}" type="presOf" srcId="{7209AA40-A3B2-4CC6-8929-062CE8890964}" destId="{FADA1292-50D3-4CBF-AF8D-11ED0E2FE584}" srcOrd="0" destOrd="0" presId="urn:microsoft.com/office/officeart/2005/8/layout/chevron1"/>
    <dgm:cxn modelId="{6FE3B99A-D6D8-4B67-AC47-69049C823170}" type="presParOf" srcId="{9D4BCF28-E9A9-4CEB-A4F9-FDDDDA5A85C1}" destId="{0F2CB155-5948-489F-BCBD-BD2F518065EC}" srcOrd="0" destOrd="0" presId="urn:microsoft.com/office/officeart/2005/8/layout/chevron1"/>
    <dgm:cxn modelId="{F4A80908-316A-4B8A-8630-3DF3A07E3B36}" type="presParOf" srcId="{9D4BCF28-E9A9-4CEB-A4F9-FDDDDA5A85C1}" destId="{2AF61263-22F6-4C5F-8215-CF9FC226AD66}" srcOrd="1" destOrd="0" presId="urn:microsoft.com/office/officeart/2005/8/layout/chevron1"/>
    <dgm:cxn modelId="{6857D3C2-32E4-463E-A669-12735207CA3A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204ABA-D4C0-4B45-80A1-EBF47D74B493}" type="presOf" srcId="{7209AA40-A3B2-4CC6-8929-062CE8890964}" destId="{FADA1292-50D3-4CBF-AF8D-11ED0E2FE584}" srcOrd="0" destOrd="0" presId="urn:microsoft.com/office/officeart/2005/8/layout/chevron1"/>
    <dgm:cxn modelId="{415E0DA1-F28A-4C14-AA48-4A2C69257648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FA029946-A5D1-423D-895D-4B4412B23A39}" type="presOf" srcId="{264E1E36-2CDE-4F0A-8A47-8012664B1272}" destId="{0F2CB155-5948-489F-BCBD-BD2F518065EC}" srcOrd="0" destOrd="0" presId="urn:microsoft.com/office/officeart/2005/8/layout/chevron1"/>
    <dgm:cxn modelId="{500B0DF6-5A6C-4C8C-B970-5247719E1057}" type="presParOf" srcId="{9D4BCF28-E9A9-4CEB-A4F9-FDDDDA5A85C1}" destId="{0F2CB155-5948-489F-BCBD-BD2F518065EC}" srcOrd="0" destOrd="0" presId="urn:microsoft.com/office/officeart/2005/8/layout/chevron1"/>
    <dgm:cxn modelId="{0ED1205B-2E40-4FD6-A4E4-1ADD15DDE1F1}" type="presParOf" srcId="{9D4BCF28-E9A9-4CEB-A4F9-FDDDDA5A85C1}" destId="{2AF61263-22F6-4C5F-8215-CF9FC226AD66}" srcOrd="1" destOrd="0" presId="urn:microsoft.com/office/officeart/2005/8/layout/chevron1"/>
    <dgm:cxn modelId="{BA01F887-2684-46FE-8D68-D3B7C544396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0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D56C9-3D25-4759-AA41-E1FE97159C8B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21FCD492-0072-4A4E-A368-457C39F8DFB3}" type="presOf" srcId="{5F144A1B-6039-42D0-AE20-B5EA70DD5374}" destId="{9D4BCF28-E9A9-4CEB-A4F9-FDDDDA5A85C1}" srcOrd="0" destOrd="0" presId="urn:microsoft.com/office/officeart/2005/8/layout/chevron1"/>
    <dgm:cxn modelId="{8E0FBEC9-3BD6-4B83-8BF1-D7A5848D19AD}" type="presOf" srcId="{7209AA40-A3B2-4CC6-8929-062CE8890964}" destId="{FADA1292-50D3-4CBF-AF8D-11ED0E2FE584}" srcOrd="0" destOrd="0" presId="urn:microsoft.com/office/officeart/2005/8/layout/chevron1"/>
    <dgm:cxn modelId="{8FC61570-B4EE-42FA-83C2-1AA419681E3C}" type="presParOf" srcId="{9D4BCF28-E9A9-4CEB-A4F9-FDDDDA5A85C1}" destId="{0F2CB155-5948-489F-BCBD-BD2F518065EC}" srcOrd="0" destOrd="0" presId="urn:microsoft.com/office/officeart/2005/8/layout/chevron1"/>
    <dgm:cxn modelId="{3DA37647-DCC7-47C5-9412-4309B034BA44}" type="presParOf" srcId="{9D4BCF28-E9A9-4CEB-A4F9-FDDDDA5A85C1}" destId="{2AF61263-22F6-4C5F-8215-CF9FC226AD66}" srcOrd="1" destOrd="0" presId="urn:microsoft.com/office/officeart/2005/8/layout/chevron1"/>
    <dgm:cxn modelId="{DF2CA68A-B2B3-4FBA-96F4-DED0DF672A98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SoC</a:t>
          </a:r>
          <a:r>
            <a:rPr lang="en-US" dirty="0" smtClean="0"/>
            <a:t> architecture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Understand Gen3</a:t>
          </a:r>
          <a:r>
            <a:rPr lang="en-US" sz="1800" baseline="0" dirty="0" smtClean="0"/>
            <a:t> hardware manual well and apply to project if necessary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dirty="0" smtClean="0"/>
            <a:t>Get</a:t>
          </a:r>
          <a:r>
            <a:rPr lang="en-US" sz="1800" baseline="0" dirty="0" smtClean="0"/>
            <a:t> ability of understanding Linux, INTEGRITY ,</a:t>
          </a:r>
          <a:r>
            <a:rPr lang="en-US" sz="1800" baseline="0" dirty="0" err="1" smtClean="0"/>
            <a:t>Yocto</a:t>
          </a:r>
          <a:r>
            <a:rPr lang="en-US" sz="1800" baseline="0" dirty="0" smtClean="0"/>
            <a:t> architecture to help porting process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Development</a:t>
          </a:r>
          <a:r>
            <a:rPr lang="en-US" baseline="0" dirty="0" smtClean="0"/>
            <a:t> process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Apply development process into every task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6507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Maybe report work status with teammate</a:t>
          </a:r>
          <a:r>
            <a:rPr lang="en-US" sz="1800" baseline="0" dirty="0" smtClean="0"/>
            <a:t> and discuss well with other team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baseline="0" dirty="0" smtClean="0"/>
            <a:t>Be able to schedule all the tasks and make plan to complete them on time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Get well on presentation ideas and sharing opinion in English 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1672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D9CCD9-B19A-4239-9B3D-FD98D10FED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7B2113-B181-41CE-9AF2-5469705810C8}">
      <dgm:prSet phldrT="[Text]"/>
      <dgm:spPr/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D0358C81-B5B6-49C3-845E-3C1A2CA4493A}" type="parTrans" cxnId="{BC58BD91-3528-4B15-80AC-7DC1A0D33542}">
      <dgm:prSet/>
      <dgm:spPr/>
      <dgm:t>
        <a:bodyPr/>
        <a:lstStyle/>
        <a:p>
          <a:endParaRPr lang="en-US"/>
        </a:p>
      </dgm:t>
    </dgm:pt>
    <dgm:pt modelId="{3304E736-2418-467D-8B02-F12243790C1B}" type="sibTrans" cxnId="{BC58BD91-3528-4B15-80AC-7DC1A0D33542}">
      <dgm:prSet/>
      <dgm:spPr/>
      <dgm:t>
        <a:bodyPr/>
        <a:lstStyle/>
        <a:p>
          <a:endParaRPr lang="en-US"/>
        </a:p>
      </dgm:t>
    </dgm:pt>
    <dgm:pt modelId="{B510823D-EA84-4427-B147-0D6DB5AE28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A3C144D9-4A1E-4886-9677-F416F087D644}" type="parTrans" cxnId="{9EB3E3D1-C6E0-4708-873A-04C64A6FD68D}">
      <dgm:prSet/>
      <dgm:spPr/>
      <dgm:t>
        <a:bodyPr/>
        <a:lstStyle/>
        <a:p>
          <a:endParaRPr lang="en-US"/>
        </a:p>
      </dgm:t>
    </dgm:pt>
    <dgm:pt modelId="{095B170D-E4C1-456F-B73A-E8B1654EDEE6}" type="sibTrans" cxnId="{9EB3E3D1-C6E0-4708-873A-04C64A6FD68D}">
      <dgm:prSet/>
      <dgm:spPr/>
      <dgm:t>
        <a:bodyPr/>
        <a:lstStyle/>
        <a:p>
          <a:endParaRPr lang="en-US"/>
        </a:p>
      </dgm:t>
    </dgm:pt>
    <dgm:pt modelId="{C43C27FA-2B10-4E2B-BBF3-4B84E226BDB8}">
      <dgm:prSet phldrT="[Text]" custT="1"/>
      <dgm:spPr/>
      <dgm:t>
        <a:bodyPr/>
        <a:lstStyle/>
        <a:p>
          <a:r>
            <a:rPr lang="en-US" sz="1800" dirty="0" smtClean="0"/>
            <a:t>Be</a:t>
          </a:r>
          <a:r>
            <a:rPr lang="en-US" sz="1800" baseline="0" dirty="0" smtClean="0"/>
            <a:t> able to create performance test specification.</a:t>
          </a:r>
          <a:endParaRPr lang="en-US" sz="1800" dirty="0"/>
        </a:p>
      </dgm:t>
    </dgm:pt>
    <dgm:pt modelId="{75B9543B-C136-4663-9ED8-02BF56B9B559}" type="parTrans" cxnId="{6572D264-EA7D-48C6-9662-E11EB46792BA}">
      <dgm:prSet/>
      <dgm:spPr/>
      <dgm:t>
        <a:bodyPr/>
        <a:lstStyle/>
        <a:p>
          <a:endParaRPr lang="en-US"/>
        </a:p>
      </dgm:t>
    </dgm:pt>
    <dgm:pt modelId="{EEB6A95A-117C-4231-B1C5-3DCFDA8442C6}" type="sibTrans" cxnId="{6572D264-EA7D-48C6-9662-E11EB46792BA}">
      <dgm:prSet/>
      <dgm:spPr/>
      <dgm:t>
        <a:bodyPr/>
        <a:lstStyle/>
        <a:p>
          <a:endParaRPr lang="en-US"/>
        </a:p>
      </dgm:t>
    </dgm:pt>
    <dgm:pt modelId="{BBBF402C-5A61-441D-8BC2-18D3BF7DD1E9}">
      <dgm:prSet phldrT="[Text]"/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6B2A5F5B-93B8-4673-84BC-D8BF0F5C7AF9}" type="parTrans" cxnId="{8149DE5C-A5D2-40FC-98D5-5967E7DFFCED}">
      <dgm:prSet/>
      <dgm:spPr/>
      <dgm:t>
        <a:bodyPr/>
        <a:lstStyle/>
        <a:p>
          <a:endParaRPr lang="en-US"/>
        </a:p>
      </dgm:t>
    </dgm:pt>
    <dgm:pt modelId="{287BA81B-AD73-474F-B4B3-AD092675E9B1}" type="sibTrans" cxnId="{8149DE5C-A5D2-40FC-98D5-5967E7DFFCED}">
      <dgm:prSet/>
      <dgm:spPr/>
      <dgm:t>
        <a:bodyPr/>
        <a:lstStyle/>
        <a:p>
          <a:endParaRPr lang="en-US"/>
        </a:p>
      </dgm:t>
    </dgm:pt>
    <dgm:pt modelId="{F4E7ED0E-868D-4505-82D3-9C1863E66738}">
      <dgm:prSet phldrT="[Text]" custT="1"/>
      <dgm:spPr/>
      <dgm:t>
        <a:bodyPr/>
        <a:lstStyle/>
        <a:p>
          <a:pPr rtl="0"/>
          <a:r>
            <a:rPr lang="en-US" sz="1800" baseline="0" dirty="0" smtClean="0"/>
            <a:t>Set up environment for Gen3 to run test on multiple OS </a:t>
          </a:r>
          <a:endParaRPr lang="en-US" sz="1800" dirty="0"/>
        </a:p>
      </dgm:t>
    </dgm:pt>
    <dgm:pt modelId="{88C22E12-A5F0-4212-8BD8-6C1DF53BC594}" type="parTrans" cxnId="{F6DD14AC-9699-458E-886E-869B54EF4AF6}">
      <dgm:prSet/>
      <dgm:spPr/>
      <dgm:t>
        <a:bodyPr/>
        <a:lstStyle/>
        <a:p>
          <a:endParaRPr lang="en-US"/>
        </a:p>
      </dgm:t>
    </dgm:pt>
    <dgm:pt modelId="{D5FD695F-0A52-446B-881D-E0996D411E94}" type="sibTrans" cxnId="{F6DD14AC-9699-458E-886E-869B54EF4AF6}">
      <dgm:prSet/>
      <dgm:spPr/>
      <dgm:t>
        <a:bodyPr/>
        <a:lstStyle/>
        <a:p>
          <a:endParaRPr lang="en-US"/>
        </a:p>
      </dgm:t>
    </dgm:pt>
    <dgm:pt modelId="{FA978410-498E-4AE7-80F2-23E5E9A3794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Verification/ Failure analysis</a:t>
          </a:r>
          <a:endParaRPr lang="en-US" dirty="0"/>
        </a:p>
      </dgm:t>
    </dgm:pt>
    <dgm:pt modelId="{9B27EDC0-CA97-4B5A-AAAD-4E53A13DCA31}" type="parTrans" cxnId="{C25E40B3-BD89-4998-80F8-2813ABB0F237}">
      <dgm:prSet/>
      <dgm:spPr/>
      <dgm:t>
        <a:bodyPr/>
        <a:lstStyle/>
        <a:p>
          <a:endParaRPr lang="en-US"/>
        </a:p>
      </dgm:t>
    </dgm:pt>
    <dgm:pt modelId="{5C624820-DEDC-497F-8594-BB614D7493D2}" type="sibTrans" cxnId="{C25E40B3-BD89-4998-80F8-2813ABB0F237}">
      <dgm:prSet/>
      <dgm:spPr/>
      <dgm:t>
        <a:bodyPr/>
        <a:lstStyle/>
        <a:p>
          <a:endParaRPr lang="en-US"/>
        </a:p>
      </dgm:t>
    </dgm:pt>
    <dgm:pt modelId="{1C1B43FA-4960-4B30-A31B-F87955754E17}">
      <dgm:prSet custT="1"/>
      <dgm:spPr/>
      <dgm:t>
        <a:bodyPr/>
        <a:lstStyle/>
        <a:p>
          <a:r>
            <a:rPr lang="en-US" sz="1800" baseline="0" dirty="0" smtClean="0"/>
            <a:t>Round up the result of the tests and make a report.</a:t>
          </a:r>
        </a:p>
      </dgm:t>
    </dgm:pt>
    <dgm:pt modelId="{B0E87A00-7205-47E2-9DDB-01284B8A2BE8}" type="parTrans" cxnId="{98E9C91A-E126-4E2D-A444-771D33B01E42}">
      <dgm:prSet/>
      <dgm:spPr/>
      <dgm:t>
        <a:bodyPr/>
        <a:lstStyle/>
        <a:p>
          <a:endParaRPr lang="en-US"/>
        </a:p>
      </dgm:t>
    </dgm:pt>
    <dgm:pt modelId="{A93FBC4B-E754-4F51-877B-566ED2D2AF5F}" type="sibTrans" cxnId="{98E9C91A-E126-4E2D-A444-771D33B01E42}">
      <dgm:prSet/>
      <dgm:spPr/>
      <dgm:t>
        <a:bodyPr/>
        <a:lstStyle/>
        <a:p>
          <a:endParaRPr lang="en-US"/>
        </a:p>
      </dgm:t>
    </dgm:pt>
    <dgm:pt modelId="{EC637343-F029-456B-A828-E14C06061D6C}">
      <dgm:prSet custT="1"/>
      <dgm:spPr/>
      <dgm:t>
        <a:bodyPr/>
        <a:lstStyle/>
        <a:p>
          <a:r>
            <a:rPr lang="en-US" sz="1800" baseline="0" dirty="0" smtClean="0"/>
            <a:t>Get knowledge of the development environment (GHS Compiler) and conduct tests and evaluations</a:t>
          </a:r>
        </a:p>
      </dgm:t>
    </dgm:pt>
    <dgm:pt modelId="{56A9ABCC-5F5E-406D-B517-54486C85DAB1}" type="parTrans" cxnId="{DD0541F9-2E43-44C8-BD34-65A81287D08F}">
      <dgm:prSet/>
      <dgm:spPr/>
      <dgm:t>
        <a:bodyPr/>
        <a:lstStyle/>
        <a:p>
          <a:endParaRPr lang="en-US"/>
        </a:p>
      </dgm:t>
    </dgm:pt>
    <dgm:pt modelId="{96C34D2E-887C-4613-97D1-7EA8E27F2AF8}" type="sibTrans" cxnId="{DD0541F9-2E43-44C8-BD34-65A81287D08F}">
      <dgm:prSet/>
      <dgm:spPr/>
      <dgm:t>
        <a:bodyPr/>
        <a:lstStyle/>
        <a:p>
          <a:endParaRPr lang="en-US"/>
        </a:p>
      </dgm:t>
    </dgm:pt>
    <dgm:pt modelId="{AB5E2B74-6768-4BC8-AE9A-3E2AFEDB932C}">
      <dgm:prSet phldrT="[Text]" custT="1"/>
      <dgm:spPr/>
      <dgm:t>
        <a:bodyPr/>
        <a:lstStyle/>
        <a:p>
          <a:r>
            <a:rPr lang="en-US" sz="1800" baseline="0" dirty="0" smtClean="0"/>
            <a:t>Can determine and fix simple problem of testing ,build environment, working with source file</a:t>
          </a:r>
          <a:endParaRPr lang="en-US" sz="1800" dirty="0"/>
        </a:p>
      </dgm:t>
    </dgm:pt>
    <dgm:pt modelId="{9F650F47-D4FE-4F67-8551-9EEB6F488C9E}" type="parTrans" cxnId="{29045D3F-1898-404D-9E95-AD64DD56B28F}">
      <dgm:prSet/>
      <dgm:spPr/>
      <dgm:t>
        <a:bodyPr/>
        <a:lstStyle/>
        <a:p>
          <a:endParaRPr lang="en-US"/>
        </a:p>
      </dgm:t>
    </dgm:pt>
    <dgm:pt modelId="{77245629-2C8B-449B-B59B-6E0D69C9208E}" type="sibTrans" cxnId="{29045D3F-1898-404D-9E95-AD64DD56B28F}">
      <dgm:prSet/>
      <dgm:spPr/>
      <dgm:t>
        <a:bodyPr/>
        <a:lstStyle/>
        <a:p>
          <a:endParaRPr lang="en-US"/>
        </a:p>
      </dgm:t>
    </dgm:pt>
    <dgm:pt modelId="{0E97711A-8EF1-4612-9513-6839E7B72B04}">
      <dgm:prSet custT="1"/>
      <dgm:spPr/>
      <dgm:t>
        <a:bodyPr/>
        <a:lstStyle/>
        <a:p>
          <a:r>
            <a:rPr lang="en-US" sz="1800" dirty="0" smtClean="0"/>
            <a:t>Prevent</a:t>
          </a:r>
          <a:r>
            <a:rPr lang="en-US" sz="1800" baseline="0" dirty="0" smtClean="0"/>
            <a:t> the root cause from occur again in the future</a:t>
          </a:r>
          <a:endParaRPr lang="en-US" sz="1800" dirty="0"/>
        </a:p>
      </dgm:t>
    </dgm:pt>
    <dgm:pt modelId="{56B3819C-9E2F-41BC-8A22-6C2FA66D9521}" type="parTrans" cxnId="{B9F714C9-E29B-407E-9845-924B15457AAC}">
      <dgm:prSet/>
      <dgm:spPr/>
      <dgm:t>
        <a:bodyPr/>
        <a:lstStyle/>
        <a:p>
          <a:endParaRPr lang="en-US"/>
        </a:p>
      </dgm:t>
    </dgm:pt>
    <dgm:pt modelId="{1202A7B6-EEDE-4212-98AC-CBF73B6E6870}" type="sibTrans" cxnId="{B9F714C9-E29B-407E-9845-924B15457AAC}">
      <dgm:prSet/>
      <dgm:spPr/>
      <dgm:t>
        <a:bodyPr/>
        <a:lstStyle/>
        <a:p>
          <a:endParaRPr lang="en-US"/>
        </a:p>
      </dgm:t>
    </dgm:pt>
    <dgm:pt modelId="{E5BFE2DA-BAD2-4FFB-A74D-8F1D3E7FE6BE}" type="pres">
      <dgm:prSet presAssocID="{F5D9CCD9-B19A-4239-9B3D-FD98D10FEDD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1B6B86C-9ED8-4E0E-9BD6-8801648D7454}" type="pres">
      <dgm:prSet presAssocID="{987B2113-B181-41CE-9AF2-5469705810C8}" presName="composite" presStyleCnt="0"/>
      <dgm:spPr/>
    </dgm:pt>
    <dgm:pt modelId="{52D5F24B-B760-47D3-BD58-F88418B8BD41}" type="pres">
      <dgm:prSet presAssocID="{987B2113-B181-41CE-9AF2-5469705810C8}" presName="bentUpArrow1" presStyleLbl="alignImgPlace1" presStyleIdx="0" presStyleCnt="3" custLinFactNeighborX="-80691" custLinFactNeighborY="-2323"/>
      <dgm:spPr/>
    </dgm:pt>
    <dgm:pt modelId="{CA8CDB60-A411-4598-9369-CDC307C90513}" type="pres">
      <dgm:prSet presAssocID="{987B2113-B181-41CE-9AF2-5469705810C8}" presName="ParentText" presStyleLbl="node1" presStyleIdx="0" presStyleCnt="4" custLinFactX="-85491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EF2F-3058-4F24-B81F-FC8395BC96F4}" type="pres">
      <dgm:prSet presAssocID="{987B2113-B181-41CE-9AF2-5469705810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829F5-3148-4498-A517-B86D12847405}" type="pres">
      <dgm:prSet presAssocID="{3304E736-2418-467D-8B02-F12243790C1B}" presName="sibTrans" presStyleCnt="0"/>
      <dgm:spPr/>
    </dgm:pt>
    <dgm:pt modelId="{3B9E86CC-46D2-4A90-94EE-28AC647CB01D}" type="pres">
      <dgm:prSet presAssocID="{B510823D-EA84-4427-B147-0D6DB5AE2833}" presName="composite" presStyleCnt="0"/>
      <dgm:spPr/>
    </dgm:pt>
    <dgm:pt modelId="{F363D97F-3BB2-4070-81BD-D066C85BD891}" type="pres">
      <dgm:prSet presAssocID="{B510823D-EA84-4427-B147-0D6DB5AE2833}" presName="bentUpArrow1" presStyleLbl="alignImgPlace1" presStyleIdx="1" presStyleCnt="3" custLinFactX="-100000" custLinFactNeighborX="-135534" custLinFactNeighborY="-3136"/>
      <dgm:spPr/>
    </dgm:pt>
    <dgm:pt modelId="{A90DD0C1-1E84-402F-9160-D4C9C3E6BF0B}" type="pres">
      <dgm:prSet presAssocID="{B510823D-EA84-4427-B147-0D6DB5AE2833}" presName="ParentText" presStyleLbl="node1" presStyleIdx="1" presStyleCnt="4" custLinFactX="-52565" custLinFactNeighborX="-100000" custLinFactNeighborY="-79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64D04-1138-4778-9355-F721D35A2774}" type="pres">
      <dgm:prSet presAssocID="{B510823D-EA84-4427-B147-0D6DB5AE2833}" presName="ChildText" presStyleLbl="revTx" presStyleIdx="1" presStyleCnt="4" custScaleX="659135" custLinFactNeighborX="78571" custLinFactNeighborY="-8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BC46-F07B-4B5C-B64B-AD65F1606EB7}" type="pres">
      <dgm:prSet presAssocID="{095B170D-E4C1-456F-B73A-E8B1654EDEE6}" presName="sibTrans" presStyleCnt="0"/>
      <dgm:spPr/>
    </dgm:pt>
    <dgm:pt modelId="{593F970C-6D18-4B03-931C-8E5DA08A17B1}" type="pres">
      <dgm:prSet presAssocID="{BBBF402C-5A61-441D-8BC2-18D3BF7DD1E9}" presName="composite" presStyleCnt="0"/>
      <dgm:spPr/>
    </dgm:pt>
    <dgm:pt modelId="{24C37A5D-AB21-4255-8365-8CD18C52C7A2}" type="pres">
      <dgm:prSet presAssocID="{BBBF402C-5A61-441D-8BC2-18D3BF7DD1E9}" presName="bentUpArrow1" presStyleLbl="alignImgPlace1" presStyleIdx="2" presStyleCnt="3" custLinFactX="-100000" custLinFactNeighborX="-163473" custLinFactNeighborY="2879"/>
      <dgm:spPr/>
    </dgm:pt>
    <dgm:pt modelId="{74790D3A-D94F-4B9E-90BC-241F452BC404}" type="pres">
      <dgm:prSet presAssocID="{BBBF402C-5A61-441D-8BC2-18D3BF7DD1E9}" presName="ParentText" presStyleLbl="node1" presStyleIdx="2" presStyleCnt="4" custLinFactX="-69849" custLinFactNeighborX="-100000" custLinFactNeighborY="-25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D0058-E40D-4CE2-8FDE-D68CB4649750}" type="pres">
      <dgm:prSet presAssocID="{BBBF402C-5A61-441D-8BC2-18D3BF7DD1E9}" presName="ChildText" presStyleLbl="revTx" presStyleIdx="2" presStyleCnt="4" custScaleX="682367" custLinFactNeighborX="46775" custLinFactNeighborY="-23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6FE2D-2F34-4621-AE05-4AB15BFEFBF4}" type="pres">
      <dgm:prSet presAssocID="{287BA81B-AD73-474F-B4B3-AD092675E9B1}" presName="sibTrans" presStyleCnt="0"/>
      <dgm:spPr/>
    </dgm:pt>
    <dgm:pt modelId="{5E67B6D4-C043-458A-B26E-F2852E03DB75}" type="pres">
      <dgm:prSet presAssocID="{FA978410-498E-4AE7-80F2-23E5E9A37947}" presName="composite" presStyleCnt="0"/>
      <dgm:spPr/>
    </dgm:pt>
    <dgm:pt modelId="{528B0409-C24F-4977-AD46-AFD37AF9AD82}" type="pres">
      <dgm:prSet presAssocID="{FA978410-498E-4AE7-80F2-23E5E9A37947}" presName="ParentText" presStyleLbl="node1" presStyleIdx="3" presStyleCnt="4" custLinFactX="-30266" custLinFactNeighborX="-100000" custLinFactNeighborY="-44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4D51-AF25-4963-9173-5F795C8682CA}" type="pres">
      <dgm:prSet presAssocID="{FA978410-498E-4AE7-80F2-23E5E9A37947}" presName="FinalChildText" presStyleLbl="revTx" presStyleIdx="3" presStyleCnt="4" custScaleX="544979" custLinFactNeighborX="41129" custLinFactNeighborY="-2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8E297-CA70-4B7D-A0C0-1572188B70E7}" type="presOf" srcId="{F4E7ED0E-868D-4505-82D3-9C1863E66738}" destId="{7D7D0058-E40D-4CE2-8FDE-D68CB4649750}" srcOrd="0" destOrd="0" presId="urn:microsoft.com/office/officeart/2005/8/layout/StepDownProcess"/>
    <dgm:cxn modelId="{F3299142-ADE9-442C-B34B-6B2C980E2C38}" type="presOf" srcId="{C43C27FA-2B10-4E2B-BBF3-4B84E226BDB8}" destId="{69F64D04-1138-4778-9355-F721D35A2774}" srcOrd="0" destOrd="0" presId="urn:microsoft.com/office/officeart/2005/8/layout/StepDownProcess"/>
    <dgm:cxn modelId="{B6FD81F8-F866-410C-B590-7B0CFE4AF867}" type="presOf" srcId="{1C1B43FA-4960-4B30-A31B-F87955754E17}" destId="{69F64D04-1138-4778-9355-F721D35A2774}" srcOrd="0" destOrd="1" presId="urn:microsoft.com/office/officeart/2005/8/layout/StepDownProcess"/>
    <dgm:cxn modelId="{70C0EE64-1A9E-4310-8B77-586CE52B6B12}" type="presOf" srcId="{AB5E2B74-6768-4BC8-AE9A-3E2AFEDB932C}" destId="{EC9F4D51-AF25-4963-9173-5F795C8682CA}" srcOrd="0" destOrd="0" presId="urn:microsoft.com/office/officeart/2005/8/layout/StepDownProcess"/>
    <dgm:cxn modelId="{BF916C1B-D2F2-48FF-ADC1-8620D03274AC}" type="presOf" srcId="{987B2113-B181-41CE-9AF2-5469705810C8}" destId="{CA8CDB60-A411-4598-9369-CDC307C90513}" srcOrd="0" destOrd="0" presId="urn:microsoft.com/office/officeart/2005/8/layout/StepDownProcess"/>
    <dgm:cxn modelId="{BC58BD91-3528-4B15-80AC-7DC1A0D33542}" srcId="{F5D9CCD9-B19A-4239-9B3D-FD98D10FEDD1}" destId="{987B2113-B181-41CE-9AF2-5469705810C8}" srcOrd="0" destOrd="0" parTransId="{D0358C81-B5B6-49C3-845E-3C1A2CA4493A}" sibTransId="{3304E736-2418-467D-8B02-F12243790C1B}"/>
    <dgm:cxn modelId="{29045D3F-1898-404D-9E95-AD64DD56B28F}" srcId="{FA978410-498E-4AE7-80F2-23E5E9A37947}" destId="{AB5E2B74-6768-4BC8-AE9A-3E2AFEDB932C}" srcOrd="0" destOrd="0" parTransId="{9F650F47-D4FE-4F67-8551-9EEB6F488C9E}" sibTransId="{77245629-2C8B-449B-B59B-6E0D69C9208E}"/>
    <dgm:cxn modelId="{9EB3E3D1-C6E0-4708-873A-04C64A6FD68D}" srcId="{F5D9CCD9-B19A-4239-9B3D-FD98D10FEDD1}" destId="{B510823D-EA84-4427-B147-0D6DB5AE2833}" srcOrd="1" destOrd="0" parTransId="{A3C144D9-4A1E-4886-9677-F416F087D644}" sibTransId="{095B170D-E4C1-456F-B73A-E8B1654EDEE6}"/>
    <dgm:cxn modelId="{B9F714C9-E29B-407E-9845-924B15457AAC}" srcId="{FA978410-498E-4AE7-80F2-23E5E9A37947}" destId="{0E97711A-8EF1-4612-9513-6839E7B72B04}" srcOrd="1" destOrd="0" parTransId="{56B3819C-9E2F-41BC-8A22-6C2FA66D9521}" sibTransId="{1202A7B6-EEDE-4212-98AC-CBF73B6E6870}"/>
    <dgm:cxn modelId="{8149DE5C-A5D2-40FC-98D5-5967E7DFFCED}" srcId="{F5D9CCD9-B19A-4239-9B3D-FD98D10FEDD1}" destId="{BBBF402C-5A61-441D-8BC2-18D3BF7DD1E9}" srcOrd="2" destOrd="0" parTransId="{6B2A5F5B-93B8-4673-84BC-D8BF0F5C7AF9}" sibTransId="{287BA81B-AD73-474F-B4B3-AD092675E9B1}"/>
    <dgm:cxn modelId="{F6DD14AC-9699-458E-886E-869B54EF4AF6}" srcId="{BBBF402C-5A61-441D-8BC2-18D3BF7DD1E9}" destId="{F4E7ED0E-868D-4505-82D3-9C1863E66738}" srcOrd="0" destOrd="0" parTransId="{88C22E12-A5F0-4212-8BD8-6C1DF53BC594}" sibTransId="{D5FD695F-0A52-446B-881D-E0996D411E94}"/>
    <dgm:cxn modelId="{6EED8315-54A8-4145-9288-E3C7D68A40FB}" type="presOf" srcId="{FA978410-498E-4AE7-80F2-23E5E9A37947}" destId="{528B0409-C24F-4977-AD46-AFD37AF9AD82}" srcOrd="0" destOrd="0" presId="urn:microsoft.com/office/officeart/2005/8/layout/StepDownProcess"/>
    <dgm:cxn modelId="{98E9C91A-E126-4E2D-A444-771D33B01E42}" srcId="{B510823D-EA84-4427-B147-0D6DB5AE2833}" destId="{1C1B43FA-4960-4B30-A31B-F87955754E17}" srcOrd="1" destOrd="0" parTransId="{B0E87A00-7205-47E2-9DDB-01284B8A2BE8}" sibTransId="{A93FBC4B-E754-4F51-877B-566ED2D2AF5F}"/>
    <dgm:cxn modelId="{DD0541F9-2E43-44C8-BD34-65A81287D08F}" srcId="{BBBF402C-5A61-441D-8BC2-18D3BF7DD1E9}" destId="{EC637343-F029-456B-A828-E14C06061D6C}" srcOrd="1" destOrd="0" parTransId="{56A9ABCC-5F5E-406D-B517-54486C85DAB1}" sibTransId="{96C34D2E-887C-4613-97D1-7EA8E27F2AF8}"/>
    <dgm:cxn modelId="{3698F6B9-C5AE-4F14-90A4-CCB048E1FF01}" type="presOf" srcId="{F5D9CCD9-B19A-4239-9B3D-FD98D10FEDD1}" destId="{E5BFE2DA-BAD2-4FFB-A74D-8F1D3E7FE6BE}" srcOrd="0" destOrd="0" presId="urn:microsoft.com/office/officeart/2005/8/layout/StepDownProcess"/>
    <dgm:cxn modelId="{9C4B3C09-238C-44E4-8CCC-ECA4FE58A067}" type="presOf" srcId="{EC637343-F029-456B-A828-E14C06061D6C}" destId="{7D7D0058-E40D-4CE2-8FDE-D68CB4649750}" srcOrd="0" destOrd="1" presId="urn:microsoft.com/office/officeart/2005/8/layout/StepDownProcess"/>
    <dgm:cxn modelId="{B6B30FB8-CDAA-4412-97B8-6250016330EC}" type="presOf" srcId="{BBBF402C-5A61-441D-8BC2-18D3BF7DD1E9}" destId="{74790D3A-D94F-4B9E-90BC-241F452BC404}" srcOrd="0" destOrd="0" presId="urn:microsoft.com/office/officeart/2005/8/layout/StepDownProcess"/>
    <dgm:cxn modelId="{2AD58F1F-98B1-4191-B53F-5235E3AADDEA}" type="presOf" srcId="{B510823D-EA84-4427-B147-0D6DB5AE2833}" destId="{A90DD0C1-1E84-402F-9160-D4C9C3E6BF0B}" srcOrd="0" destOrd="0" presId="urn:microsoft.com/office/officeart/2005/8/layout/StepDownProcess"/>
    <dgm:cxn modelId="{6572D264-EA7D-48C6-9662-E11EB46792BA}" srcId="{B510823D-EA84-4427-B147-0D6DB5AE2833}" destId="{C43C27FA-2B10-4E2B-BBF3-4B84E226BDB8}" srcOrd="0" destOrd="0" parTransId="{75B9543B-C136-4663-9ED8-02BF56B9B559}" sibTransId="{EEB6A95A-117C-4231-B1C5-3DCFDA8442C6}"/>
    <dgm:cxn modelId="{C25E40B3-BD89-4998-80F8-2813ABB0F237}" srcId="{F5D9CCD9-B19A-4239-9B3D-FD98D10FEDD1}" destId="{FA978410-498E-4AE7-80F2-23E5E9A37947}" srcOrd="3" destOrd="0" parTransId="{9B27EDC0-CA97-4B5A-AAAD-4E53A13DCA31}" sibTransId="{5C624820-DEDC-497F-8594-BB614D7493D2}"/>
    <dgm:cxn modelId="{7FC08E4C-3884-4129-9583-766E1B97AC62}" type="presOf" srcId="{0E97711A-8EF1-4612-9513-6839E7B72B04}" destId="{EC9F4D51-AF25-4963-9173-5F795C8682CA}" srcOrd="0" destOrd="1" presId="urn:microsoft.com/office/officeart/2005/8/layout/StepDownProcess"/>
    <dgm:cxn modelId="{6836B1E9-32FD-41BD-A72F-82B6CD6E6E37}" type="presParOf" srcId="{E5BFE2DA-BAD2-4FFB-A74D-8F1D3E7FE6BE}" destId="{F1B6B86C-9ED8-4E0E-9BD6-8801648D7454}" srcOrd="0" destOrd="0" presId="urn:microsoft.com/office/officeart/2005/8/layout/StepDownProcess"/>
    <dgm:cxn modelId="{42888E28-74F3-4D6D-A26E-4D7FA7D98253}" type="presParOf" srcId="{F1B6B86C-9ED8-4E0E-9BD6-8801648D7454}" destId="{52D5F24B-B760-47D3-BD58-F88418B8BD41}" srcOrd="0" destOrd="0" presId="urn:microsoft.com/office/officeart/2005/8/layout/StepDownProcess"/>
    <dgm:cxn modelId="{6B24C360-AF90-46D3-BC1C-4FA9190189A6}" type="presParOf" srcId="{F1B6B86C-9ED8-4E0E-9BD6-8801648D7454}" destId="{CA8CDB60-A411-4598-9369-CDC307C90513}" srcOrd="1" destOrd="0" presId="urn:microsoft.com/office/officeart/2005/8/layout/StepDownProcess"/>
    <dgm:cxn modelId="{0CE6D38C-7F3E-4912-B7C6-33031A126B2C}" type="presParOf" srcId="{F1B6B86C-9ED8-4E0E-9BD6-8801648D7454}" destId="{A61CEF2F-3058-4F24-B81F-FC8395BC96F4}" srcOrd="2" destOrd="0" presId="urn:microsoft.com/office/officeart/2005/8/layout/StepDownProcess"/>
    <dgm:cxn modelId="{26BB6557-850A-4852-9692-A3936F84240D}" type="presParOf" srcId="{E5BFE2DA-BAD2-4FFB-A74D-8F1D3E7FE6BE}" destId="{876829F5-3148-4498-A517-B86D12847405}" srcOrd="1" destOrd="0" presId="urn:microsoft.com/office/officeart/2005/8/layout/StepDownProcess"/>
    <dgm:cxn modelId="{7D07C756-0B6E-4405-8EA4-CB0479BB8F75}" type="presParOf" srcId="{E5BFE2DA-BAD2-4FFB-A74D-8F1D3E7FE6BE}" destId="{3B9E86CC-46D2-4A90-94EE-28AC647CB01D}" srcOrd="2" destOrd="0" presId="urn:microsoft.com/office/officeart/2005/8/layout/StepDownProcess"/>
    <dgm:cxn modelId="{1E6820D6-62EC-4796-8C68-F4868829F1D1}" type="presParOf" srcId="{3B9E86CC-46D2-4A90-94EE-28AC647CB01D}" destId="{F363D97F-3BB2-4070-81BD-D066C85BD891}" srcOrd="0" destOrd="0" presId="urn:microsoft.com/office/officeart/2005/8/layout/StepDownProcess"/>
    <dgm:cxn modelId="{4A14DA4B-6CF5-4154-A982-A7898BC71130}" type="presParOf" srcId="{3B9E86CC-46D2-4A90-94EE-28AC647CB01D}" destId="{A90DD0C1-1E84-402F-9160-D4C9C3E6BF0B}" srcOrd="1" destOrd="0" presId="urn:microsoft.com/office/officeart/2005/8/layout/StepDownProcess"/>
    <dgm:cxn modelId="{DDF042E8-281C-441D-9399-1289781A8477}" type="presParOf" srcId="{3B9E86CC-46D2-4A90-94EE-28AC647CB01D}" destId="{69F64D04-1138-4778-9355-F721D35A2774}" srcOrd="2" destOrd="0" presId="urn:microsoft.com/office/officeart/2005/8/layout/StepDownProcess"/>
    <dgm:cxn modelId="{FF2F89DC-6F01-45FB-A46F-3803615C9A2B}" type="presParOf" srcId="{E5BFE2DA-BAD2-4FFB-A74D-8F1D3E7FE6BE}" destId="{6D32BC46-F07B-4B5C-B64B-AD65F1606EB7}" srcOrd="3" destOrd="0" presId="urn:microsoft.com/office/officeart/2005/8/layout/StepDownProcess"/>
    <dgm:cxn modelId="{E197F83B-395E-4AB5-904C-43176EB1A480}" type="presParOf" srcId="{E5BFE2DA-BAD2-4FFB-A74D-8F1D3E7FE6BE}" destId="{593F970C-6D18-4B03-931C-8E5DA08A17B1}" srcOrd="4" destOrd="0" presId="urn:microsoft.com/office/officeart/2005/8/layout/StepDownProcess"/>
    <dgm:cxn modelId="{93398826-8762-47D9-B466-D6B729E91652}" type="presParOf" srcId="{593F970C-6D18-4B03-931C-8E5DA08A17B1}" destId="{24C37A5D-AB21-4255-8365-8CD18C52C7A2}" srcOrd="0" destOrd="0" presId="urn:microsoft.com/office/officeart/2005/8/layout/StepDownProcess"/>
    <dgm:cxn modelId="{BAF9877D-C0C8-405F-BF7F-F978F1FF08BE}" type="presParOf" srcId="{593F970C-6D18-4B03-931C-8E5DA08A17B1}" destId="{74790D3A-D94F-4B9E-90BC-241F452BC404}" srcOrd="1" destOrd="0" presId="urn:microsoft.com/office/officeart/2005/8/layout/StepDownProcess"/>
    <dgm:cxn modelId="{FA534651-CAAB-4A30-A363-4898AD8B904D}" type="presParOf" srcId="{593F970C-6D18-4B03-931C-8E5DA08A17B1}" destId="{7D7D0058-E40D-4CE2-8FDE-D68CB4649750}" srcOrd="2" destOrd="0" presId="urn:microsoft.com/office/officeart/2005/8/layout/StepDownProcess"/>
    <dgm:cxn modelId="{A948B859-EAFD-450B-A311-D1521BBC9853}" type="presParOf" srcId="{E5BFE2DA-BAD2-4FFB-A74D-8F1D3E7FE6BE}" destId="{EC56FE2D-2F34-4621-AE05-4AB15BFEFBF4}" srcOrd="5" destOrd="0" presId="urn:microsoft.com/office/officeart/2005/8/layout/StepDownProcess"/>
    <dgm:cxn modelId="{43F1713F-8861-447F-9F47-463DF9CD3332}" type="presParOf" srcId="{E5BFE2DA-BAD2-4FFB-A74D-8F1D3E7FE6BE}" destId="{5E67B6D4-C043-458A-B26E-F2852E03DB75}" srcOrd="6" destOrd="0" presId="urn:microsoft.com/office/officeart/2005/8/layout/StepDownProcess"/>
    <dgm:cxn modelId="{BFC4647F-9397-4768-83EA-3320EFC02707}" type="presParOf" srcId="{5E67B6D4-C043-458A-B26E-F2852E03DB75}" destId="{528B0409-C24F-4977-AD46-AFD37AF9AD82}" srcOrd="0" destOrd="0" presId="urn:microsoft.com/office/officeart/2005/8/layout/StepDownProcess"/>
    <dgm:cxn modelId="{92F5A774-72F4-4C9E-9E8D-9DD9837C8B76}" type="presParOf" srcId="{5E67B6D4-C043-458A-B26E-F2852E03DB75}" destId="{EC9F4D51-AF25-4963-9173-5F795C8682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SoC</a:t>
          </a:r>
          <a:r>
            <a:rPr lang="en-US" dirty="0" smtClean="0"/>
            <a:t> architecture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Understand Gen3</a:t>
          </a:r>
          <a:r>
            <a:rPr lang="en-US" sz="1800" baseline="0" dirty="0" smtClean="0"/>
            <a:t> hardware manual well and apply to project if necessary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dirty="0" smtClean="0"/>
            <a:t>Get</a:t>
          </a:r>
          <a:r>
            <a:rPr lang="en-US" sz="1800" baseline="0" dirty="0" smtClean="0"/>
            <a:t> ability of understanding Linux, INTEGRITY ,</a:t>
          </a:r>
          <a:r>
            <a:rPr lang="en-US" sz="1800" baseline="0" dirty="0" err="1" smtClean="0"/>
            <a:t>Yocto</a:t>
          </a:r>
          <a:r>
            <a:rPr lang="en-US" sz="1800" baseline="0" dirty="0" smtClean="0"/>
            <a:t> architecture to help porting process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Development</a:t>
          </a:r>
          <a:r>
            <a:rPr lang="en-US" baseline="0" dirty="0" smtClean="0"/>
            <a:t> process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Apply development process into every task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6507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Maybe report work status with teammate</a:t>
          </a:r>
          <a:r>
            <a:rPr lang="en-US" sz="1800" baseline="0" dirty="0" smtClean="0"/>
            <a:t> and discuss well with other team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baseline="0" dirty="0" smtClean="0"/>
            <a:t>Be able to schedule all the tasks and make plan to complete them on time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Get well on presentation ideas and sharing opinion in English 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1672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BF2E6-BB0E-4F70-A85A-3285CECC3BF1}" type="presOf" srcId="{7209AA40-A3B2-4CC6-8929-062CE8890964}" destId="{FADA1292-50D3-4CBF-AF8D-11ED0E2FE584}" srcOrd="0" destOrd="0" presId="urn:microsoft.com/office/officeart/2005/8/layout/chevron1"/>
    <dgm:cxn modelId="{5D316770-B513-452D-A1D8-482E6D88E0CE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CE7F02E4-DF63-47F5-AD5A-0EF6E5FD555A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6ED6A01F-F729-45CA-8A77-4B4B8E2BE905}" type="presParOf" srcId="{9D4BCF28-E9A9-4CEB-A4F9-FDDDDA5A85C1}" destId="{0F2CB155-5948-489F-BCBD-BD2F518065EC}" srcOrd="0" destOrd="0" presId="urn:microsoft.com/office/officeart/2005/8/layout/chevron1"/>
    <dgm:cxn modelId="{03F5634C-3D95-47C4-BF8F-B1B37CD2CCF7}" type="presParOf" srcId="{9D4BCF28-E9A9-4CEB-A4F9-FDDDDA5A85C1}" destId="{2AF61263-22F6-4C5F-8215-CF9FC226AD66}" srcOrd="1" destOrd="0" presId="urn:microsoft.com/office/officeart/2005/8/layout/chevron1"/>
    <dgm:cxn modelId="{170DCF0C-5A53-4995-936F-252454BB986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64155-6332-4F8E-8DEA-F35723EA3EEE}" type="presOf" srcId="{7209AA40-A3B2-4CC6-8929-062CE8890964}" destId="{FADA1292-50D3-4CBF-AF8D-11ED0E2FE584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1A5BF8A1-1FF8-4FF9-9241-12E5E8F9F1FB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A5D3DE47-112F-454E-84BD-595853226F2E}" type="presOf" srcId="{5F144A1B-6039-42D0-AE20-B5EA70DD5374}" destId="{9D4BCF28-E9A9-4CEB-A4F9-FDDDDA5A85C1}" srcOrd="0" destOrd="0" presId="urn:microsoft.com/office/officeart/2005/8/layout/chevron1"/>
    <dgm:cxn modelId="{D28CBB5E-0B21-4D22-9F75-1D554D8C1A6C}" type="presParOf" srcId="{9D4BCF28-E9A9-4CEB-A4F9-FDDDDA5A85C1}" destId="{0F2CB155-5948-489F-BCBD-BD2F518065EC}" srcOrd="0" destOrd="0" presId="urn:microsoft.com/office/officeart/2005/8/layout/chevron1"/>
    <dgm:cxn modelId="{5B1C503C-B2C2-4A45-8388-B651FA5B5A53}" type="presParOf" srcId="{9D4BCF28-E9A9-4CEB-A4F9-FDDDDA5A85C1}" destId="{2AF61263-22F6-4C5F-8215-CF9FC226AD66}" srcOrd="1" destOrd="0" presId="urn:microsoft.com/office/officeart/2005/8/layout/chevron1"/>
    <dgm:cxn modelId="{951DB722-525A-45CB-B1F2-E9D4E5D3A33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13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E8174A-DDDD-46B6-B3E4-475C57F85419}" type="presOf" srcId="{5F144A1B-6039-42D0-AE20-B5EA70DD5374}" destId="{9D4BCF28-E9A9-4CEB-A4F9-FDDDDA5A85C1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444D58-0393-41E7-97B7-A5E5F70673D6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0C70DC1F-FBC9-444B-8F73-9B4DFEC3A066}" type="presOf" srcId="{7209AA40-A3B2-4CC6-8929-062CE8890964}" destId="{FADA1292-50D3-4CBF-AF8D-11ED0E2FE584}" srcOrd="0" destOrd="0" presId="urn:microsoft.com/office/officeart/2005/8/layout/chevron1"/>
    <dgm:cxn modelId="{8D468163-13E2-4EC1-A7A2-F3660EE8AC28}" type="presParOf" srcId="{9D4BCF28-E9A9-4CEB-A4F9-FDDDDA5A85C1}" destId="{0F2CB155-5948-489F-BCBD-BD2F518065EC}" srcOrd="0" destOrd="0" presId="urn:microsoft.com/office/officeart/2005/8/layout/chevron1"/>
    <dgm:cxn modelId="{2152270D-C40F-4450-85BA-FDF93160F530}" type="presParOf" srcId="{9D4BCF28-E9A9-4CEB-A4F9-FDDDDA5A85C1}" destId="{2AF61263-22F6-4C5F-8215-CF9FC226AD66}" srcOrd="1" destOrd="0" presId="urn:microsoft.com/office/officeart/2005/8/layout/chevron1"/>
    <dgm:cxn modelId="{FE1A33B1-FC05-4085-B5DB-8EF9E2D216E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5F24B-B760-47D3-BD58-F88418B8BD41}">
      <dsp:nvSpPr>
        <dsp:cNvPr id="0" name=""/>
        <dsp:cNvSpPr/>
      </dsp:nvSpPr>
      <dsp:spPr>
        <a:xfrm rot="5400000">
          <a:off x="61244" y="98673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DB60-A411-4598-9369-CDC307C90513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Technical Skills</a:t>
          </a:r>
          <a:endParaRPr lang="en-US" sz="1700" kern="1200" dirty="0"/>
        </a:p>
      </dsp:txBody>
      <dsp:txXfrm>
        <a:off x="50894" y="50894"/>
        <a:ext cx="1387388" cy="940587"/>
      </dsp:txXfrm>
    </dsp:sp>
    <dsp:sp modelId="{A61CEF2F-3058-4F24-B81F-FC8395BC96F4}">
      <dsp:nvSpPr>
        <dsp:cNvPr id="0" name=""/>
        <dsp:cNvSpPr/>
      </dsp:nvSpPr>
      <dsp:spPr>
        <a:xfrm>
          <a:off x="1995787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D97F-3BB2-4070-81BD-D066C85BD891}">
      <dsp:nvSpPr>
        <dsp:cNvPr id="0" name=""/>
        <dsp:cNvSpPr/>
      </dsp:nvSpPr>
      <dsp:spPr>
        <a:xfrm rot="5400000">
          <a:off x="1142365" y="215047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DD0C1-1E84-402F-9160-D4C9C3E6BF0B}">
      <dsp:nvSpPr>
        <dsp:cNvPr id="0" name=""/>
        <dsp:cNvSpPr/>
      </dsp:nvSpPr>
      <dsp:spPr>
        <a:xfrm>
          <a:off x="1008111" y="11149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1059005" y="1165857"/>
        <a:ext cx="1387388" cy="940587"/>
      </dsp:txXfrm>
    </dsp:sp>
    <dsp:sp modelId="{69F64D04-1138-4778-9355-F721D35A2774}">
      <dsp:nvSpPr>
        <dsp:cNvPr id="0" name=""/>
        <dsp:cNvSpPr/>
      </dsp:nvSpPr>
      <dsp:spPr>
        <a:xfrm>
          <a:off x="2592287" y="1224132"/>
          <a:ext cx="7138992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</a:t>
          </a:r>
          <a:r>
            <a:rPr lang="en-US" sz="1800" kern="1200" baseline="0" dirty="0" smtClean="0"/>
            <a:t> able to create performance test specification.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Round up the result of the tests and make a report.</a:t>
          </a:r>
        </a:p>
      </dsp:txBody>
      <dsp:txXfrm>
        <a:off x="2592287" y="1224132"/>
        <a:ext cx="7138992" cy="842493"/>
      </dsp:txXfrm>
    </dsp:sp>
    <dsp:sp modelId="{24C37A5D-AB21-4255-8365-8CD18C52C7A2}">
      <dsp:nvSpPr>
        <dsp:cNvPr id="0" name=""/>
        <dsp:cNvSpPr/>
      </dsp:nvSpPr>
      <dsp:spPr>
        <a:xfrm rot="5400000">
          <a:off x="2221486" y="3374619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0D3A-D94F-4B9E-90BC-241F452BC404}">
      <dsp:nvSpPr>
        <dsp:cNvPr id="0" name=""/>
        <dsp:cNvSpPr/>
      </dsp:nvSpPr>
      <dsp:spPr>
        <a:xfrm>
          <a:off x="2111219" y="2342005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environment construction</a:t>
          </a:r>
          <a:endParaRPr lang="en-US" sz="1700" kern="1200" dirty="0"/>
        </a:p>
      </dsp:txBody>
      <dsp:txXfrm>
        <a:off x="2162113" y="2392899"/>
        <a:ext cx="1387388" cy="940587"/>
      </dsp:txXfrm>
    </dsp:sp>
    <dsp:sp modelId="{7D7D0058-E40D-4CE2-8FDE-D68CB4649750}">
      <dsp:nvSpPr>
        <dsp:cNvPr id="0" name=""/>
        <dsp:cNvSpPr/>
      </dsp:nvSpPr>
      <dsp:spPr>
        <a:xfrm>
          <a:off x="3482593" y="2448276"/>
          <a:ext cx="739061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Set up environment for Gen3 to run test on multiple OS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Get knowledge of the development environment (GHS Compiler) and conduct tests and evaluations</a:t>
          </a:r>
        </a:p>
      </dsp:txBody>
      <dsp:txXfrm>
        <a:off x="3482593" y="2448276"/>
        <a:ext cx="7390614" cy="842493"/>
      </dsp:txXfrm>
    </dsp:sp>
    <dsp:sp modelId="{528B0409-C24F-4977-AD46-AFD37AF9AD82}">
      <dsp:nvSpPr>
        <dsp:cNvPr id="0" name=""/>
        <dsp:cNvSpPr/>
      </dsp:nvSpPr>
      <dsp:spPr>
        <a:xfrm>
          <a:off x="3191351" y="3493548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Verification/ Failure analysis</a:t>
          </a:r>
          <a:endParaRPr lang="en-US" sz="1700" kern="1200" dirty="0"/>
        </a:p>
      </dsp:txBody>
      <dsp:txXfrm>
        <a:off x="3242245" y="3544442"/>
        <a:ext cx="1387388" cy="940587"/>
      </dsp:txXfrm>
    </dsp:sp>
    <dsp:sp modelId="{EC9F4D51-AF25-4963-9173-5F795C8682CA}">
      <dsp:nvSpPr>
        <dsp:cNvPr id="0" name=""/>
        <dsp:cNvSpPr/>
      </dsp:nvSpPr>
      <dsp:spPr>
        <a:xfrm>
          <a:off x="4656129" y="3617353"/>
          <a:ext cx="5902586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Can determine and fix simple problem of testing ,build environment, working with source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</a:t>
          </a:r>
          <a:r>
            <a:rPr lang="en-US" sz="1800" kern="1200" baseline="0" dirty="0" smtClean="0"/>
            <a:t> the root cause from occur again in the future</a:t>
          </a:r>
          <a:endParaRPr lang="en-US" sz="1800" kern="1200" dirty="0"/>
        </a:p>
      </dsp:txBody>
      <dsp:txXfrm>
        <a:off x="4656129" y="3617353"/>
        <a:ext cx="5902586" cy="8424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994" y="0"/>
          <a:ext cx="815048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303" y="0"/>
        <a:ext cx="7543870" cy="606617"/>
      </dsp:txXfrm>
    </dsp:sp>
    <dsp:sp modelId="{FADA1292-50D3-4CBF-AF8D-11ED0E2FE584}">
      <dsp:nvSpPr>
        <dsp:cNvPr id="0" name=""/>
        <dsp:cNvSpPr/>
      </dsp:nvSpPr>
      <dsp:spPr>
        <a:xfrm>
          <a:off x="7339433" y="0"/>
          <a:ext cx="2463973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642742" y="0"/>
        <a:ext cx="1857356" cy="606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knowledge</a:t>
          </a:r>
          <a:endParaRPr lang="en-US" sz="16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dirty="0" smtClean="0"/>
            <a:t> architecture</a:t>
          </a:r>
          <a:endParaRPr lang="en-US" sz="16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Understand Gen3</a:t>
          </a:r>
          <a:r>
            <a:rPr lang="en-US" sz="1800" kern="1200" baseline="0" dirty="0" smtClean="0"/>
            <a:t> hardware manual well and apply to project if necessary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</a:t>
          </a:r>
          <a:r>
            <a:rPr lang="en-US" sz="1800" kern="1200" baseline="0" dirty="0" smtClean="0"/>
            <a:t> ability of understanding Linux, INTEGRITY ,</a:t>
          </a:r>
          <a:r>
            <a:rPr lang="en-US" sz="1800" kern="1200" baseline="0" dirty="0" err="1" smtClean="0"/>
            <a:t>Yocto</a:t>
          </a:r>
          <a:r>
            <a:rPr lang="en-US" sz="1800" kern="1200" baseline="0" dirty="0" smtClean="0"/>
            <a:t> architecture to help porting process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2968153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3019047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Apply development process into every task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Skills</a:t>
          </a:r>
          <a:endParaRPr lang="en-US" sz="14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 Ability</a:t>
          </a:r>
          <a:endParaRPr lang="en-US" sz="14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Maybe report work status with teammate</a:t>
          </a:r>
          <a:r>
            <a:rPr lang="en-US" sz="1800" kern="1200" baseline="0" dirty="0" smtClean="0"/>
            <a:t> and discuss well with other team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 Ability</a:t>
          </a:r>
          <a:endParaRPr lang="en-US" sz="14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Be able to schedule all the tasks and make plan to complete them on time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3040155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 Skill</a:t>
          </a:r>
          <a:endParaRPr lang="en-US" sz="1400" kern="1200" dirty="0"/>
        </a:p>
      </dsp:txBody>
      <dsp:txXfrm>
        <a:off x="3091049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well on presentation ideas and sharing opinion in English 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5F24B-B760-47D3-BD58-F88418B8BD41}">
      <dsp:nvSpPr>
        <dsp:cNvPr id="0" name=""/>
        <dsp:cNvSpPr/>
      </dsp:nvSpPr>
      <dsp:spPr>
        <a:xfrm rot="5400000">
          <a:off x="61244" y="98673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DB60-A411-4598-9369-CDC307C90513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Technical Skills</a:t>
          </a:r>
          <a:endParaRPr lang="en-US" sz="1700" kern="1200" dirty="0"/>
        </a:p>
      </dsp:txBody>
      <dsp:txXfrm>
        <a:off x="50894" y="50894"/>
        <a:ext cx="1387388" cy="940587"/>
      </dsp:txXfrm>
    </dsp:sp>
    <dsp:sp modelId="{A61CEF2F-3058-4F24-B81F-FC8395BC96F4}">
      <dsp:nvSpPr>
        <dsp:cNvPr id="0" name=""/>
        <dsp:cNvSpPr/>
      </dsp:nvSpPr>
      <dsp:spPr>
        <a:xfrm>
          <a:off x="1995787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D97F-3BB2-4070-81BD-D066C85BD891}">
      <dsp:nvSpPr>
        <dsp:cNvPr id="0" name=""/>
        <dsp:cNvSpPr/>
      </dsp:nvSpPr>
      <dsp:spPr>
        <a:xfrm rot="5400000">
          <a:off x="1142365" y="215047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DD0C1-1E84-402F-9160-D4C9C3E6BF0B}">
      <dsp:nvSpPr>
        <dsp:cNvPr id="0" name=""/>
        <dsp:cNvSpPr/>
      </dsp:nvSpPr>
      <dsp:spPr>
        <a:xfrm>
          <a:off x="1008111" y="11149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1059005" y="1165857"/>
        <a:ext cx="1387388" cy="940587"/>
      </dsp:txXfrm>
    </dsp:sp>
    <dsp:sp modelId="{69F64D04-1138-4778-9355-F721D35A2774}">
      <dsp:nvSpPr>
        <dsp:cNvPr id="0" name=""/>
        <dsp:cNvSpPr/>
      </dsp:nvSpPr>
      <dsp:spPr>
        <a:xfrm>
          <a:off x="2592287" y="1224132"/>
          <a:ext cx="7138992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</a:t>
          </a:r>
          <a:r>
            <a:rPr lang="en-US" sz="1800" kern="1200" baseline="0" dirty="0" smtClean="0"/>
            <a:t> able to create performance test specification.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Round up the result of the tests and make a report.</a:t>
          </a:r>
        </a:p>
      </dsp:txBody>
      <dsp:txXfrm>
        <a:off x="2592287" y="1224132"/>
        <a:ext cx="7138992" cy="842493"/>
      </dsp:txXfrm>
    </dsp:sp>
    <dsp:sp modelId="{24C37A5D-AB21-4255-8365-8CD18C52C7A2}">
      <dsp:nvSpPr>
        <dsp:cNvPr id="0" name=""/>
        <dsp:cNvSpPr/>
      </dsp:nvSpPr>
      <dsp:spPr>
        <a:xfrm rot="5400000">
          <a:off x="2221486" y="3374619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0D3A-D94F-4B9E-90BC-241F452BC404}">
      <dsp:nvSpPr>
        <dsp:cNvPr id="0" name=""/>
        <dsp:cNvSpPr/>
      </dsp:nvSpPr>
      <dsp:spPr>
        <a:xfrm>
          <a:off x="2111219" y="2342005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environment construction</a:t>
          </a:r>
          <a:endParaRPr lang="en-US" sz="1700" kern="1200" dirty="0"/>
        </a:p>
      </dsp:txBody>
      <dsp:txXfrm>
        <a:off x="2162113" y="2392899"/>
        <a:ext cx="1387388" cy="940587"/>
      </dsp:txXfrm>
    </dsp:sp>
    <dsp:sp modelId="{7D7D0058-E40D-4CE2-8FDE-D68CB4649750}">
      <dsp:nvSpPr>
        <dsp:cNvPr id="0" name=""/>
        <dsp:cNvSpPr/>
      </dsp:nvSpPr>
      <dsp:spPr>
        <a:xfrm>
          <a:off x="3482593" y="2448276"/>
          <a:ext cx="739061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Set up environment for Gen3 to run test on multiple OS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Get knowledge of the development environment (GHS Compiler) and conduct tests and evaluations</a:t>
          </a:r>
        </a:p>
      </dsp:txBody>
      <dsp:txXfrm>
        <a:off x="3482593" y="2448276"/>
        <a:ext cx="7390614" cy="842493"/>
      </dsp:txXfrm>
    </dsp:sp>
    <dsp:sp modelId="{528B0409-C24F-4977-AD46-AFD37AF9AD82}">
      <dsp:nvSpPr>
        <dsp:cNvPr id="0" name=""/>
        <dsp:cNvSpPr/>
      </dsp:nvSpPr>
      <dsp:spPr>
        <a:xfrm>
          <a:off x="3191351" y="3493548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Verification/ Failure analysis</a:t>
          </a:r>
          <a:endParaRPr lang="en-US" sz="1700" kern="1200" dirty="0"/>
        </a:p>
      </dsp:txBody>
      <dsp:txXfrm>
        <a:off x="3242245" y="3544442"/>
        <a:ext cx="1387388" cy="940587"/>
      </dsp:txXfrm>
    </dsp:sp>
    <dsp:sp modelId="{EC9F4D51-AF25-4963-9173-5F795C8682CA}">
      <dsp:nvSpPr>
        <dsp:cNvPr id="0" name=""/>
        <dsp:cNvSpPr/>
      </dsp:nvSpPr>
      <dsp:spPr>
        <a:xfrm>
          <a:off x="4656129" y="3617353"/>
          <a:ext cx="5902586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Can determine and fix simple problem of testing ,build environment, working with source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</a:t>
          </a:r>
          <a:r>
            <a:rPr lang="en-US" sz="1800" kern="1200" baseline="0" dirty="0" smtClean="0"/>
            <a:t> the root cause from occur again in the future</a:t>
          </a:r>
          <a:endParaRPr lang="en-US" sz="1800" kern="1200" dirty="0"/>
        </a:p>
      </dsp:txBody>
      <dsp:txXfrm>
        <a:off x="4656129" y="3617353"/>
        <a:ext cx="5902586" cy="842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knowledge</a:t>
          </a:r>
          <a:endParaRPr lang="en-US" sz="16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dirty="0" smtClean="0"/>
            <a:t> architecture</a:t>
          </a:r>
          <a:endParaRPr lang="en-US" sz="16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Understand Gen3</a:t>
          </a:r>
          <a:r>
            <a:rPr lang="en-US" sz="1800" kern="1200" baseline="0" dirty="0" smtClean="0"/>
            <a:t> hardware manual well and apply to project if necessary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</a:t>
          </a:r>
          <a:r>
            <a:rPr lang="en-US" sz="1800" kern="1200" baseline="0" dirty="0" smtClean="0"/>
            <a:t> ability of understanding Linux, INTEGRITY ,</a:t>
          </a:r>
          <a:r>
            <a:rPr lang="en-US" sz="1800" kern="1200" baseline="0" dirty="0" err="1" smtClean="0"/>
            <a:t>Yocto</a:t>
          </a:r>
          <a:r>
            <a:rPr lang="en-US" sz="1800" kern="1200" baseline="0" dirty="0" smtClean="0"/>
            <a:t> architecture to help porting process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2968153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3019047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Apply development process into every task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Skills</a:t>
          </a:r>
          <a:endParaRPr lang="en-US" sz="14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 Ability</a:t>
          </a:r>
          <a:endParaRPr lang="en-US" sz="14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Maybe report work status with teammate</a:t>
          </a:r>
          <a:r>
            <a:rPr lang="en-US" sz="1800" kern="1200" baseline="0" dirty="0" smtClean="0"/>
            <a:t> and discuss well with other team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 Ability</a:t>
          </a:r>
          <a:endParaRPr lang="en-US" sz="14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Be able to schedule all the tasks and make plan to complete them on time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3040155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 Skill</a:t>
          </a:r>
          <a:endParaRPr lang="en-US" sz="1400" kern="1200" dirty="0"/>
        </a:p>
      </dsp:txBody>
      <dsp:txXfrm>
        <a:off x="3091049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well on presentation ideas and sharing opinion in English 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697" y="0"/>
          <a:ext cx="943387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006" y="0"/>
        <a:ext cx="8827260" cy="606617"/>
      </dsp:txXfrm>
    </dsp:sp>
    <dsp:sp modelId="{FADA1292-50D3-4CBF-AF8D-11ED0E2FE584}">
      <dsp:nvSpPr>
        <dsp:cNvPr id="0" name=""/>
        <dsp:cNvSpPr/>
      </dsp:nvSpPr>
      <dsp:spPr>
        <a:xfrm>
          <a:off x="8494187" y="0"/>
          <a:ext cx="1309516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8797496" y="0"/>
        <a:ext cx="702899" cy="60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6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/>
              <a:t>Mentor	: </a:t>
            </a:r>
            <a:r>
              <a:rPr lang="en-US" dirty="0" err="1"/>
              <a:t>Quang</a:t>
            </a:r>
            <a:r>
              <a:rPr lang="en-US" dirty="0"/>
              <a:t> Nguyen	(1778)</a:t>
            </a:r>
          </a:p>
          <a:p>
            <a:r>
              <a:rPr lang="en-US" dirty="0"/>
              <a:t>Mentee	: </a:t>
            </a:r>
            <a:r>
              <a:rPr lang="en-US" dirty="0" err="1"/>
              <a:t>HunG</a:t>
            </a:r>
            <a:r>
              <a:rPr lang="en-US" dirty="0"/>
              <a:t> Trinh	(2382</a:t>
            </a:r>
            <a:r>
              <a:rPr lang="en-US" dirty="0" smtClean="0"/>
              <a:t>)		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28G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/2018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/2020)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1408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2585323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1907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423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&amp; Mentee </a:t>
            </a:r>
            <a:r>
              <a:rPr lang="de-DE" dirty="0" smtClean="0">
                <a:solidFill>
                  <a:srgbClr val="FF0000"/>
                </a:solidFill>
              </a:rPr>
              <a:t>activities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Mentor &amp; mentee activities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239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1682416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781300" y="1934139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886700" y="1912001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24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5856" y="1790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45106" y="17189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2800" y="1923558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352800" y="2193862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20806" y="1571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 task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661" y="23010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57500" y="2975421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819400" y="3227144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848600" y="3213718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86700" y="297811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350795" y="3285371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816" y="286832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Support, send document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46317" y="33700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 hint and direction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2446837" y="2975421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280" y="30662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investigation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63516" y="4152330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2825416" y="4404053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7854616" y="4390627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92716" y="415502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370200" y="4402710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50795" y="4672488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rved Right Arrow 30"/>
          <p:cNvSpPr/>
          <p:nvPr/>
        </p:nvSpPr>
        <p:spPr>
          <a:xfrm>
            <a:off x="2437231" y="4146732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967" y="4303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evaluation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85984" y="4032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22184" y="47339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3717032"/>
            <a:ext cx="2527040" cy="2632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948280"/>
            <a:ext cx="1875801" cy="24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&amp; Mentee </a:t>
            </a:r>
            <a:r>
              <a:rPr lang="de-DE" dirty="0" smtClean="0"/>
              <a:t>activities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62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637919"/>
          </a:xfrm>
        </p:spPr>
        <p:txBody>
          <a:bodyPr/>
          <a:lstStyle/>
          <a:p>
            <a:r>
              <a:rPr lang="de-DE" sz="1800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71" y="3082558"/>
            <a:ext cx="14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430066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Communication</a:t>
            </a:r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Diagram 2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7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7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95519"/>
              </p:ext>
            </p:extLst>
          </p:nvPr>
        </p:nvGraphicFramePr>
        <p:xfrm>
          <a:off x="1055440" y="1700808"/>
          <a:ext cx="108732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5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6739534"/>
              </p:ext>
            </p:extLst>
          </p:nvPr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9696299"/>
              </p:ext>
            </p:extLst>
          </p:nvPr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637919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</a:t>
            </a:r>
          </a:p>
          <a:p>
            <a:r>
              <a:rPr lang="de-D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and ability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1424" y="969371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ENGINEERING LEVEL 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55440" y="1700808"/>
          <a:ext cx="108732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タイトル 1"/>
          <p:cNvSpPr txBox="1">
            <a:spLocks/>
          </p:cNvSpPr>
          <p:nvPr/>
        </p:nvSpPr>
        <p:spPr>
          <a:xfrm>
            <a:off x="990600" y="533400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Current status and ability (2/3)</a:t>
            </a:r>
            <a:endParaRPr lang="en-GB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760" y="984502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ENGINEERING LEVEL 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and ability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424" y="969371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ENGINEERING LEVEL 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11140</TotalTime>
  <Words>1163</Words>
  <Application>Microsoft Office PowerPoint</Application>
  <PresentationFormat>Widescreen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PowerPoint Presentation</vt:lpstr>
      <vt:lpstr>Agenda</vt:lpstr>
      <vt:lpstr>Training target (1/3)</vt:lpstr>
      <vt:lpstr>Training target (2/3)</vt:lpstr>
      <vt:lpstr>Training target (3/3)</vt:lpstr>
      <vt:lpstr>Agenda</vt:lpstr>
      <vt:lpstr>Current status and ability (1/3)</vt:lpstr>
      <vt:lpstr>PowerPoint Presentation</vt:lpstr>
      <vt:lpstr>Current status and ability (3/3)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Mentor &amp; mentee activities</vt:lpstr>
      <vt:lpstr>PowerPoint Presentation</vt:lpstr>
      <vt:lpstr>Agenda</vt:lpstr>
      <vt:lpstr>Training plan(1/2) </vt:lpstr>
      <vt:lpstr>Training plan(2/2)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Hung Tan</cp:lastModifiedBy>
  <cp:revision>847</cp:revision>
  <dcterms:created xsi:type="dcterms:W3CDTF">2015-08-18T12:30:57Z</dcterms:created>
  <dcterms:modified xsi:type="dcterms:W3CDTF">2019-01-28T16:26:09Z</dcterms:modified>
</cp:coreProperties>
</file>