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  <p:sldMasterId id="2147483805" r:id="rId3"/>
  </p:sldMasterIdLst>
  <p:notesMasterIdLst>
    <p:notesMasterId r:id="rId25"/>
  </p:notesMasterIdLst>
  <p:sldIdLst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660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2E704C94-0C42-49A4-847C-1D2E24FA549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1C327D6-6519-4306-AB9D-7328B96AD160}" type="parTrans" cxnId="{EEA0A16F-9D2F-49B0-B6BC-2CF4C1EF4D21}">
      <dgm:prSet/>
      <dgm:spPr/>
      <dgm:t>
        <a:bodyPr/>
        <a:lstStyle/>
        <a:p>
          <a:endParaRPr lang="en-US"/>
        </a:p>
      </dgm:t>
    </dgm:pt>
    <dgm:pt modelId="{60394E86-B78D-4B03-8B61-18BE8E617047}" type="sibTrans" cxnId="{EEA0A16F-9D2F-49B0-B6BC-2CF4C1EF4D21}">
      <dgm:prSet/>
      <dgm:spPr/>
      <dgm:t>
        <a:bodyPr/>
        <a:lstStyle/>
        <a:p>
          <a:endParaRPr lang="en-US"/>
        </a:p>
      </dgm:t>
    </dgm:pt>
    <dgm:pt modelId="{328378B9-C3DA-4C95-A203-CFEF4416AE98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</dgm:pt>
    <dgm:pt modelId="{653A76E2-624C-4CCC-BC34-11B860AEF0A0}" type="pres">
      <dgm:prSet presAssocID="{E8FD1A3F-9FEC-4B74-A68F-D032CBBB8EDE}" presName="parTxOnly" presStyleLbl="node1" presStyleIdx="0" presStyleCnt="2" custScaleX="230298" custScaleY="4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A7840-1FAA-4B2B-92FD-DFE74F69E294}" type="pres">
      <dgm:prSet presAssocID="{84C6A6A9-21B0-4306-BDB1-74182A0ACF02}" presName="parSpace" presStyleCnt="0"/>
      <dgm:spPr/>
    </dgm:pt>
    <dgm:pt modelId="{FC877195-B29D-452F-AA81-4819C5D1B1C8}" type="pres">
      <dgm:prSet presAssocID="{2E704C94-0C42-49A4-847C-1D2E24FA5497}" presName="parTxOnly" presStyleLbl="node1" presStyleIdx="1" presStyleCnt="2" custScaleY="4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6880EE-FD76-4173-9C68-7E3DF0807824}" type="presOf" srcId="{E8FD1A3F-9FEC-4B74-A68F-D032CBBB8EDE}" destId="{653A76E2-624C-4CCC-BC34-11B860AEF0A0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EEA0A16F-9D2F-49B0-B6BC-2CF4C1EF4D21}" srcId="{9A32D304-F87B-4C36-BD29-AEBDE38CAAAF}" destId="{2E704C94-0C42-49A4-847C-1D2E24FA5497}" srcOrd="1" destOrd="0" parTransId="{91C327D6-6519-4306-AB9D-7328B96AD160}" sibTransId="{60394E86-B78D-4B03-8B61-18BE8E617047}"/>
    <dgm:cxn modelId="{0E3C7CD7-EE6E-4D76-9D5D-E59119FF52F0}" type="presOf" srcId="{2E704C94-0C42-49A4-847C-1D2E24FA5497}" destId="{FC877195-B29D-452F-AA81-4819C5D1B1C8}" srcOrd="0" destOrd="0" presId="urn:microsoft.com/office/officeart/2005/8/layout/hChevron3"/>
    <dgm:cxn modelId="{FA5CD54E-6BDC-4FB9-B0C8-E8E3E3B8983C}" type="presOf" srcId="{9A32D304-F87B-4C36-BD29-AEBDE38CAAAF}" destId="{328378B9-C3DA-4C95-A203-CFEF4416AE98}" srcOrd="0" destOrd="0" presId="urn:microsoft.com/office/officeart/2005/8/layout/hChevron3"/>
    <dgm:cxn modelId="{4E6006C4-65C2-4B52-97FF-CFE1A65937BC}" type="presParOf" srcId="{328378B9-C3DA-4C95-A203-CFEF4416AE98}" destId="{653A76E2-624C-4CCC-BC34-11B860AEF0A0}" srcOrd="0" destOrd="0" presId="urn:microsoft.com/office/officeart/2005/8/layout/hChevron3"/>
    <dgm:cxn modelId="{210F8615-36DF-4FBC-93C6-3E65EA655027}" type="presParOf" srcId="{328378B9-C3DA-4C95-A203-CFEF4416AE98}" destId="{6D8A7840-1FAA-4B2B-92FD-DFE74F69E294}" srcOrd="1" destOrd="0" presId="urn:microsoft.com/office/officeart/2005/8/layout/hChevron3"/>
    <dgm:cxn modelId="{3584E10B-E872-4A03-9D08-1935867CACDC}" type="presParOf" srcId="{328378B9-C3DA-4C95-A203-CFEF4416AE98}" destId="{FC877195-B29D-452F-AA81-4819C5D1B1C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2E704C94-0C42-49A4-847C-1D2E24FA549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1C327D6-6519-4306-AB9D-7328B96AD160}" type="parTrans" cxnId="{EEA0A16F-9D2F-49B0-B6BC-2CF4C1EF4D21}">
      <dgm:prSet/>
      <dgm:spPr/>
      <dgm:t>
        <a:bodyPr/>
        <a:lstStyle/>
        <a:p>
          <a:endParaRPr lang="en-US"/>
        </a:p>
      </dgm:t>
    </dgm:pt>
    <dgm:pt modelId="{60394E86-B78D-4B03-8B61-18BE8E617047}" type="sibTrans" cxnId="{EEA0A16F-9D2F-49B0-B6BC-2CF4C1EF4D21}">
      <dgm:prSet/>
      <dgm:spPr/>
      <dgm:t>
        <a:bodyPr/>
        <a:lstStyle/>
        <a:p>
          <a:endParaRPr lang="en-US"/>
        </a:p>
      </dgm:t>
    </dgm:pt>
    <dgm:pt modelId="{2F617EEF-204A-4F45-A2D6-7E41008B9D5A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</dgm:pt>
    <dgm:pt modelId="{1B639CFF-D71D-494E-848E-20B229B9084D}" type="pres">
      <dgm:prSet presAssocID="{E8FD1A3F-9FEC-4B74-A68F-D032CBBB8EDE}" presName="parTxOnly" presStyleLbl="node1" presStyleIdx="0" presStyleCnt="2" custScaleX="230298" custScaleY="74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34B24-2A82-4DA1-96A1-880ACB3A2FFC}" type="pres">
      <dgm:prSet presAssocID="{84C6A6A9-21B0-4306-BDB1-74182A0ACF02}" presName="parSpace" presStyleCnt="0"/>
      <dgm:spPr/>
    </dgm:pt>
    <dgm:pt modelId="{B06B54DB-50BA-4FCE-B7B2-241DF41440C1}" type="pres">
      <dgm:prSet presAssocID="{2E704C94-0C42-49A4-847C-1D2E24FA5497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ACEF8-DA92-4C29-9ABC-84F81C1B4701}" type="presOf" srcId="{2E704C94-0C42-49A4-847C-1D2E24FA5497}" destId="{B06B54DB-50BA-4FCE-B7B2-241DF41440C1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EEA0A16F-9D2F-49B0-B6BC-2CF4C1EF4D21}" srcId="{9A32D304-F87B-4C36-BD29-AEBDE38CAAAF}" destId="{2E704C94-0C42-49A4-847C-1D2E24FA5497}" srcOrd="1" destOrd="0" parTransId="{91C327D6-6519-4306-AB9D-7328B96AD160}" sibTransId="{60394E86-B78D-4B03-8B61-18BE8E617047}"/>
    <dgm:cxn modelId="{8B5EB0E9-B297-4903-A4F9-C37D8F8A20CC}" type="presOf" srcId="{E8FD1A3F-9FEC-4B74-A68F-D032CBBB8EDE}" destId="{1B639CFF-D71D-494E-848E-20B229B9084D}" srcOrd="0" destOrd="0" presId="urn:microsoft.com/office/officeart/2005/8/layout/hChevron3"/>
    <dgm:cxn modelId="{592B955F-C66D-4036-B4AD-E6DEC5B57E72}" type="presOf" srcId="{9A32D304-F87B-4C36-BD29-AEBDE38CAAAF}" destId="{2F617EEF-204A-4F45-A2D6-7E41008B9D5A}" srcOrd="0" destOrd="0" presId="urn:microsoft.com/office/officeart/2005/8/layout/hChevron3"/>
    <dgm:cxn modelId="{6C414CCD-991B-4784-B9BE-2FC7BE76116A}" type="presParOf" srcId="{2F617EEF-204A-4F45-A2D6-7E41008B9D5A}" destId="{1B639CFF-D71D-494E-848E-20B229B9084D}" srcOrd="0" destOrd="0" presId="urn:microsoft.com/office/officeart/2005/8/layout/hChevron3"/>
    <dgm:cxn modelId="{6BFB5D43-FD33-4466-8EF4-F01E8CCF11F1}" type="presParOf" srcId="{2F617EEF-204A-4F45-A2D6-7E41008B9D5A}" destId="{B7634B24-2A82-4DA1-96A1-880ACB3A2FFC}" srcOrd="1" destOrd="0" presId="urn:microsoft.com/office/officeart/2005/8/layout/hChevron3"/>
    <dgm:cxn modelId="{1BCF3713-2500-41FA-8197-2D0CACD24CE9}" type="presParOf" srcId="{2F617EEF-204A-4F45-A2D6-7E41008B9D5A}" destId="{B06B54DB-50BA-4FCE-B7B2-241DF41440C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Level 2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Y="84706" custLinFactNeighborX="-3898" custLinFactNeighborY="-37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17182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45241E-A84A-4731-BA40-693428B3F570}" type="presOf" srcId="{E8FD1A3F-9FEC-4B74-A68F-D032CBBB8EDE}" destId="{0421F739-517E-4C86-BBAA-D08009F5B032}" srcOrd="0" destOrd="0" presId="urn:microsoft.com/office/officeart/2005/8/layout/hChevron3"/>
    <dgm:cxn modelId="{AC75DA34-8831-454E-835A-B62E49781F34}" type="presOf" srcId="{50355E97-07AF-48D2-BC96-C84BC8DA83D4}" destId="{96ACC2BD-2E7E-4D44-95E9-3F2559628458}" srcOrd="0" destOrd="0" presId="urn:microsoft.com/office/officeart/2005/8/layout/hChevron3"/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877D5960-F664-4036-8FA6-1C07FAE8219A}" type="presOf" srcId="{9A32D304-F87B-4C36-BD29-AEBDE38CAAAF}" destId="{2780CFAC-363C-4CE3-97CB-0FB29009BD75}" srcOrd="0" destOrd="0" presId="urn:microsoft.com/office/officeart/2005/8/layout/hChevron3"/>
    <dgm:cxn modelId="{F5349BA2-C3EC-4BA4-9F07-AB1DB72891C8}" type="presParOf" srcId="{2780CFAC-363C-4CE3-97CB-0FB29009BD75}" destId="{0421F739-517E-4C86-BBAA-D08009F5B032}" srcOrd="0" destOrd="0" presId="urn:microsoft.com/office/officeart/2005/8/layout/hChevron3"/>
    <dgm:cxn modelId="{72DB6060-4B9B-46ED-8FF5-7FC9CE03892C}" type="presParOf" srcId="{2780CFAC-363C-4CE3-97CB-0FB29009BD75}" destId="{E0D4069A-C9BE-448B-8A15-DCBBB8A73496}" srcOrd="1" destOrd="0" presId="urn:microsoft.com/office/officeart/2005/8/layout/hChevron3"/>
    <dgm:cxn modelId="{29A7EB04-4C02-43CB-A4D3-634D28D932D2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2E704C94-0C42-49A4-847C-1D2E24FA549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1C327D6-6519-4306-AB9D-7328B96AD160}" type="parTrans" cxnId="{EEA0A16F-9D2F-49B0-B6BC-2CF4C1EF4D21}">
      <dgm:prSet/>
      <dgm:spPr/>
      <dgm:t>
        <a:bodyPr/>
        <a:lstStyle/>
        <a:p>
          <a:endParaRPr lang="en-US"/>
        </a:p>
      </dgm:t>
    </dgm:pt>
    <dgm:pt modelId="{60394E86-B78D-4B03-8B61-18BE8E617047}" type="sibTrans" cxnId="{EEA0A16F-9D2F-49B0-B6BC-2CF4C1EF4D21}">
      <dgm:prSet/>
      <dgm:spPr/>
      <dgm:t>
        <a:bodyPr/>
        <a:lstStyle/>
        <a:p>
          <a:endParaRPr lang="en-US"/>
        </a:p>
      </dgm:t>
    </dgm:pt>
    <dgm:pt modelId="{328378B9-C3DA-4C95-A203-CFEF4416AE98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</dgm:pt>
    <dgm:pt modelId="{653A76E2-624C-4CCC-BC34-11B860AEF0A0}" type="pres">
      <dgm:prSet presAssocID="{E8FD1A3F-9FEC-4B74-A68F-D032CBBB8EDE}" presName="parTxOnly" presStyleLbl="node1" presStyleIdx="0" presStyleCnt="2" custScaleX="158961" custScaleY="4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A7840-1FAA-4B2B-92FD-DFE74F69E294}" type="pres">
      <dgm:prSet presAssocID="{84C6A6A9-21B0-4306-BDB1-74182A0ACF02}" presName="parSpace" presStyleCnt="0"/>
      <dgm:spPr/>
    </dgm:pt>
    <dgm:pt modelId="{FC877195-B29D-452F-AA81-4819C5D1B1C8}" type="pres">
      <dgm:prSet presAssocID="{2E704C94-0C42-49A4-847C-1D2E24FA5497}" presName="parTxOnly" presStyleLbl="node1" presStyleIdx="1" presStyleCnt="2" custScaleY="4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5329BB-F777-48B4-800B-E270E0E71351}" type="presOf" srcId="{2E704C94-0C42-49A4-847C-1D2E24FA5497}" destId="{FC877195-B29D-452F-AA81-4819C5D1B1C8}" srcOrd="0" destOrd="0" presId="urn:microsoft.com/office/officeart/2005/8/layout/hChevron3"/>
    <dgm:cxn modelId="{2D10771E-82CC-473E-85AE-40124C467EC1}" type="presOf" srcId="{9A32D304-F87B-4C36-BD29-AEBDE38CAAAF}" destId="{328378B9-C3DA-4C95-A203-CFEF4416AE98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EEA0A16F-9D2F-49B0-B6BC-2CF4C1EF4D21}" srcId="{9A32D304-F87B-4C36-BD29-AEBDE38CAAAF}" destId="{2E704C94-0C42-49A4-847C-1D2E24FA5497}" srcOrd="1" destOrd="0" parTransId="{91C327D6-6519-4306-AB9D-7328B96AD160}" sibTransId="{60394E86-B78D-4B03-8B61-18BE8E617047}"/>
    <dgm:cxn modelId="{A1EC77B7-CE4C-4826-A8E5-0FCCFA8706E6}" type="presOf" srcId="{E8FD1A3F-9FEC-4B74-A68F-D032CBBB8EDE}" destId="{653A76E2-624C-4CCC-BC34-11B860AEF0A0}" srcOrd="0" destOrd="0" presId="urn:microsoft.com/office/officeart/2005/8/layout/hChevron3"/>
    <dgm:cxn modelId="{D5E1EC9A-6E44-4689-AD7D-989B65AD16AE}" type="presParOf" srcId="{328378B9-C3DA-4C95-A203-CFEF4416AE98}" destId="{653A76E2-624C-4CCC-BC34-11B860AEF0A0}" srcOrd="0" destOrd="0" presId="urn:microsoft.com/office/officeart/2005/8/layout/hChevron3"/>
    <dgm:cxn modelId="{7FC4C862-21D0-4F69-8C46-D14452342C8F}" type="presParOf" srcId="{328378B9-C3DA-4C95-A203-CFEF4416AE98}" destId="{6D8A7840-1FAA-4B2B-92FD-DFE74F69E294}" srcOrd="1" destOrd="0" presId="urn:microsoft.com/office/officeart/2005/8/layout/hChevron3"/>
    <dgm:cxn modelId="{443E5C18-BDC9-4105-8946-BA639AA8CC79}" type="presParOf" srcId="{328378B9-C3DA-4C95-A203-CFEF4416AE98}" destId="{FC877195-B29D-452F-AA81-4819C5D1B1C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X="80370" custScaleY="84706" custLinFactNeighborX="-44" custLinFactNeighborY="4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43155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85DB7569-A73F-48C9-818C-0E7F37F93DCA}" type="presOf" srcId="{E8FD1A3F-9FEC-4B74-A68F-D032CBBB8EDE}" destId="{0421F739-517E-4C86-BBAA-D08009F5B032}" srcOrd="0" destOrd="0" presId="urn:microsoft.com/office/officeart/2005/8/layout/hChevron3"/>
    <dgm:cxn modelId="{C15F3C5E-F566-4DCF-A5A4-1068D939306A}" type="presOf" srcId="{50355E97-07AF-48D2-BC96-C84BC8DA83D4}" destId="{96ACC2BD-2E7E-4D44-95E9-3F2559628458}" srcOrd="0" destOrd="0" presId="urn:microsoft.com/office/officeart/2005/8/layout/hChevron3"/>
    <dgm:cxn modelId="{D1858670-4798-406A-AC57-8B6819991C82}" type="presOf" srcId="{9A32D304-F87B-4C36-BD29-AEBDE38CAAAF}" destId="{2780CFAC-363C-4CE3-97CB-0FB29009BD75}" srcOrd="0" destOrd="0" presId="urn:microsoft.com/office/officeart/2005/8/layout/hChevron3"/>
    <dgm:cxn modelId="{7846C5C5-40AE-4C67-81A1-3E03C3FB5883}" type="presParOf" srcId="{2780CFAC-363C-4CE3-97CB-0FB29009BD75}" destId="{0421F739-517E-4C86-BBAA-D08009F5B032}" srcOrd="0" destOrd="0" presId="urn:microsoft.com/office/officeart/2005/8/layout/hChevron3"/>
    <dgm:cxn modelId="{05D3AD73-E002-4F9F-A3F8-93F30A884013}" type="presParOf" srcId="{2780CFAC-363C-4CE3-97CB-0FB29009BD75}" destId="{E0D4069A-C9BE-448B-8A15-DCBBB8A73496}" srcOrd="1" destOrd="0" presId="urn:microsoft.com/office/officeart/2005/8/layout/hChevron3"/>
    <dgm:cxn modelId="{9EC7DAAE-EA1B-41C7-A1ED-E88418D8CA79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Y="84706" custLinFactNeighborX="-3898" custLinFactNeighborY="-37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44218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4A731CEC-A936-4308-961A-0B71A779AE58}" type="presOf" srcId="{E8FD1A3F-9FEC-4B74-A68F-D032CBBB8EDE}" destId="{0421F739-517E-4C86-BBAA-D08009F5B032}" srcOrd="0" destOrd="0" presId="urn:microsoft.com/office/officeart/2005/8/layout/hChevron3"/>
    <dgm:cxn modelId="{9FAF3DBB-80E0-4CD7-8D91-09348BE8AA8B}" type="presOf" srcId="{50355E97-07AF-48D2-BC96-C84BC8DA83D4}" destId="{96ACC2BD-2E7E-4D44-95E9-3F2559628458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93CAA733-9AB6-49EF-B084-28BD34F47541}" type="presOf" srcId="{9A32D304-F87B-4C36-BD29-AEBDE38CAAAF}" destId="{2780CFAC-363C-4CE3-97CB-0FB29009BD75}" srcOrd="0" destOrd="0" presId="urn:microsoft.com/office/officeart/2005/8/layout/hChevron3"/>
    <dgm:cxn modelId="{A32877A0-9EA4-48AA-80E1-5766520D4FEE}" type="presParOf" srcId="{2780CFAC-363C-4CE3-97CB-0FB29009BD75}" destId="{0421F739-517E-4C86-BBAA-D08009F5B032}" srcOrd="0" destOrd="0" presId="urn:microsoft.com/office/officeart/2005/8/layout/hChevron3"/>
    <dgm:cxn modelId="{9BAB376A-F339-4FA2-8A33-0E09BBB91BAC}" type="presParOf" srcId="{2780CFAC-363C-4CE3-97CB-0FB29009BD75}" destId="{E0D4069A-C9BE-448B-8A15-DCBBB8A73496}" srcOrd="1" destOrd="0" presId="urn:microsoft.com/office/officeart/2005/8/layout/hChevron3"/>
    <dgm:cxn modelId="{C4960E15-CF49-4B28-972D-79A12D23AF9E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Level 1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Level 2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Y="84706" custLinFactNeighborX="-3898" custLinFactNeighborY="-37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83502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1D2197-46ED-41A0-B5F7-586AFEAB16B0}" type="presOf" srcId="{9A32D304-F87B-4C36-BD29-AEBDE38CAAAF}" destId="{2780CFAC-363C-4CE3-97CB-0FB29009BD75}" srcOrd="0" destOrd="0" presId="urn:microsoft.com/office/officeart/2005/8/layout/hChevron3"/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E378B341-AC4D-4419-B468-2CA1E4F75688}" type="presOf" srcId="{E8FD1A3F-9FEC-4B74-A68F-D032CBBB8EDE}" destId="{0421F739-517E-4C86-BBAA-D08009F5B032}" srcOrd="0" destOrd="0" presId="urn:microsoft.com/office/officeart/2005/8/layout/hChevron3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2F8A9A2F-D8E5-4284-ACA2-418262ED6547}" type="presOf" srcId="{50355E97-07AF-48D2-BC96-C84BC8DA83D4}" destId="{96ACC2BD-2E7E-4D44-95E9-3F2559628458}" srcOrd="0" destOrd="0" presId="urn:microsoft.com/office/officeart/2005/8/layout/hChevron3"/>
    <dgm:cxn modelId="{A9A465EF-775B-4EFF-B235-94DE02472947}" type="presParOf" srcId="{2780CFAC-363C-4CE3-97CB-0FB29009BD75}" destId="{0421F739-517E-4C86-BBAA-D08009F5B032}" srcOrd="0" destOrd="0" presId="urn:microsoft.com/office/officeart/2005/8/layout/hChevron3"/>
    <dgm:cxn modelId="{251E39D5-F45D-438C-99F4-14B0AB2A809F}" type="presParOf" srcId="{2780CFAC-363C-4CE3-97CB-0FB29009BD75}" destId="{E0D4069A-C9BE-448B-8A15-DCBBB8A73496}" srcOrd="1" destOrd="0" presId="urn:microsoft.com/office/officeart/2005/8/layout/hChevron3"/>
    <dgm:cxn modelId="{589334F6-B3A6-4DF6-A7C7-8A77A73266AC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32D304-F87B-4C36-BD29-AEBDE38CAA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D1A3F-9FEC-4B74-A68F-D032CBBB8EDE}">
      <dgm:prSet phldrT="[Text]" custT="1"/>
      <dgm:spPr/>
      <dgm:t>
        <a:bodyPr/>
        <a:lstStyle/>
        <a:p>
          <a:r>
            <a:rPr lang="en-US" sz="2400" dirty="0" smtClean="0"/>
            <a:t>700+</a:t>
          </a:r>
          <a:endParaRPr lang="en-US" sz="2400" dirty="0"/>
        </a:p>
      </dgm:t>
    </dgm:pt>
    <dgm:pt modelId="{2F7DB736-3608-4478-9F16-F70893E96894}" type="parTrans" cxnId="{AA4AF55B-FF1F-4A9E-9CF6-8A1C2A82B470}">
      <dgm:prSet/>
      <dgm:spPr/>
      <dgm:t>
        <a:bodyPr/>
        <a:lstStyle/>
        <a:p>
          <a:endParaRPr lang="en-US"/>
        </a:p>
      </dgm:t>
    </dgm:pt>
    <dgm:pt modelId="{84C6A6A9-21B0-4306-BDB1-74182A0ACF02}" type="sibTrans" cxnId="{AA4AF55B-FF1F-4A9E-9CF6-8A1C2A82B470}">
      <dgm:prSet/>
      <dgm:spPr/>
      <dgm:t>
        <a:bodyPr/>
        <a:lstStyle/>
        <a:p>
          <a:endParaRPr lang="en-US"/>
        </a:p>
      </dgm:t>
    </dgm:pt>
    <dgm:pt modelId="{50355E97-07AF-48D2-BC96-C84BC8DA83D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/>
            <a:t>800+</a:t>
          </a:r>
        </a:p>
      </dgm:t>
    </dgm:pt>
    <dgm:pt modelId="{9DAEFC21-A18D-4BE6-B585-CEF347B4CF01}" type="parTrans" cxnId="{6C7F9915-E01B-4067-965D-FF40C8FF122C}">
      <dgm:prSet/>
      <dgm:spPr/>
      <dgm:t>
        <a:bodyPr/>
        <a:lstStyle/>
        <a:p>
          <a:endParaRPr lang="en-US"/>
        </a:p>
      </dgm:t>
    </dgm:pt>
    <dgm:pt modelId="{C629F83A-731C-47F3-A2B0-0A2BF4EA3C24}" type="sibTrans" cxnId="{6C7F9915-E01B-4067-965D-FF40C8FF122C}">
      <dgm:prSet/>
      <dgm:spPr/>
      <dgm:t>
        <a:bodyPr/>
        <a:lstStyle/>
        <a:p>
          <a:endParaRPr lang="en-US"/>
        </a:p>
      </dgm:t>
    </dgm:pt>
    <dgm:pt modelId="{2780CFAC-363C-4CE3-97CB-0FB29009BD75}" type="pres">
      <dgm:prSet presAssocID="{9A32D304-F87B-4C36-BD29-AEBDE38CAA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21F739-517E-4C86-BBAA-D08009F5B032}" type="pres">
      <dgm:prSet presAssocID="{E8FD1A3F-9FEC-4B74-A68F-D032CBBB8EDE}" presName="parTxOnly" presStyleLbl="node1" presStyleIdx="0" presStyleCnt="2" custScaleY="84706" custLinFactNeighborX="-89243" custLinFactNeighborY="32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4069A-C9BE-448B-8A15-DCBBB8A73496}" type="pres">
      <dgm:prSet presAssocID="{84C6A6A9-21B0-4306-BDB1-74182A0ACF02}" presName="parSpace" presStyleCnt="0"/>
      <dgm:spPr/>
    </dgm:pt>
    <dgm:pt modelId="{96ACC2BD-2E7E-4D44-95E9-3F2559628458}" type="pres">
      <dgm:prSet presAssocID="{50355E97-07AF-48D2-BC96-C84BC8DA83D4}" presName="parTxOnly" presStyleLbl="node1" presStyleIdx="1" presStyleCnt="2" custScaleX="17182" custLinFactX="4320" custLinFactNeighborX="100000" custLinFactNeighborY="-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67C59-884E-401B-943F-1E5CBA5B44E4}" type="presOf" srcId="{9A32D304-F87B-4C36-BD29-AEBDE38CAAAF}" destId="{2780CFAC-363C-4CE3-97CB-0FB29009BD75}" srcOrd="0" destOrd="0" presId="urn:microsoft.com/office/officeart/2005/8/layout/hChevron3"/>
    <dgm:cxn modelId="{6C7F9915-E01B-4067-965D-FF40C8FF122C}" srcId="{9A32D304-F87B-4C36-BD29-AEBDE38CAAAF}" destId="{50355E97-07AF-48D2-BC96-C84BC8DA83D4}" srcOrd="1" destOrd="0" parTransId="{9DAEFC21-A18D-4BE6-B585-CEF347B4CF01}" sibTransId="{C629F83A-731C-47F3-A2B0-0A2BF4EA3C24}"/>
    <dgm:cxn modelId="{AA4AF55B-FF1F-4A9E-9CF6-8A1C2A82B470}" srcId="{9A32D304-F87B-4C36-BD29-AEBDE38CAAAF}" destId="{E8FD1A3F-9FEC-4B74-A68F-D032CBBB8EDE}" srcOrd="0" destOrd="0" parTransId="{2F7DB736-3608-4478-9F16-F70893E96894}" sibTransId="{84C6A6A9-21B0-4306-BDB1-74182A0ACF02}"/>
    <dgm:cxn modelId="{31A0BA58-885C-4453-86E7-E5FDFA273CF7}" type="presOf" srcId="{E8FD1A3F-9FEC-4B74-A68F-D032CBBB8EDE}" destId="{0421F739-517E-4C86-BBAA-D08009F5B032}" srcOrd="0" destOrd="0" presId="urn:microsoft.com/office/officeart/2005/8/layout/hChevron3"/>
    <dgm:cxn modelId="{97D1CC3E-5184-4070-B77E-75236DA07D9E}" type="presOf" srcId="{50355E97-07AF-48D2-BC96-C84BC8DA83D4}" destId="{96ACC2BD-2E7E-4D44-95E9-3F2559628458}" srcOrd="0" destOrd="0" presId="urn:microsoft.com/office/officeart/2005/8/layout/hChevron3"/>
    <dgm:cxn modelId="{39D83D75-636B-49BE-9D78-1DFF5C0A93E4}" type="presParOf" srcId="{2780CFAC-363C-4CE3-97CB-0FB29009BD75}" destId="{0421F739-517E-4C86-BBAA-D08009F5B032}" srcOrd="0" destOrd="0" presId="urn:microsoft.com/office/officeart/2005/8/layout/hChevron3"/>
    <dgm:cxn modelId="{D97B7EAE-6471-4BCA-B8D7-3F035233DA6D}" type="presParOf" srcId="{2780CFAC-363C-4CE3-97CB-0FB29009BD75}" destId="{E0D4069A-C9BE-448B-8A15-DCBBB8A73496}" srcOrd="1" destOrd="0" presId="urn:microsoft.com/office/officeart/2005/8/layout/hChevron3"/>
    <dgm:cxn modelId="{7B84A775-05F2-4AC5-871B-AADB0A087E95}" type="presParOf" srcId="{2780CFAC-363C-4CE3-97CB-0FB29009BD75}" destId="{96ACC2BD-2E7E-4D44-95E9-3F2559628458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A76E2-624C-4CCC-BC34-11B860AEF0A0}">
      <dsp:nvSpPr>
        <dsp:cNvPr id="0" name=""/>
        <dsp:cNvSpPr/>
      </dsp:nvSpPr>
      <dsp:spPr>
        <a:xfrm>
          <a:off x="80" y="123086"/>
          <a:ext cx="7370049" cy="5486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80" y="123086"/>
        <a:ext cx="7232888" cy="548646"/>
      </dsp:txXfrm>
    </dsp:sp>
    <dsp:sp modelId="{FC877195-B29D-452F-AA81-4819C5D1B1C8}">
      <dsp:nvSpPr>
        <dsp:cNvPr id="0" name=""/>
        <dsp:cNvSpPr/>
      </dsp:nvSpPr>
      <dsp:spPr>
        <a:xfrm>
          <a:off x="6730085" y="123086"/>
          <a:ext cx="3200223" cy="54864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7004408" y="123086"/>
        <a:ext cx="2651577" cy="548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39CFF-D71D-494E-848E-20B229B9084D}">
      <dsp:nvSpPr>
        <dsp:cNvPr id="0" name=""/>
        <dsp:cNvSpPr/>
      </dsp:nvSpPr>
      <dsp:spPr>
        <a:xfrm>
          <a:off x="80" y="0"/>
          <a:ext cx="7370050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80" y="0"/>
        <a:ext cx="7232890" cy="548640"/>
      </dsp:txXfrm>
    </dsp:sp>
    <dsp:sp modelId="{B06B54DB-50BA-4FCE-B7B2-241DF41440C1}">
      <dsp:nvSpPr>
        <dsp:cNvPr id="0" name=""/>
        <dsp:cNvSpPr/>
      </dsp:nvSpPr>
      <dsp:spPr>
        <a:xfrm>
          <a:off x="6730086" y="0"/>
          <a:ext cx="3200223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7004406" y="0"/>
        <a:ext cx="2651583" cy="548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9920686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0" y="0"/>
        <a:ext cx="9783526" cy="548640"/>
      </dsp:txXfrm>
    </dsp:sp>
    <dsp:sp modelId="{96ACC2BD-2E7E-4D44-95E9-3F2559628458}">
      <dsp:nvSpPr>
        <dsp:cNvPr id="0" name=""/>
        <dsp:cNvSpPr/>
      </dsp:nvSpPr>
      <dsp:spPr>
        <a:xfrm>
          <a:off x="8225811" y="0"/>
          <a:ext cx="1704572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8500131" y="0"/>
        <a:ext cx="1155932" cy="548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A76E2-624C-4CCC-BC34-11B860AEF0A0}">
      <dsp:nvSpPr>
        <dsp:cNvPr id="0" name=""/>
        <dsp:cNvSpPr/>
      </dsp:nvSpPr>
      <dsp:spPr>
        <a:xfrm>
          <a:off x="252" y="0"/>
          <a:ext cx="6605530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252" y="0"/>
        <a:ext cx="6468370" cy="548640"/>
      </dsp:txXfrm>
    </dsp:sp>
    <dsp:sp modelId="{FC877195-B29D-452F-AA81-4819C5D1B1C8}">
      <dsp:nvSpPr>
        <dsp:cNvPr id="0" name=""/>
        <dsp:cNvSpPr/>
      </dsp:nvSpPr>
      <dsp:spPr>
        <a:xfrm>
          <a:off x="5774695" y="0"/>
          <a:ext cx="4155441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6049015" y="0"/>
        <a:ext cx="3606801" cy="548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7708259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0" y="0"/>
        <a:ext cx="7571099" cy="548640"/>
      </dsp:txXfrm>
    </dsp:sp>
    <dsp:sp modelId="{96ACC2BD-2E7E-4D44-95E9-3F2559628458}">
      <dsp:nvSpPr>
        <dsp:cNvPr id="0" name=""/>
        <dsp:cNvSpPr/>
      </dsp:nvSpPr>
      <dsp:spPr>
        <a:xfrm>
          <a:off x="5791402" y="0"/>
          <a:ext cx="4138981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6065722" y="0"/>
        <a:ext cx="3590341" cy="548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7990855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0" y="0"/>
        <a:ext cx="7853695" cy="548640"/>
      </dsp:txXfrm>
    </dsp:sp>
    <dsp:sp modelId="{96ACC2BD-2E7E-4D44-95E9-3F2559628458}">
      <dsp:nvSpPr>
        <dsp:cNvPr id="0" name=""/>
        <dsp:cNvSpPr/>
      </dsp:nvSpPr>
      <dsp:spPr>
        <a:xfrm>
          <a:off x="6396987" y="0"/>
          <a:ext cx="3533396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6671307" y="0"/>
        <a:ext cx="2984756" cy="5486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6070723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1</a:t>
          </a:r>
          <a:endParaRPr lang="en-US" sz="2400" kern="1200" dirty="0"/>
        </a:p>
      </dsp:txBody>
      <dsp:txXfrm>
        <a:off x="0" y="0"/>
        <a:ext cx="5933563" cy="548640"/>
      </dsp:txXfrm>
    </dsp:sp>
    <dsp:sp modelId="{96ACC2BD-2E7E-4D44-95E9-3F2559628458}">
      <dsp:nvSpPr>
        <dsp:cNvPr id="0" name=""/>
        <dsp:cNvSpPr/>
      </dsp:nvSpPr>
      <dsp:spPr>
        <a:xfrm>
          <a:off x="4861208" y="0"/>
          <a:ext cx="5069175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Level 2</a:t>
          </a:r>
        </a:p>
      </dsp:txBody>
      <dsp:txXfrm>
        <a:off x="5135528" y="0"/>
        <a:ext cx="4520535" cy="54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F739-517E-4C86-BBAA-D08009F5B032}">
      <dsp:nvSpPr>
        <dsp:cNvPr id="0" name=""/>
        <dsp:cNvSpPr/>
      </dsp:nvSpPr>
      <dsp:spPr>
        <a:xfrm>
          <a:off x="0" y="0"/>
          <a:ext cx="9920686" cy="54864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700+</a:t>
          </a:r>
          <a:endParaRPr lang="en-US" sz="2400" kern="1200" dirty="0"/>
        </a:p>
      </dsp:txBody>
      <dsp:txXfrm>
        <a:off x="0" y="0"/>
        <a:ext cx="9783526" cy="548640"/>
      </dsp:txXfrm>
    </dsp:sp>
    <dsp:sp modelId="{96ACC2BD-2E7E-4D44-95E9-3F2559628458}">
      <dsp:nvSpPr>
        <dsp:cNvPr id="0" name=""/>
        <dsp:cNvSpPr/>
      </dsp:nvSpPr>
      <dsp:spPr>
        <a:xfrm>
          <a:off x="8225811" y="0"/>
          <a:ext cx="1704572" cy="54864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800+</a:t>
          </a:r>
        </a:p>
      </dsp:txBody>
      <dsp:txXfrm>
        <a:off x="8500131" y="0"/>
        <a:ext cx="1155932" cy="548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8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8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8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3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2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-38471"/>
            <a:ext cx="8520000" cy="8863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8072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3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9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3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8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4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3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2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282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12903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1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8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224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8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9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2015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210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b="1" dirty="0" smtClean="0"/>
              <a:t>Mentor: Qui la 	(</a:t>
            </a:r>
            <a:r>
              <a:rPr lang="en-US" b="1" dirty="0"/>
              <a:t>0974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Mentee: Vu Tran	(2163)</a:t>
            </a:r>
            <a:endParaRPr lang="en-US" b="1" dirty="0"/>
          </a:p>
          <a:p>
            <a:r>
              <a:rPr lang="en-US" b="1" dirty="0" smtClean="0"/>
              <a:t>Middleware team, R-Car Software Solution 2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Project: graphics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target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dirty="0"/>
              <a:t>Current status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b="1" dirty="0">
                <a:solidFill>
                  <a:schemeClr val="accent2"/>
                </a:solidFill>
              </a:rPr>
              <a:t>Analysis and solution</a:t>
            </a:r>
            <a:r>
              <a:rPr lang="de-DE" dirty="0"/>
              <a:t>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dirty="0"/>
              <a:t>Mentor mentee acivities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dirty="0"/>
              <a:t>Training plan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4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solution (1/4)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2400" y="1645921"/>
          <a:ext cx="12070080" cy="391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03120"/>
                <a:gridCol w="2286000"/>
                <a:gridCol w="2743200"/>
                <a:gridCol w="3017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/>
                </a:tc>
              </a:tr>
              <a:tr h="17144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Testing skills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knowledge in creating new PCL and test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Don’t have enough experience in this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Investigate the PCL items and test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specification, confirm understand with mentor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reviewing and confirming the PCL, guide the execution for mentee</a:t>
                      </a:r>
                    </a:p>
                    <a:p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Review the test report,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 the issues and comment for mentee to revise</a:t>
                      </a:r>
                    </a:p>
                  </a:txBody>
                  <a:tcPr/>
                </a:tc>
              </a:tr>
              <a:tr h="17408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environment without mentor’s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understand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clearly and deeply the structure of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INTEGRITY OS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</a:t>
                      </a:r>
                      <a:r>
                        <a:rPr lang="en-US" sz="1600" baseline="0" dirty="0" err="1" smtClean="0"/>
                        <a:t>GreenHills</a:t>
                      </a:r>
                      <a:r>
                        <a:rPr lang="en-US" sz="1600" baseline="0" dirty="0" smtClean="0"/>
                        <a:t> debugger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Assign mentee to setup environment for testing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guideline and review the result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solution (</a:t>
            </a:r>
            <a:r>
              <a:rPr lang="en-GB" dirty="0"/>
              <a:t>2</a:t>
            </a:r>
            <a:r>
              <a:rPr lang="en-GB" dirty="0" smtClean="0"/>
              <a:t>/4)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2400" y="1645920"/>
          <a:ext cx="12070080" cy="389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03120"/>
                <a:gridCol w="2286000"/>
                <a:gridCol w="2743200"/>
                <a:gridCol w="3017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/>
                </a:tc>
              </a:tr>
              <a:tr h="1403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Lack of experience in locating bug and analyzing the cause of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-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 to</a:t>
                      </a:r>
                      <a:r>
                        <a:rPr kumimoji="1"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bug</a:t>
                      </a:r>
                      <a:endParaRPr kumimoji="1"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Self check the experience in </a:t>
                      </a:r>
                      <a:r>
                        <a:rPr lang="en-US" sz="1600" baseline="0" dirty="0" err="1" smtClean="0"/>
                        <a:t>Redmine</a:t>
                      </a:r>
                      <a:r>
                        <a:rPr lang="en-US" sz="1600" baseline="0" dirty="0" smtClean="0"/>
                        <a:t> of team to improve my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Give hints/tips to mentee to analyze failure efficiently</a:t>
                      </a: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 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not work much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with R-Car H3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Hardware manual and Technical specification of Gen3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documents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Discuss to confirm mentee’s understanding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3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Analysis and solution (3/4)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smtClean="0"/>
              <a:t> 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59981"/>
              </p:ext>
            </p:extLst>
          </p:nvPr>
        </p:nvGraphicFramePr>
        <p:xfrm>
          <a:off x="152400" y="1645920"/>
          <a:ext cx="12070080" cy="388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03120"/>
                <a:gridCol w="2286000"/>
                <a:gridCol w="2743200"/>
                <a:gridCol w="3017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/>
                </a:tc>
              </a:tr>
              <a:tr h="1478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Hard to setup environment and understand multi OS working (Linux, INTEGRITY,…)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working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experience about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INTEGRITY/Linux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Operating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document about INTEGRITY and Linux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</a:t>
                      </a:r>
                    </a:p>
                  </a:txBody>
                  <a:tcPr/>
                </a:tc>
              </a:tr>
              <a:tr h="19474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know how to apply development process in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Have no experience in applying development process to real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depend on existed document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project which is applied development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Share experience with mentee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Give mentee guidance for development process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0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and solution (</a:t>
            </a:r>
            <a:r>
              <a:rPr lang="en-GB" dirty="0"/>
              <a:t>4</a:t>
            </a:r>
            <a:r>
              <a:rPr lang="en-GB" dirty="0" smtClean="0"/>
              <a:t>/4)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/>
          </p:nvPr>
        </p:nvGraphicFramePr>
        <p:xfrm>
          <a:off x="155448" y="1645920"/>
          <a:ext cx="12070080" cy="447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103120"/>
                <a:gridCol w="2286000"/>
                <a:gridCol w="2743200"/>
                <a:gridCol w="301752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Skill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Gap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Mentee’s Action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Mentor’s Action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</a:tr>
              <a:tr h="14494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The report is not enough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information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Do not have habit to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 before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Try to follow team’s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policy and report template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Provide the guideline 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template and ensure the mentee follow the template</a:t>
                      </a:r>
                    </a:p>
                  </a:txBody>
                  <a:tcPr marL="112524" marR="112524"/>
                </a:tc>
              </a:tr>
              <a:tr h="11158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Plan is not so well and hard to follow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 experience in making good schedule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Try to define the self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schedule whenever 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receive a task from mentor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Beside checking the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output, mentor should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review and check the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of mentee</a:t>
                      </a:r>
                    </a:p>
                  </a:txBody>
                  <a:tcPr marL="112524" marR="112524"/>
                </a:tc>
              </a:tr>
              <a:tr h="14494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English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Not good at listening and speaking skill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Have not practiced a lot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vocabulary in various problems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Self learning English day by day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Read technical book or technical dictionary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None</a:t>
                      </a:r>
                    </a:p>
                  </a:txBody>
                  <a:tcPr marL="112524" marR="112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target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dirty="0"/>
              <a:t>Current status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dirty="0"/>
              <a:t>Analysis and solution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b="1" dirty="0">
                <a:solidFill>
                  <a:schemeClr val="accent2"/>
                </a:solidFill>
              </a:rPr>
              <a:t>Mentor mentee acivities</a:t>
            </a:r>
            <a:r>
              <a:rPr lang="de-DE" dirty="0"/>
              <a:t>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dirty="0"/>
              <a:t>Training plan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6418C"/>
                </a:solidFill>
              </a:rPr>
              <a:t>Mentor mentee activities</a:t>
            </a:r>
            <a:endParaRPr lang="en-US" dirty="0">
              <a:solidFill>
                <a:srgbClr val="06418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50986" y="1866695"/>
            <a:ext cx="1307533" cy="32918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6418C"/>
              </a:buClr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rgbClr val="3C3C3B"/>
                </a:solidFill>
              </a:rPr>
              <a:t>Propose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ja-JP" dirty="0">
              <a:solidFill>
                <a:srgbClr val="3C3C3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35" y="1627214"/>
            <a:ext cx="1075461" cy="941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19" y="1622690"/>
            <a:ext cx="1080631" cy="945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19451" y="2019099"/>
            <a:ext cx="1905000" cy="411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Self investigate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66162" y="2016904"/>
            <a:ext cx="1673527" cy="411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C3C3B"/>
                </a:solidFill>
              </a:rPr>
              <a:t>Assignment</a:t>
            </a:r>
          </a:p>
        </p:txBody>
      </p:sp>
      <p:sp>
        <p:nvSpPr>
          <p:cNvPr id="49" name="Diamond 48"/>
          <p:cNvSpPr/>
          <p:nvPr/>
        </p:nvSpPr>
        <p:spPr>
          <a:xfrm>
            <a:off x="2416577" y="2841454"/>
            <a:ext cx="1907874" cy="75693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Trouble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70699" y="4031151"/>
            <a:ext cx="1202504" cy="4080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Solution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70699" y="4878972"/>
            <a:ext cx="1202504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Output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11757" y="5867400"/>
            <a:ext cx="1202504" cy="44244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C3C3B"/>
                </a:solidFill>
              </a:rPr>
              <a:t>Summary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66162" y="2808310"/>
            <a:ext cx="1673527" cy="794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C3C3B"/>
                </a:solidFill>
              </a:rPr>
              <a:t>Instruction, Proposal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66162" y="4865904"/>
            <a:ext cx="1673527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C3C3B"/>
                </a:solidFill>
              </a:rPr>
              <a:t>Review</a:t>
            </a:r>
          </a:p>
        </p:txBody>
      </p:sp>
      <p:cxnSp>
        <p:nvCxnSpPr>
          <p:cNvPr id="56" name="Straight Arrow Connector 55"/>
          <p:cNvCxnSpPr>
            <a:stCxn id="8" idx="2"/>
            <a:endCxn id="49" idx="0"/>
          </p:cNvCxnSpPr>
          <p:nvPr/>
        </p:nvCxnSpPr>
        <p:spPr>
          <a:xfrm flipH="1">
            <a:off x="3370514" y="2430567"/>
            <a:ext cx="1437" cy="410887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2"/>
            <a:endCxn id="50" idx="0"/>
          </p:cNvCxnSpPr>
          <p:nvPr/>
        </p:nvCxnSpPr>
        <p:spPr>
          <a:xfrm>
            <a:off x="3370514" y="3598391"/>
            <a:ext cx="1437" cy="4327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2"/>
            <a:endCxn id="51" idx="0"/>
          </p:cNvCxnSpPr>
          <p:nvPr/>
        </p:nvCxnSpPr>
        <p:spPr>
          <a:xfrm>
            <a:off x="3371951" y="4439185"/>
            <a:ext cx="0" cy="439787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2"/>
            <a:endCxn id="52" idx="0"/>
          </p:cNvCxnSpPr>
          <p:nvPr/>
        </p:nvCxnSpPr>
        <p:spPr>
          <a:xfrm>
            <a:off x="3371951" y="5259972"/>
            <a:ext cx="2441058" cy="607428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1"/>
            <a:endCxn id="51" idx="3"/>
          </p:cNvCxnSpPr>
          <p:nvPr/>
        </p:nvCxnSpPr>
        <p:spPr>
          <a:xfrm flipH="1">
            <a:off x="3973203" y="5056404"/>
            <a:ext cx="3492959" cy="13068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1"/>
            <a:endCxn id="8" idx="3"/>
          </p:cNvCxnSpPr>
          <p:nvPr/>
        </p:nvCxnSpPr>
        <p:spPr>
          <a:xfrm flipH="1">
            <a:off x="4324451" y="2222638"/>
            <a:ext cx="3141711" cy="2195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042971" y="2783817"/>
            <a:ext cx="1540076" cy="86105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C3C3B"/>
                </a:solidFill>
              </a:rPr>
              <a:t>Discuss</a:t>
            </a:r>
          </a:p>
        </p:txBody>
      </p:sp>
      <p:cxnSp>
        <p:nvCxnSpPr>
          <p:cNvPr id="77" name="Straight Arrow Connector 76"/>
          <p:cNvCxnSpPr>
            <a:stCxn id="53" idx="1"/>
            <a:endCxn id="68" idx="6"/>
          </p:cNvCxnSpPr>
          <p:nvPr/>
        </p:nvCxnSpPr>
        <p:spPr>
          <a:xfrm flipH="1">
            <a:off x="6583047" y="3205700"/>
            <a:ext cx="883115" cy="8647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9" idx="3"/>
            <a:endCxn id="68" idx="2"/>
          </p:cNvCxnSpPr>
          <p:nvPr/>
        </p:nvCxnSpPr>
        <p:spPr>
          <a:xfrm flipV="1">
            <a:off x="4324451" y="3214347"/>
            <a:ext cx="718520" cy="5576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8" idx="4"/>
            <a:endCxn id="50" idx="3"/>
          </p:cNvCxnSpPr>
          <p:nvPr/>
        </p:nvCxnSpPr>
        <p:spPr>
          <a:xfrm rot="5400000">
            <a:off x="4597960" y="3020119"/>
            <a:ext cx="590292" cy="1839806"/>
          </a:xfrm>
          <a:prstGeom prst="bentConnector2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43638" y="3599163"/>
            <a:ext cx="562455" cy="369332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No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91203" y="2747652"/>
            <a:ext cx="10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Support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84011" y="2816958"/>
            <a:ext cx="65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Yes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19439" y="4659078"/>
            <a:ext cx="97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Report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19438" y="5096227"/>
            <a:ext cx="122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Feedback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39514" y="2226481"/>
            <a:ext cx="191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Input, document</a:t>
            </a:r>
            <a:endParaRPr lang="en-US" dirty="0">
              <a:solidFill>
                <a:srgbClr val="3C3C3B"/>
              </a:solidFill>
            </a:endParaRPr>
          </a:p>
        </p:txBody>
      </p:sp>
      <p:cxnSp>
        <p:nvCxnSpPr>
          <p:cNvPr id="34" name="Straight Arrow Connector 33"/>
          <p:cNvCxnSpPr>
            <a:endCxn id="52" idx="0"/>
          </p:cNvCxnSpPr>
          <p:nvPr/>
        </p:nvCxnSpPr>
        <p:spPr>
          <a:xfrm flipH="1">
            <a:off x="5813009" y="5246904"/>
            <a:ext cx="2489916" cy="620496"/>
          </a:xfrm>
          <a:prstGeom prst="straightConnector1">
            <a:avLst/>
          </a:prstGeom>
          <a:ln w="4445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target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dirty="0"/>
              <a:t>Current status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dirty="0"/>
              <a:t>Analysis and solution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dirty="0"/>
              <a:t>Mentor mentee acivities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b="1" dirty="0">
                <a:solidFill>
                  <a:schemeClr val="accent2"/>
                </a:solidFill>
              </a:rPr>
              <a:t>Training plan</a:t>
            </a:r>
            <a:r>
              <a:rPr lang="de-DE" dirty="0"/>
              <a:t>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41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plan 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18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66398" y="5346660"/>
          <a:ext cx="9930384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  <a:gridCol w="413766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00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155" y="161737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Testing skills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9155" y="2530603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Test environment construction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155" y="349359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Verification/Failure analysis 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0650" y="5972031"/>
            <a:ext cx="20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513990" y="5704251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/>
          <p:cNvGraphicFramePr/>
          <p:nvPr>
            <p:extLst/>
          </p:nvPr>
        </p:nvGraphicFramePr>
        <p:xfrm>
          <a:off x="1466391" y="1629405"/>
          <a:ext cx="9930389" cy="79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7" name="Diagram 56"/>
          <p:cNvGraphicFramePr/>
          <p:nvPr>
            <p:extLst/>
          </p:nvPr>
        </p:nvGraphicFramePr>
        <p:xfrm>
          <a:off x="1466386" y="2690101"/>
          <a:ext cx="9930390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8" name="Diagram 57"/>
          <p:cNvGraphicFramePr/>
          <p:nvPr>
            <p:extLst/>
          </p:nvPr>
        </p:nvGraphicFramePr>
        <p:xfrm>
          <a:off x="1466391" y="3627476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19155" y="440078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Operating system</a:t>
            </a:r>
            <a:endParaRPr lang="en-US" sz="1600" dirty="0">
              <a:solidFill>
                <a:srgbClr val="3C3C3B"/>
              </a:solidFill>
            </a:endParaRPr>
          </a:p>
        </p:txBody>
      </p:sp>
      <p:graphicFrame>
        <p:nvGraphicFramePr>
          <p:cNvPr id="62" name="Diagram 61"/>
          <p:cNvGraphicFramePr/>
          <p:nvPr>
            <p:extLst/>
          </p:nvPr>
        </p:nvGraphicFramePr>
        <p:xfrm>
          <a:off x="1466386" y="4490177"/>
          <a:ext cx="9930389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4579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plan 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19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66391" y="534924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00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669" y="1946067"/>
            <a:ext cx="14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Development process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90478" y="1859565"/>
            <a:ext cx="1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C3C3B"/>
                </a:solidFill>
              </a:rPr>
              <a:t>2</a:t>
            </a:r>
            <a:endParaRPr lang="en-US" dirty="0">
              <a:solidFill>
                <a:srgbClr val="3C3C3B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 bwMode="auto">
          <a:xfrm rot="10800000">
            <a:off x="9623996" y="2192496"/>
            <a:ext cx="244997" cy="21034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C3C3B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69" y="2850121"/>
            <a:ext cx="140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Management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 rot="10800000">
            <a:off x="8186368" y="2904192"/>
            <a:ext cx="244997" cy="21034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C3C3B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61257" y="3687767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Communication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 bwMode="auto">
          <a:xfrm rot="10800000">
            <a:off x="6502026" y="3638540"/>
            <a:ext cx="244997" cy="210344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C3C3B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61257" y="4408745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C3C3B"/>
                </a:solidFill>
              </a:rPr>
              <a:t>English</a:t>
            </a:r>
            <a:endParaRPr lang="en-US" sz="1600" dirty="0">
              <a:solidFill>
                <a:srgbClr val="3C3C3B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80650" y="5972031"/>
            <a:ext cx="20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513990" y="5704251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Diagram 74"/>
          <p:cNvGraphicFramePr/>
          <p:nvPr>
            <p:extLst/>
          </p:nvPr>
        </p:nvGraphicFramePr>
        <p:xfrm>
          <a:off x="1458576" y="1950630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9" name="Diagram 78"/>
          <p:cNvGraphicFramePr/>
          <p:nvPr>
            <p:extLst/>
          </p:nvPr>
        </p:nvGraphicFramePr>
        <p:xfrm>
          <a:off x="1463040" y="2773151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0" name="Diagram 79"/>
          <p:cNvGraphicFramePr/>
          <p:nvPr>
            <p:extLst/>
          </p:nvPr>
        </p:nvGraphicFramePr>
        <p:xfrm>
          <a:off x="1463040" y="3627476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1" name="Diagram 80"/>
          <p:cNvGraphicFramePr/>
          <p:nvPr>
            <p:extLst/>
          </p:nvPr>
        </p:nvGraphicFramePr>
        <p:xfrm>
          <a:off x="1463040" y="4450825"/>
          <a:ext cx="9930384" cy="54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9659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 target	</a:t>
            </a:r>
            <a:r>
              <a:rPr lang="de-DE" b="1" dirty="0" smtClean="0"/>
              <a:t>Page</a:t>
            </a:r>
            <a:r>
              <a:rPr lang="de-DE" dirty="0" smtClean="0"/>
              <a:t> </a:t>
            </a:r>
            <a:r>
              <a:rPr lang="de-DE" b="1" dirty="0" smtClean="0"/>
              <a:t>04</a:t>
            </a:r>
          </a:p>
          <a:p>
            <a:r>
              <a:rPr lang="de-DE" dirty="0" smtClean="0"/>
              <a:t>Current status	</a:t>
            </a:r>
            <a:r>
              <a:rPr lang="de-DE" b="1" dirty="0" smtClean="0"/>
              <a:t>Page</a:t>
            </a:r>
            <a:r>
              <a:rPr lang="de-DE" dirty="0" smtClean="0"/>
              <a:t> </a:t>
            </a:r>
            <a:r>
              <a:rPr lang="de-DE" b="1" dirty="0" smtClean="0"/>
              <a:t>08</a:t>
            </a:r>
          </a:p>
          <a:p>
            <a:r>
              <a:rPr lang="de-DE" dirty="0" smtClean="0"/>
              <a:t>Analysis and solution	</a:t>
            </a:r>
            <a:r>
              <a:rPr lang="de-DE" b="1" dirty="0" smtClean="0"/>
              <a:t>Page</a:t>
            </a:r>
            <a:r>
              <a:rPr lang="de-DE" dirty="0" smtClean="0"/>
              <a:t> </a:t>
            </a:r>
            <a:r>
              <a:rPr lang="de-DE" b="1" dirty="0" smtClean="0"/>
              <a:t>11</a:t>
            </a:r>
          </a:p>
          <a:p>
            <a:r>
              <a:rPr lang="de-DE" dirty="0"/>
              <a:t>Mentor mentee </a:t>
            </a:r>
            <a:r>
              <a:rPr lang="de-DE" dirty="0" smtClean="0"/>
              <a:t>acivities	</a:t>
            </a:r>
            <a:r>
              <a:rPr lang="de-DE" b="1" dirty="0" smtClean="0"/>
              <a:t>Page</a:t>
            </a:r>
            <a:r>
              <a:rPr lang="de-DE" dirty="0" smtClean="0"/>
              <a:t> </a:t>
            </a:r>
            <a:r>
              <a:rPr lang="de-DE" b="1" dirty="0" smtClean="0"/>
              <a:t>16</a:t>
            </a:r>
            <a:endParaRPr lang="de-DE" b="1" dirty="0"/>
          </a:p>
          <a:p>
            <a:r>
              <a:rPr lang="de-DE" dirty="0" smtClean="0"/>
              <a:t>Training plan	</a:t>
            </a:r>
            <a:r>
              <a:rPr lang="de-DE" b="1" dirty="0" smtClean="0"/>
              <a:t>Page 18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3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20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9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160016" cy="1629000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One </a:t>
            </a:r>
            <a:r>
              <a:rPr lang="en-US" sz="3600" dirty="0" err="1" smtClean="0"/>
              <a:t>Renesas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Training target</a:t>
            </a:r>
            <a:r>
              <a:rPr lang="de-DE" dirty="0"/>
              <a:t>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dirty="0"/>
              <a:t>Current status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dirty="0"/>
              <a:t>Analysis and solution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dirty="0"/>
              <a:t>Mentor mentee acivities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dirty="0"/>
              <a:t>Training plan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9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755948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013" y="1157599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6418C"/>
                </a:solidFill>
              </a:rPr>
              <a:t>TARGET: BECOME TESTING ENGINEER LEVEL 2</a:t>
            </a:r>
            <a:endParaRPr lang="en-US" dirty="0">
              <a:solidFill>
                <a:srgbClr val="06418C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65365"/>
              </p:ext>
            </p:extLst>
          </p:nvPr>
        </p:nvGraphicFramePr>
        <p:xfrm>
          <a:off x="1080000" y="1800000"/>
          <a:ext cx="9435600" cy="429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200"/>
                <a:gridCol w="3145200"/>
                <a:gridCol w="3145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56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 skill (TOEIC)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0" y="1773936"/>
          <a:ext cx="1050645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/>
                <a:gridCol w="748893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Can create PCL and test specification with self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nvestigation for new module in Graphics project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Can make guideline to setup environment for Gen3 to run test in multi OS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Have knowledge of the development environment (GHS Compiler), conduct tests and evaluations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describe issue clearly and fully (with analysis and solution) in </a:t>
                      </a:r>
                      <a:r>
                        <a:rPr kumimoji="1"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Redmine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</a:t>
                      </a:r>
                      <a:endParaRPr lang="en-US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Can</a:t>
                      </a:r>
                      <a:r>
                        <a:rPr lang="en-US" baseline="0" dirty="0" smtClean="0"/>
                        <a:t> determine root cause of failure and take countermeasures against similar problems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755948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1013" y="1157599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6418C"/>
                </a:solidFill>
              </a:rPr>
              <a:t>TARGET: BECOME TESTING ENGINEER LEVEL 2</a:t>
            </a:r>
            <a:endParaRPr lang="en-US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68307"/>
              </p:ext>
            </p:extLst>
          </p:nvPr>
        </p:nvGraphicFramePr>
        <p:xfrm>
          <a:off x="1080000" y="1771763"/>
          <a:ext cx="10502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74894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understand clearly architecture of R-Car Gen3</a:t>
                      </a:r>
                      <a:r>
                        <a:rPr kumimoji="1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smtClean="0"/>
                        <a:t>and apply to project if necessary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Can</a:t>
                      </a:r>
                      <a:r>
                        <a:rPr lang="en-US" baseline="0" dirty="0" smtClean="0"/>
                        <a:t> understand Linux, INTEGRITY, Virtualization architecture to help porting process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Apply development process into every task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Can report work status with teammate</a:t>
                      </a:r>
                      <a:r>
                        <a:rPr lang="en-US" baseline="0" dirty="0" smtClean="0"/>
                        <a:t> and discussion well with other team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Can estimate the assigned workload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Get 800+ TOEIC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755948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1013" y="1157599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6418C"/>
                </a:solidFill>
              </a:rPr>
              <a:t>TARGET: BECOME TESTING ENGINEER LEVEL 2</a:t>
            </a:r>
            <a:endParaRPr lang="en-US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target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04</a:t>
            </a:r>
          </a:p>
          <a:p>
            <a:r>
              <a:rPr lang="de-DE" b="1" dirty="0">
                <a:solidFill>
                  <a:schemeClr val="accent2"/>
                </a:solidFill>
              </a:rPr>
              <a:t>Current status</a:t>
            </a:r>
            <a:r>
              <a:rPr lang="de-DE" dirty="0"/>
              <a:t>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08</a:t>
            </a:r>
          </a:p>
          <a:p>
            <a:r>
              <a:rPr lang="de-DE" dirty="0"/>
              <a:t>Analysis and solution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11</a:t>
            </a:r>
          </a:p>
          <a:p>
            <a:r>
              <a:rPr lang="de-DE" dirty="0"/>
              <a:t>Mentor mentee acivities	</a:t>
            </a:r>
            <a:r>
              <a:rPr lang="de-DE" b="1" dirty="0"/>
              <a:t>Page</a:t>
            </a:r>
            <a:r>
              <a:rPr lang="de-DE" dirty="0"/>
              <a:t> </a:t>
            </a:r>
            <a:r>
              <a:rPr lang="de-DE" b="1" dirty="0"/>
              <a:t>16</a:t>
            </a:r>
          </a:p>
          <a:p>
            <a:r>
              <a:rPr lang="de-DE" dirty="0"/>
              <a:t>Training plan	</a:t>
            </a:r>
            <a:r>
              <a:rPr lang="de-DE" b="1" dirty="0"/>
              <a:t>Page 18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5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 &amp; ability (1/2)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0" y="1773936"/>
          <a:ext cx="10506456" cy="3297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103"/>
                <a:gridCol w="7492353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792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conduct test based on test specification and guideline of mentor or documents 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784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Can setup environment according to guideline documents and support from mentor</a:t>
                      </a:r>
                    </a:p>
                  </a:txBody>
                  <a:tcPr/>
                </a:tc>
              </a:tr>
              <a:tr h="969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analyze simple failure but need support for complex cases</a:t>
                      </a:r>
                      <a:endParaRPr kumimoji="1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 &amp; ability (2/2)</a:t>
            </a:r>
            <a:endParaRPr kumimoji="1" lang="en-GB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0" y="1773936"/>
          <a:ext cx="10502400" cy="383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74894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Lack of knowledge about Gen3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 architecture</a:t>
                      </a:r>
                      <a:r>
                        <a:rPr lang="en-US" baseline="0" dirty="0" smtClean="0"/>
                        <a:t> and graphics part in Gen3 working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Have basic knowledge about windows/Linux OS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Understand development process but have not apply</a:t>
                      </a:r>
                      <a:r>
                        <a:rPr lang="en-US" baseline="0" dirty="0" smtClean="0"/>
                        <a:t> to task yet</a:t>
                      </a:r>
                      <a:endParaRPr lang="en-US" dirty="0"/>
                    </a:p>
                  </a:txBody>
                  <a:tcPr/>
                </a:tc>
              </a:tr>
              <a:tr h="624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Can report work status with teammate</a:t>
                      </a:r>
                      <a:r>
                        <a:rPr lang="en-US" baseline="0" dirty="0" smtClean="0"/>
                        <a:t> via </a:t>
                      </a:r>
                      <a:r>
                        <a:rPr lang="en-US" baseline="0" dirty="0" err="1" smtClean="0"/>
                        <a:t>Redmine</a:t>
                      </a:r>
                      <a:r>
                        <a:rPr lang="en-US" baseline="0" dirty="0" smtClean="0"/>
                        <a:t> and weekly report</a:t>
                      </a:r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</a:t>
                      </a:r>
                      <a:r>
                        <a:rPr lang="en-US" dirty="0" smtClean="0"/>
                        <a:t>Can keep assigned schedule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English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- 685 TOEIC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9672</TotalTime>
  <Words>1072</Words>
  <Application>Microsoft Office PowerPoint</Application>
  <PresentationFormat>Widescreen</PresentationFormat>
  <Paragraphs>363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Narrow</vt:lpstr>
      <vt:lpstr>Calibri</vt:lpstr>
      <vt:lpstr>メイリオ</vt:lpstr>
      <vt:lpstr>Symbol</vt:lpstr>
      <vt:lpstr>Verdana</vt:lpstr>
      <vt:lpstr>Wingdings</vt:lpstr>
      <vt:lpstr>151229_Renesas_Templates_16_9_EN</vt:lpstr>
      <vt:lpstr>1_151229_Renesas_Templates_16_9_EN</vt:lpstr>
      <vt:lpstr>RVC_RSS2_OMX_OpenCL_CMS_WR_45</vt:lpstr>
      <vt:lpstr>PowerPoint Presentation</vt:lpstr>
      <vt:lpstr>Agenda</vt:lpstr>
      <vt:lpstr>Agenda</vt:lpstr>
      <vt:lpstr>Training target (1/3)</vt:lpstr>
      <vt:lpstr>Training target (2/3)</vt:lpstr>
      <vt:lpstr>Training target (3/3)</vt:lpstr>
      <vt:lpstr>Agenda</vt:lpstr>
      <vt:lpstr>Current status &amp; ability (1/2)</vt:lpstr>
      <vt:lpstr>Current status &amp; ability (2/2)</vt:lpstr>
      <vt:lpstr>Agenda</vt:lpstr>
      <vt:lpstr>Analysis and solution (1/4)</vt:lpstr>
      <vt:lpstr>Analysis and solution (2/4)</vt:lpstr>
      <vt:lpstr>Analysis and solution (3/4)</vt:lpstr>
      <vt:lpstr>Analysis and solution (4/4)</vt:lpstr>
      <vt:lpstr>Agenda</vt:lpstr>
      <vt:lpstr>PowerPoint Presentation</vt:lpstr>
      <vt:lpstr>Agenda</vt:lpstr>
      <vt:lpstr>Training plan (1/2) </vt:lpstr>
      <vt:lpstr>Training plan (2/2) 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Vu Tuan. Tran</cp:lastModifiedBy>
  <cp:revision>631</cp:revision>
  <dcterms:created xsi:type="dcterms:W3CDTF">2015-08-18T12:30:57Z</dcterms:created>
  <dcterms:modified xsi:type="dcterms:W3CDTF">2017-12-18T07:59:34Z</dcterms:modified>
</cp:coreProperties>
</file>