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434" autoAdjust="0"/>
  </p:normalViewPr>
  <p:slideViewPr>
    <p:cSldViewPr showGuides="1">
      <p:cViewPr varScale="1">
        <p:scale>
          <a:sx n="109" d="100"/>
          <a:sy n="109" d="100"/>
        </p:scale>
        <p:origin x="558" y="9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F74C1-ACCF-4799-9528-963CFA6DFDB1}" type="doc">
      <dgm:prSet loTypeId="urn:microsoft.com/office/officeart/2005/8/layout/hProcess11" loCatId="process" qsTypeId="urn:microsoft.com/office/officeart/2005/8/quickstyle/3d1" qsCatId="3D" csTypeId="urn:microsoft.com/office/officeart/2005/8/colors/accent2_2" csCatId="accent2" phldr="1"/>
      <dgm:spPr/>
    </dgm:pt>
    <dgm:pt modelId="{0DEC9258-90E1-4241-8F27-212B022C1980}">
      <dgm:prSet phldrT="[Text]"/>
      <dgm:spPr/>
      <dgm:t>
        <a:bodyPr/>
        <a:lstStyle/>
        <a:p>
          <a:r>
            <a:rPr lang="en-US" dirty="0" smtClean="0"/>
            <a:t>Sept 2017</a:t>
          </a:r>
          <a:endParaRPr lang="en-US" dirty="0"/>
        </a:p>
      </dgm:t>
    </dgm:pt>
    <dgm:pt modelId="{C42AB12A-EA61-44C8-B99A-D83C73123838}" type="parTrans" cxnId="{484B4E42-16E6-4456-AC36-4DEC4B01B536}">
      <dgm:prSet/>
      <dgm:spPr/>
      <dgm:t>
        <a:bodyPr/>
        <a:lstStyle/>
        <a:p>
          <a:endParaRPr lang="en-US"/>
        </a:p>
      </dgm:t>
    </dgm:pt>
    <dgm:pt modelId="{88591DBA-8DE2-44B8-8485-B84063FA6F0B}" type="sibTrans" cxnId="{484B4E42-16E6-4456-AC36-4DEC4B01B536}">
      <dgm:prSet/>
      <dgm:spPr/>
      <dgm:t>
        <a:bodyPr/>
        <a:lstStyle/>
        <a:p>
          <a:endParaRPr lang="en-US"/>
        </a:p>
      </dgm:t>
    </dgm:pt>
    <dgm:pt modelId="{E1D9D059-EBD9-4153-A3A8-C7676B68C1EE}">
      <dgm:prSet phldrT="[Text]"/>
      <dgm:spPr/>
      <dgm:t>
        <a:bodyPr/>
        <a:lstStyle/>
        <a:p>
          <a:r>
            <a:rPr lang="en-US" dirty="0" smtClean="0"/>
            <a:t>Dec 2017</a:t>
          </a:r>
          <a:endParaRPr lang="en-US" dirty="0"/>
        </a:p>
      </dgm:t>
    </dgm:pt>
    <dgm:pt modelId="{72EDCB3D-14A6-4899-BC30-D965398CAC4E}" type="parTrans" cxnId="{F4D3C1E1-2A05-4629-A041-6ECA2C2F75E2}">
      <dgm:prSet/>
      <dgm:spPr/>
      <dgm:t>
        <a:bodyPr/>
        <a:lstStyle/>
        <a:p>
          <a:endParaRPr lang="en-US"/>
        </a:p>
      </dgm:t>
    </dgm:pt>
    <dgm:pt modelId="{54DF8F5B-A7EA-4544-81BC-A3E7178A7661}" type="sibTrans" cxnId="{F4D3C1E1-2A05-4629-A041-6ECA2C2F75E2}">
      <dgm:prSet/>
      <dgm:spPr/>
      <dgm:t>
        <a:bodyPr/>
        <a:lstStyle/>
        <a:p>
          <a:endParaRPr lang="en-US"/>
        </a:p>
      </dgm:t>
    </dgm:pt>
    <dgm:pt modelId="{6643599E-A6E0-4D7E-AAE2-637A0E53AE01}">
      <dgm:prSet phldrT="[Text]"/>
      <dgm:spPr/>
      <dgm:t>
        <a:bodyPr/>
        <a:lstStyle/>
        <a:p>
          <a:r>
            <a:rPr lang="en-US" dirty="0" smtClean="0"/>
            <a:t>Jul 2019</a:t>
          </a:r>
          <a:endParaRPr lang="en-US" dirty="0"/>
        </a:p>
      </dgm:t>
    </dgm:pt>
    <dgm:pt modelId="{21177E6E-5876-4D54-8448-BE4CB137D8EA}" type="parTrans" cxnId="{A61FD25D-9034-4CE7-B084-99D336187955}">
      <dgm:prSet/>
      <dgm:spPr/>
      <dgm:t>
        <a:bodyPr/>
        <a:lstStyle/>
        <a:p>
          <a:endParaRPr lang="en-US"/>
        </a:p>
      </dgm:t>
    </dgm:pt>
    <dgm:pt modelId="{92521930-D5C3-49DB-945C-C10F480EA875}" type="sibTrans" cxnId="{A61FD25D-9034-4CE7-B084-99D336187955}">
      <dgm:prSet/>
      <dgm:spPr/>
      <dgm:t>
        <a:bodyPr/>
        <a:lstStyle/>
        <a:p>
          <a:endParaRPr lang="en-US"/>
        </a:p>
      </dgm:t>
    </dgm:pt>
    <dgm:pt modelId="{C14CC65F-C289-47F8-914B-71EF15FC3F38}">
      <dgm:prSet phldrT="[Text]"/>
      <dgm:spPr/>
      <dgm:t>
        <a:bodyPr/>
        <a:lstStyle/>
        <a:p>
          <a:r>
            <a:rPr lang="en-US" dirty="0" smtClean="0"/>
            <a:t>Nov 2018</a:t>
          </a:r>
          <a:endParaRPr lang="en-US" dirty="0"/>
        </a:p>
      </dgm:t>
    </dgm:pt>
    <dgm:pt modelId="{ABE762BF-10E9-4D2D-8195-403071CB56B6}" type="parTrans" cxnId="{31545F92-B80E-4C41-AE08-3EF911F227EC}">
      <dgm:prSet/>
      <dgm:spPr/>
      <dgm:t>
        <a:bodyPr/>
        <a:lstStyle/>
        <a:p>
          <a:endParaRPr lang="en-US"/>
        </a:p>
      </dgm:t>
    </dgm:pt>
    <dgm:pt modelId="{34DAB409-8D12-4A83-9083-7379314DFB07}" type="sibTrans" cxnId="{31545F92-B80E-4C41-AE08-3EF911F227EC}">
      <dgm:prSet/>
      <dgm:spPr/>
      <dgm:t>
        <a:bodyPr/>
        <a:lstStyle/>
        <a:p>
          <a:endParaRPr lang="en-US"/>
        </a:p>
      </dgm:t>
    </dgm:pt>
    <dgm:pt modelId="{163B5AEA-9687-4680-9890-4C1961C13B4F}">
      <dgm:prSet phldrT="[Text]"/>
      <dgm:spPr/>
      <dgm:t>
        <a:bodyPr/>
        <a:lstStyle/>
        <a:p>
          <a:r>
            <a:rPr lang="en-US" dirty="0" smtClean="0"/>
            <a:t>Nov 2019</a:t>
          </a:r>
          <a:endParaRPr lang="en-US" dirty="0"/>
        </a:p>
      </dgm:t>
    </dgm:pt>
    <dgm:pt modelId="{51B50EA7-F58D-46A9-A4EF-D5E30BF40525}" type="parTrans" cxnId="{CD206034-E457-4ACD-AD8E-ABC96C192D72}">
      <dgm:prSet/>
      <dgm:spPr/>
      <dgm:t>
        <a:bodyPr/>
        <a:lstStyle/>
        <a:p>
          <a:endParaRPr lang="en-US"/>
        </a:p>
      </dgm:t>
    </dgm:pt>
    <dgm:pt modelId="{F8143AC5-2F10-4501-8A5B-E421ED6FF973}" type="sibTrans" cxnId="{CD206034-E457-4ACD-AD8E-ABC96C192D72}">
      <dgm:prSet/>
      <dgm:spPr/>
      <dgm:t>
        <a:bodyPr/>
        <a:lstStyle/>
        <a:p>
          <a:endParaRPr lang="en-US"/>
        </a:p>
      </dgm:t>
    </dgm:pt>
    <dgm:pt modelId="{9A0ADC54-EA8D-41EB-ABEB-A0CDC58DB16D}">
      <dgm:prSet phldrT="[Text]"/>
      <dgm:spPr/>
      <dgm:t>
        <a:bodyPr/>
        <a:lstStyle/>
        <a:p>
          <a:r>
            <a:rPr lang="en-US" dirty="0" smtClean="0"/>
            <a:t>Jun 2018</a:t>
          </a:r>
          <a:endParaRPr lang="en-US" dirty="0"/>
        </a:p>
      </dgm:t>
    </dgm:pt>
    <dgm:pt modelId="{44662549-EC57-41FB-9FBD-6E73567554C4}" type="parTrans" cxnId="{CEB956FB-6441-4336-A666-E1FD15660134}">
      <dgm:prSet/>
      <dgm:spPr/>
      <dgm:t>
        <a:bodyPr/>
        <a:lstStyle/>
        <a:p>
          <a:endParaRPr lang="en-US"/>
        </a:p>
      </dgm:t>
    </dgm:pt>
    <dgm:pt modelId="{844CD9D6-ECBC-4C71-AC4B-2CCC499E5824}" type="sibTrans" cxnId="{CEB956FB-6441-4336-A666-E1FD15660134}">
      <dgm:prSet/>
      <dgm:spPr/>
      <dgm:t>
        <a:bodyPr/>
        <a:lstStyle/>
        <a:p>
          <a:endParaRPr lang="en-US"/>
        </a:p>
      </dgm:t>
    </dgm:pt>
    <dgm:pt modelId="{449158A9-A7F0-4C22-A4F1-6F008B85959D}" type="pres">
      <dgm:prSet presAssocID="{3F8F74C1-ACCF-4799-9528-963CFA6DFDB1}" presName="Name0" presStyleCnt="0">
        <dgm:presLayoutVars>
          <dgm:dir/>
          <dgm:resizeHandles val="exact"/>
        </dgm:presLayoutVars>
      </dgm:prSet>
      <dgm:spPr/>
    </dgm:pt>
    <dgm:pt modelId="{E72E5A38-A562-4234-9781-7145D7280495}" type="pres">
      <dgm:prSet presAssocID="{3F8F74C1-ACCF-4799-9528-963CFA6DFDB1}" presName="arrow" presStyleLbl="bgShp" presStyleIdx="0" presStyleCnt="1" custLinFactNeighborX="-2095" custLinFactNeighborY="4053"/>
      <dgm:spPr/>
    </dgm:pt>
    <dgm:pt modelId="{926D2918-C752-4402-86D4-75212B30B427}" type="pres">
      <dgm:prSet presAssocID="{3F8F74C1-ACCF-4799-9528-963CFA6DFDB1}" presName="points" presStyleCnt="0"/>
      <dgm:spPr/>
    </dgm:pt>
    <dgm:pt modelId="{20315D10-E46F-4369-8ACB-23A2CB2D54C4}" type="pres">
      <dgm:prSet presAssocID="{0DEC9258-90E1-4241-8F27-212B022C1980}" presName="compositeA" presStyleCnt="0"/>
      <dgm:spPr/>
    </dgm:pt>
    <dgm:pt modelId="{280D9666-E47E-456D-818F-92CD3EB8956B}" type="pres">
      <dgm:prSet presAssocID="{0DEC9258-90E1-4241-8F27-212B022C1980}" presName="textA" presStyleLbl="revTx" presStyleIdx="0" presStyleCnt="6" custLinFactNeighborX="-14245" custLinFactNeighborY="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27146-C751-4253-BC24-6D8B122FAC5B}" type="pres">
      <dgm:prSet presAssocID="{0DEC9258-90E1-4241-8F27-212B022C1980}" presName="circleA" presStyleLbl="node1" presStyleIdx="0" presStyleCnt="6" custLinFactX="-100000" custLinFactNeighborX="-192850"/>
      <dgm:spPr/>
      <dgm:t>
        <a:bodyPr/>
        <a:lstStyle/>
        <a:p>
          <a:endParaRPr lang="en-US"/>
        </a:p>
      </dgm:t>
    </dgm:pt>
    <dgm:pt modelId="{E5026472-DD5D-4AD7-A989-3337BB2CFB5A}" type="pres">
      <dgm:prSet presAssocID="{0DEC9258-90E1-4241-8F27-212B022C1980}" presName="spaceA" presStyleCnt="0"/>
      <dgm:spPr/>
    </dgm:pt>
    <dgm:pt modelId="{E28DA019-9DEA-486C-B403-689538E21974}" type="pres">
      <dgm:prSet presAssocID="{88591DBA-8DE2-44B8-8485-B84063FA6F0B}" presName="space" presStyleCnt="0"/>
      <dgm:spPr/>
    </dgm:pt>
    <dgm:pt modelId="{14F8A760-D1A6-4DB3-AC29-941C644A5DF2}" type="pres">
      <dgm:prSet presAssocID="{E1D9D059-EBD9-4153-A3A8-C7676B68C1EE}" presName="compositeB" presStyleCnt="0"/>
      <dgm:spPr/>
    </dgm:pt>
    <dgm:pt modelId="{206C67E3-A163-45B2-B8EC-92F2831C62CE}" type="pres">
      <dgm:prSet presAssocID="{E1D9D059-EBD9-4153-A3A8-C7676B68C1EE}" presName="textB" presStyleLbl="revTx" presStyleIdx="1" presStyleCnt="6" custLinFactNeighborX="-60686" custLinFactNeighborY="23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8DB2-E102-4DD7-9EA1-E9FB08ECDC40}" type="pres">
      <dgm:prSet presAssocID="{E1D9D059-EBD9-4153-A3A8-C7676B68C1EE}" presName="circleB" presStyleLbl="node1" presStyleIdx="1" presStyleCnt="6" custLinFactX="-378594" custLinFactNeighborX="-400000" custLinFactNeighborY="-2326"/>
      <dgm:spPr/>
    </dgm:pt>
    <dgm:pt modelId="{D1E770E2-65A9-4241-B3AE-D49BD0FFA1A3}" type="pres">
      <dgm:prSet presAssocID="{E1D9D059-EBD9-4153-A3A8-C7676B68C1EE}" presName="spaceB" presStyleCnt="0"/>
      <dgm:spPr/>
    </dgm:pt>
    <dgm:pt modelId="{0B3E9CF0-F38C-4BF8-8D31-232FADCF1F75}" type="pres">
      <dgm:prSet presAssocID="{54DF8F5B-A7EA-4544-81BC-A3E7178A7661}" presName="space" presStyleCnt="0"/>
      <dgm:spPr/>
    </dgm:pt>
    <dgm:pt modelId="{0EA8FDAC-D2CC-43B5-8A6A-0FE5FEBB8AA8}" type="pres">
      <dgm:prSet presAssocID="{9A0ADC54-EA8D-41EB-ABEB-A0CDC58DB16D}" presName="compositeA" presStyleCnt="0"/>
      <dgm:spPr/>
    </dgm:pt>
    <dgm:pt modelId="{5EA7C73B-1E19-408F-ACF8-59D0C65823EF}" type="pres">
      <dgm:prSet presAssocID="{9A0ADC54-EA8D-41EB-ABEB-A0CDC58DB16D}" presName="textA" presStyleLbl="revTx" presStyleIdx="2" presStyleCnt="6" custLinFactNeighborX="-29854" custLinFactNeighborY="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DCE0-A937-42E8-9EEC-967F3B2FEBED}" type="pres">
      <dgm:prSet presAssocID="{9A0ADC54-EA8D-41EB-ABEB-A0CDC58DB16D}" presName="circleA" presStyleLbl="node1" presStyleIdx="2" presStyleCnt="6" custLinFactX="-200000" custLinFactNeighborX="-295492" custLinFactNeighborY="-2400"/>
      <dgm:spPr/>
    </dgm:pt>
    <dgm:pt modelId="{39D6434C-960C-4316-9335-408C16A4410E}" type="pres">
      <dgm:prSet presAssocID="{9A0ADC54-EA8D-41EB-ABEB-A0CDC58DB16D}" presName="spaceA" presStyleCnt="0"/>
      <dgm:spPr/>
    </dgm:pt>
    <dgm:pt modelId="{410F636B-28F1-4318-8FF4-89F2B3D86205}" type="pres">
      <dgm:prSet presAssocID="{844CD9D6-ECBC-4C71-AC4B-2CCC499E5824}" presName="space" presStyleCnt="0"/>
      <dgm:spPr/>
    </dgm:pt>
    <dgm:pt modelId="{CD97C21D-17E6-4244-AADB-91C19E93E350}" type="pres">
      <dgm:prSet presAssocID="{C14CC65F-C289-47F8-914B-71EF15FC3F38}" presName="compositeB" presStyleCnt="0"/>
      <dgm:spPr/>
    </dgm:pt>
    <dgm:pt modelId="{850271F9-C4DF-4A16-BBEB-589853CF52D0}" type="pres">
      <dgm:prSet presAssocID="{C14CC65F-C289-47F8-914B-71EF15FC3F3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84570-F0DA-4343-B6E6-7FCD20223A89}" type="pres">
      <dgm:prSet presAssocID="{C14CC65F-C289-47F8-914B-71EF15FC3F38}" presName="circleB" presStyleLbl="node1" presStyleIdx="3" presStyleCnt="6"/>
      <dgm:spPr/>
    </dgm:pt>
    <dgm:pt modelId="{DF71C078-0921-4954-8DDE-98429364749F}" type="pres">
      <dgm:prSet presAssocID="{C14CC65F-C289-47F8-914B-71EF15FC3F38}" presName="spaceB" presStyleCnt="0"/>
      <dgm:spPr/>
    </dgm:pt>
    <dgm:pt modelId="{5764D0A0-3BD2-4BB4-B13B-7B0ADD8B68C3}" type="pres">
      <dgm:prSet presAssocID="{34DAB409-8D12-4A83-9083-7379314DFB07}" presName="space" presStyleCnt="0"/>
      <dgm:spPr/>
    </dgm:pt>
    <dgm:pt modelId="{3785CE13-719A-4187-A7DD-9A3DB067A827}" type="pres">
      <dgm:prSet presAssocID="{6643599E-A6E0-4D7E-AAE2-637A0E53AE01}" presName="compositeA" presStyleCnt="0"/>
      <dgm:spPr/>
    </dgm:pt>
    <dgm:pt modelId="{6B7E1B99-B495-42C4-AF52-9E67CE2FA432}" type="pres">
      <dgm:prSet presAssocID="{6643599E-A6E0-4D7E-AAE2-637A0E53AE01}" presName="textA" presStyleLbl="revTx" presStyleIdx="4" presStyleCnt="6" custLinFactNeighborX="32187" custLinFactNeighborY="10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328D-6611-4F91-83E1-A83A74A6F83F}" type="pres">
      <dgm:prSet presAssocID="{6643599E-A6E0-4D7E-AAE2-637A0E53AE01}" presName="circleA" presStyleLbl="node1" presStyleIdx="4" presStyleCnt="6" custLinFactX="200000" custLinFactNeighborX="240904"/>
      <dgm:spPr/>
    </dgm:pt>
    <dgm:pt modelId="{D0FA59FF-F37B-43B2-A4DA-6A6BCB9A833D}" type="pres">
      <dgm:prSet presAssocID="{6643599E-A6E0-4D7E-AAE2-637A0E53AE01}" presName="spaceA" presStyleCnt="0"/>
      <dgm:spPr/>
    </dgm:pt>
    <dgm:pt modelId="{671594C2-81F2-4836-8FA1-6C0F37FA52D7}" type="pres">
      <dgm:prSet presAssocID="{92521930-D5C3-49DB-945C-C10F480EA875}" presName="space" presStyleCnt="0"/>
      <dgm:spPr/>
    </dgm:pt>
    <dgm:pt modelId="{B5C94083-D831-4801-8D99-3ABA408DC1A5}" type="pres">
      <dgm:prSet presAssocID="{163B5AEA-9687-4680-9890-4C1961C13B4F}" presName="compositeB" presStyleCnt="0"/>
      <dgm:spPr/>
    </dgm:pt>
    <dgm:pt modelId="{095C17C8-B991-40B0-9824-D4BF0A12BDDA}" type="pres">
      <dgm:prSet presAssocID="{163B5AEA-9687-4680-9890-4C1961C13B4F}" presName="textB" presStyleLbl="revTx" presStyleIdx="5" presStyleCnt="6" custLinFactNeighborX="55395" custLinFactNeighborY="3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ABF7B-7D8A-499D-9847-28AB030B8E86}" type="pres">
      <dgm:prSet presAssocID="{163B5AEA-9687-4680-9890-4C1961C13B4F}" presName="circleB" presStyleLbl="node1" presStyleIdx="5" presStyleCnt="6" custLinFactX="300000" custLinFactNeighborX="352443"/>
      <dgm:spPr/>
    </dgm:pt>
    <dgm:pt modelId="{9192C4AE-E703-4BD5-A7CA-2681654DE4C5}" type="pres">
      <dgm:prSet presAssocID="{163B5AEA-9687-4680-9890-4C1961C13B4F}" presName="spaceB" presStyleCnt="0"/>
      <dgm:spPr/>
    </dgm:pt>
  </dgm:ptLst>
  <dgm:cxnLst>
    <dgm:cxn modelId="{DF2288C9-2E79-4BD5-A8F2-B4D5A6349ECE}" type="presOf" srcId="{C14CC65F-C289-47F8-914B-71EF15FC3F38}" destId="{850271F9-C4DF-4A16-BBEB-589853CF52D0}" srcOrd="0" destOrd="0" presId="urn:microsoft.com/office/officeart/2005/8/layout/hProcess11"/>
    <dgm:cxn modelId="{90543093-F923-4FBC-A5B7-B58F592AAB86}" type="presOf" srcId="{9A0ADC54-EA8D-41EB-ABEB-A0CDC58DB16D}" destId="{5EA7C73B-1E19-408F-ACF8-59D0C65823EF}" srcOrd="0" destOrd="0" presId="urn:microsoft.com/office/officeart/2005/8/layout/hProcess11"/>
    <dgm:cxn modelId="{A61FD25D-9034-4CE7-B084-99D336187955}" srcId="{3F8F74C1-ACCF-4799-9528-963CFA6DFDB1}" destId="{6643599E-A6E0-4D7E-AAE2-637A0E53AE01}" srcOrd="4" destOrd="0" parTransId="{21177E6E-5876-4D54-8448-BE4CB137D8EA}" sibTransId="{92521930-D5C3-49DB-945C-C10F480EA875}"/>
    <dgm:cxn modelId="{484B4E42-16E6-4456-AC36-4DEC4B01B536}" srcId="{3F8F74C1-ACCF-4799-9528-963CFA6DFDB1}" destId="{0DEC9258-90E1-4241-8F27-212B022C1980}" srcOrd="0" destOrd="0" parTransId="{C42AB12A-EA61-44C8-B99A-D83C73123838}" sibTransId="{88591DBA-8DE2-44B8-8485-B84063FA6F0B}"/>
    <dgm:cxn modelId="{F4D3C1E1-2A05-4629-A041-6ECA2C2F75E2}" srcId="{3F8F74C1-ACCF-4799-9528-963CFA6DFDB1}" destId="{E1D9D059-EBD9-4153-A3A8-C7676B68C1EE}" srcOrd="1" destOrd="0" parTransId="{72EDCB3D-14A6-4899-BC30-D965398CAC4E}" sibTransId="{54DF8F5B-A7EA-4544-81BC-A3E7178A7661}"/>
    <dgm:cxn modelId="{3938090F-F349-4FBF-B220-9120D4455F6E}" type="presOf" srcId="{0DEC9258-90E1-4241-8F27-212B022C1980}" destId="{280D9666-E47E-456D-818F-92CD3EB8956B}" srcOrd="0" destOrd="0" presId="urn:microsoft.com/office/officeart/2005/8/layout/hProcess11"/>
    <dgm:cxn modelId="{CD206034-E457-4ACD-AD8E-ABC96C192D72}" srcId="{3F8F74C1-ACCF-4799-9528-963CFA6DFDB1}" destId="{163B5AEA-9687-4680-9890-4C1961C13B4F}" srcOrd="5" destOrd="0" parTransId="{51B50EA7-F58D-46A9-A4EF-D5E30BF40525}" sibTransId="{F8143AC5-2F10-4501-8A5B-E421ED6FF973}"/>
    <dgm:cxn modelId="{31545F92-B80E-4C41-AE08-3EF911F227EC}" srcId="{3F8F74C1-ACCF-4799-9528-963CFA6DFDB1}" destId="{C14CC65F-C289-47F8-914B-71EF15FC3F38}" srcOrd="3" destOrd="0" parTransId="{ABE762BF-10E9-4D2D-8195-403071CB56B6}" sibTransId="{34DAB409-8D12-4A83-9083-7379314DFB07}"/>
    <dgm:cxn modelId="{2B681500-324B-42B6-AD04-534E5FA730FB}" type="presOf" srcId="{6643599E-A6E0-4D7E-AAE2-637A0E53AE01}" destId="{6B7E1B99-B495-42C4-AF52-9E67CE2FA432}" srcOrd="0" destOrd="0" presId="urn:microsoft.com/office/officeart/2005/8/layout/hProcess11"/>
    <dgm:cxn modelId="{41B010B3-B114-4316-9BD2-A8796E86C254}" type="presOf" srcId="{E1D9D059-EBD9-4153-A3A8-C7676B68C1EE}" destId="{206C67E3-A163-45B2-B8EC-92F2831C62CE}" srcOrd="0" destOrd="0" presId="urn:microsoft.com/office/officeart/2005/8/layout/hProcess11"/>
    <dgm:cxn modelId="{13D27609-39BA-4B4A-A1FB-89F086434A03}" type="presOf" srcId="{163B5AEA-9687-4680-9890-4C1961C13B4F}" destId="{095C17C8-B991-40B0-9824-D4BF0A12BDDA}" srcOrd="0" destOrd="0" presId="urn:microsoft.com/office/officeart/2005/8/layout/hProcess11"/>
    <dgm:cxn modelId="{CEB956FB-6441-4336-A666-E1FD15660134}" srcId="{3F8F74C1-ACCF-4799-9528-963CFA6DFDB1}" destId="{9A0ADC54-EA8D-41EB-ABEB-A0CDC58DB16D}" srcOrd="2" destOrd="0" parTransId="{44662549-EC57-41FB-9FBD-6E73567554C4}" sibTransId="{844CD9D6-ECBC-4C71-AC4B-2CCC499E5824}"/>
    <dgm:cxn modelId="{6C53E5AB-2CA4-4E45-8ED0-5BDA14602D16}" type="presOf" srcId="{3F8F74C1-ACCF-4799-9528-963CFA6DFDB1}" destId="{449158A9-A7F0-4C22-A4F1-6F008B85959D}" srcOrd="0" destOrd="0" presId="urn:microsoft.com/office/officeart/2005/8/layout/hProcess11"/>
    <dgm:cxn modelId="{209B5AA3-E944-4192-91A0-0807ED4F6CF9}" type="presParOf" srcId="{449158A9-A7F0-4C22-A4F1-6F008B85959D}" destId="{E72E5A38-A562-4234-9781-7145D7280495}" srcOrd="0" destOrd="0" presId="urn:microsoft.com/office/officeart/2005/8/layout/hProcess11"/>
    <dgm:cxn modelId="{40ECCF57-FE5E-4AAB-8BC3-66EE05E1713B}" type="presParOf" srcId="{449158A9-A7F0-4C22-A4F1-6F008B85959D}" destId="{926D2918-C752-4402-86D4-75212B30B427}" srcOrd="1" destOrd="0" presId="urn:microsoft.com/office/officeart/2005/8/layout/hProcess11"/>
    <dgm:cxn modelId="{8A78999C-8473-4C0B-A87B-D3B78D86D927}" type="presParOf" srcId="{926D2918-C752-4402-86D4-75212B30B427}" destId="{20315D10-E46F-4369-8ACB-23A2CB2D54C4}" srcOrd="0" destOrd="0" presId="urn:microsoft.com/office/officeart/2005/8/layout/hProcess11"/>
    <dgm:cxn modelId="{4930B60F-E5AF-4422-9782-530D7283C77F}" type="presParOf" srcId="{20315D10-E46F-4369-8ACB-23A2CB2D54C4}" destId="{280D9666-E47E-456D-818F-92CD3EB8956B}" srcOrd="0" destOrd="0" presId="urn:microsoft.com/office/officeart/2005/8/layout/hProcess11"/>
    <dgm:cxn modelId="{3BF72E7F-308F-4A38-BEBD-1A717C87C441}" type="presParOf" srcId="{20315D10-E46F-4369-8ACB-23A2CB2D54C4}" destId="{A6A27146-C751-4253-BC24-6D8B122FAC5B}" srcOrd="1" destOrd="0" presId="urn:microsoft.com/office/officeart/2005/8/layout/hProcess11"/>
    <dgm:cxn modelId="{91A5CC1B-843A-4941-8F12-1C1AB5F35D03}" type="presParOf" srcId="{20315D10-E46F-4369-8ACB-23A2CB2D54C4}" destId="{E5026472-DD5D-4AD7-A989-3337BB2CFB5A}" srcOrd="2" destOrd="0" presId="urn:microsoft.com/office/officeart/2005/8/layout/hProcess11"/>
    <dgm:cxn modelId="{89972D45-922F-4963-BBAB-26B342F2263E}" type="presParOf" srcId="{926D2918-C752-4402-86D4-75212B30B427}" destId="{E28DA019-9DEA-486C-B403-689538E21974}" srcOrd="1" destOrd="0" presId="urn:microsoft.com/office/officeart/2005/8/layout/hProcess11"/>
    <dgm:cxn modelId="{57EC1E49-5F5B-405C-B180-5D95002F2045}" type="presParOf" srcId="{926D2918-C752-4402-86D4-75212B30B427}" destId="{14F8A760-D1A6-4DB3-AC29-941C644A5DF2}" srcOrd="2" destOrd="0" presId="urn:microsoft.com/office/officeart/2005/8/layout/hProcess11"/>
    <dgm:cxn modelId="{5E55061C-D71F-4EC4-9FA8-39DCDBEE206E}" type="presParOf" srcId="{14F8A760-D1A6-4DB3-AC29-941C644A5DF2}" destId="{206C67E3-A163-45B2-B8EC-92F2831C62CE}" srcOrd="0" destOrd="0" presId="urn:microsoft.com/office/officeart/2005/8/layout/hProcess11"/>
    <dgm:cxn modelId="{D984D0EA-A728-4122-A68A-F2CDA7B9B7E0}" type="presParOf" srcId="{14F8A760-D1A6-4DB3-AC29-941C644A5DF2}" destId="{14A68DB2-E102-4DD7-9EA1-E9FB08ECDC40}" srcOrd="1" destOrd="0" presId="urn:microsoft.com/office/officeart/2005/8/layout/hProcess11"/>
    <dgm:cxn modelId="{D77B25D1-BC2E-4057-9A42-27C73EF2DCF1}" type="presParOf" srcId="{14F8A760-D1A6-4DB3-AC29-941C644A5DF2}" destId="{D1E770E2-65A9-4241-B3AE-D49BD0FFA1A3}" srcOrd="2" destOrd="0" presId="urn:microsoft.com/office/officeart/2005/8/layout/hProcess11"/>
    <dgm:cxn modelId="{EC77CB97-8242-4177-8713-2B88E42124F3}" type="presParOf" srcId="{926D2918-C752-4402-86D4-75212B30B427}" destId="{0B3E9CF0-F38C-4BF8-8D31-232FADCF1F75}" srcOrd="3" destOrd="0" presId="urn:microsoft.com/office/officeart/2005/8/layout/hProcess11"/>
    <dgm:cxn modelId="{35B893C7-FDE1-49F0-9D57-48FD36FFCEC9}" type="presParOf" srcId="{926D2918-C752-4402-86D4-75212B30B427}" destId="{0EA8FDAC-D2CC-43B5-8A6A-0FE5FEBB8AA8}" srcOrd="4" destOrd="0" presId="urn:microsoft.com/office/officeart/2005/8/layout/hProcess11"/>
    <dgm:cxn modelId="{07C3C783-1F56-4634-8002-5AA5B8B6DCCB}" type="presParOf" srcId="{0EA8FDAC-D2CC-43B5-8A6A-0FE5FEBB8AA8}" destId="{5EA7C73B-1E19-408F-ACF8-59D0C65823EF}" srcOrd="0" destOrd="0" presId="urn:microsoft.com/office/officeart/2005/8/layout/hProcess11"/>
    <dgm:cxn modelId="{11C5CC06-A19C-485C-BA21-48D2434C703E}" type="presParOf" srcId="{0EA8FDAC-D2CC-43B5-8A6A-0FE5FEBB8AA8}" destId="{B585DCE0-A937-42E8-9EEC-967F3B2FEBED}" srcOrd="1" destOrd="0" presId="urn:microsoft.com/office/officeart/2005/8/layout/hProcess11"/>
    <dgm:cxn modelId="{73B20758-0184-430A-B9BB-F0A0AC72AE05}" type="presParOf" srcId="{0EA8FDAC-D2CC-43B5-8A6A-0FE5FEBB8AA8}" destId="{39D6434C-960C-4316-9335-408C16A4410E}" srcOrd="2" destOrd="0" presId="urn:microsoft.com/office/officeart/2005/8/layout/hProcess11"/>
    <dgm:cxn modelId="{A66F578F-5053-4EAA-9BDC-B51FD74DA406}" type="presParOf" srcId="{926D2918-C752-4402-86D4-75212B30B427}" destId="{410F636B-28F1-4318-8FF4-89F2B3D86205}" srcOrd="5" destOrd="0" presId="urn:microsoft.com/office/officeart/2005/8/layout/hProcess11"/>
    <dgm:cxn modelId="{188F1920-3808-4597-A651-38CF8E9FD8DE}" type="presParOf" srcId="{926D2918-C752-4402-86D4-75212B30B427}" destId="{CD97C21D-17E6-4244-AADB-91C19E93E350}" srcOrd="6" destOrd="0" presId="urn:microsoft.com/office/officeart/2005/8/layout/hProcess11"/>
    <dgm:cxn modelId="{18281896-9144-4EA2-B259-EF2B1F21BB9C}" type="presParOf" srcId="{CD97C21D-17E6-4244-AADB-91C19E93E350}" destId="{850271F9-C4DF-4A16-BBEB-589853CF52D0}" srcOrd="0" destOrd="0" presId="urn:microsoft.com/office/officeart/2005/8/layout/hProcess11"/>
    <dgm:cxn modelId="{7CC3128C-1951-4948-9709-E1399035EDC7}" type="presParOf" srcId="{CD97C21D-17E6-4244-AADB-91C19E93E350}" destId="{5ED84570-F0DA-4343-B6E6-7FCD20223A89}" srcOrd="1" destOrd="0" presId="urn:microsoft.com/office/officeart/2005/8/layout/hProcess11"/>
    <dgm:cxn modelId="{DCEBED91-E912-4716-AC88-6328C2033280}" type="presParOf" srcId="{CD97C21D-17E6-4244-AADB-91C19E93E350}" destId="{DF71C078-0921-4954-8DDE-98429364749F}" srcOrd="2" destOrd="0" presId="urn:microsoft.com/office/officeart/2005/8/layout/hProcess11"/>
    <dgm:cxn modelId="{551CE360-D998-42E3-9524-E928A92D9549}" type="presParOf" srcId="{926D2918-C752-4402-86D4-75212B30B427}" destId="{5764D0A0-3BD2-4BB4-B13B-7B0ADD8B68C3}" srcOrd="7" destOrd="0" presId="urn:microsoft.com/office/officeart/2005/8/layout/hProcess11"/>
    <dgm:cxn modelId="{3DB63D05-68B9-4F52-99ED-9095C8FB111E}" type="presParOf" srcId="{926D2918-C752-4402-86D4-75212B30B427}" destId="{3785CE13-719A-4187-A7DD-9A3DB067A827}" srcOrd="8" destOrd="0" presId="urn:microsoft.com/office/officeart/2005/8/layout/hProcess11"/>
    <dgm:cxn modelId="{1D4F61C9-4DA1-4395-9425-EF054B84F8F0}" type="presParOf" srcId="{3785CE13-719A-4187-A7DD-9A3DB067A827}" destId="{6B7E1B99-B495-42C4-AF52-9E67CE2FA432}" srcOrd="0" destOrd="0" presId="urn:microsoft.com/office/officeart/2005/8/layout/hProcess11"/>
    <dgm:cxn modelId="{8E5DDB6F-C27D-4C90-BFD0-F82589950BDD}" type="presParOf" srcId="{3785CE13-719A-4187-A7DD-9A3DB067A827}" destId="{48E0328D-6611-4F91-83E1-A83A74A6F83F}" srcOrd="1" destOrd="0" presId="urn:microsoft.com/office/officeart/2005/8/layout/hProcess11"/>
    <dgm:cxn modelId="{0A99242B-17FA-4B21-B433-7F2A93A14CF2}" type="presParOf" srcId="{3785CE13-719A-4187-A7DD-9A3DB067A827}" destId="{D0FA59FF-F37B-43B2-A4DA-6A6BCB9A833D}" srcOrd="2" destOrd="0" presId="urn:microsoft.com/office/officeart/2005/8/layout/hProcess11"/>
    <dgm:cxn modelId="{58A583CC-BF18-40C5-AC81-80E23C3FB665}" type="presParOf" srcId="{926D2918-C752-4402-86D4-75212B30B427}" destId="{671594C2-81F2-4836-8FA1-6C0F37FA52D7}" srcOrd="9" destOrd="0" presId="urn:microsoft.com/office/officeart/2005/8/layout/hProcess11"/>
    <dgm:cxn modelId="{6189A993-86DF-4226-A5B5-C828E62D850A}" type="presParOf" srcId="{926D2918-C752-4402-86D4-75212B30B427}" destId="{B5C94083-D831-4801-8D99-3ABA408DC1A5}" srcOrd="10" destOrd="0" presId="urn:microsoft.com/office/officeart/2005/8/layout/hProcess11"/>
    <dgm:cxn modelId="{2FD1224E-AE06-4DAF-A3C2-2081A5F9E28A}" type="presParOf" srcId="{B5C94083-D831-4801-8D99-3ABA408DC1A5}" destId="{095C17C8-B991-40B0-9824-D4BF0A12BDDA}" srcOrd="0" destOrd="0" presId="urn:microsoft.com/office/officeart/2005/8/layout/hProcess11"/>
    <dgm:cxn modelId="{315A680A-336F-45D7-8BE7-2377A097A872}" type="presParOf" srcId="{B5C94083-D831-4801-8D99-3ABA408DC1A5}" destId="{B68ABF7B-7D8A-499D-9847-28AB030B8E86}" srcOrd="1" destOrd="0" presId="urn:microsoft.com/office/officeart/2005/8/layout/hProcess11"/>
    <dgm:cxn modelId="{ADE4D1D1-9519-4AB5-9141-E3743772DFE1}" type="presParOf" srcId="{B5C94083-D831-4801-8D99-3ABA408DC1A5}" destId="{9192C4AE-E703-4BD5-A7CA-2681654DE4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E5A38-A562-4234-9781-7145D7280495}">
      <dsp:nvSpPr>
        <dsp:cNvPr id="0" name=""/>
        <dsp:cNvSpPr/>
      </dsp:nvSpPr>
      <dsp:spPr>
        <a:xfrm>
          <a:off x="0" y="318047"/>
          <a:ext cx="9342526" cy="402322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80D9666-E47E-456D-818F-92CD3EB8956B}">
      <dsp:nvSpPr>
        <dsp:cNvPr id="0" name=""/>
        <dsp:cNvSpPr/>
      </dsp:nvSpPr>
      <dsp:spPr>
        <a:xfrm>
          <a:off x="0" y="61969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Sept 2017</a:t>
          </a:r>
          <a:endParaRPr lang="en-US" sz="1400" kern="1200" dirty="0"/>
        </a:p>
      </dsp:txBody>
      <dsp:txXfrm>
        <a:off x="0" y="61969"/>
        <a:ext cx="1344584" cy="402322"/>
      </dsp:txXfrm>
    </dsp:sp>
    <dsp:sp modelId="{A6A27146-C751-4253-BC24-6D8B122FAC5B}">
      <dsp:nvSpPr>
        <dsp:cNvPr id="0" name=""/>
        <dsp:cNvSpPr/>
      </dsp:nvSpPr>
      <dsp:spPr>
        <a:xfrm>
          <a:off x="32976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C67E3-A163-45B2-B8EC-92F2831C62CE}">
      <dsp:nvSpPr>
        <dsp:cNvPr id="0" name=""/>
        <dsp:cNvSpPr/>
      </dsp:nvSpPr>
      <dsp:spPr>
        <a:xfrm>
          <a:off x="598148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 2017</a:t>
          </a:r>
          <a:endParaRPr lang="en-US" sz="1400" kern="1200" dirty="0"/>
        </a:p>
      </dsp:txBody>
      <dsp:txXfrm>
        <a:off x="598148" y="603483"/>
        <a:ext cx="1344584" cy="402322"/>
      </dsp:txXfrm>
    </dsp:sp>
    <dsp:sp modelId="{14A68DB2-E102-4DD7-9EA1-E9FB08ECDC40}">
      <dsp:nvSpPr>
        <dsp:cNvPr id="0" name=""/>
        <dsp:cNvSpPr/>
      </dsp:nvSpPr>
      <dsp:spPr>
        <a:xfrm>
          <a:off x="1253011" y="45027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7C73B-1E19-408F-ACF8-59D0C65823EF}">
      <dsp:nvSpPr>
        <dsp:cNvPr id="0" name=""/>
        <dsp:cNvSpPr/>
      </dsp:nvSpPr>
      <dsp:spPr>
        <a:xfrm>
          <a:off x="2424525" y="12640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 2018</a:t>
          </a:r>
          <a:endParaRPr lang="en-US" sz="1400" kern="1200" dirty="0"/>
        </a:p>
      </dsp:txBody>
      <dsp:txXfrm>
        <a:off x="2424525" y="12640"/>
        <a:ext cx="1344584" cy="402322"/>
      </dsp:txXfrm>
    </dsp:sp>
    <dsp:sp modelId="{B585DCE0-A937-42E8-9EEC-967F3B2FEBED}">
      <dsp:nvSpPr>
        <dsp:cNvPr id="0" name=""/>
        <dsp:cNvSpPr/>
      </dsp:nvSpPr>
      <dsp:spPr>
        <a:xfrm>
          <a:off x="2949571" y="450198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271F9-C4DF-4A16-BBEB-589853CF52D0}">
      <dsp:nvSpPr>
        <dsp:cNvPr id="0" name=""/>
        <dsp:cNvSpPr/>
      </dsp:nvSpPr>
      <dsp:spPr>
        <a:xfrm>
          <a:off x="4237751" y="603482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2018</a:t>
          </a:r>
          <a:endParaRPr lang="en-US" sz="1400" kern="1200" dirty="0"/>
        </a:p>
      </dsp:txBody>
      <dsp:txXfrm>
        <a:off x="4237751" y="603482"/>
        <a:ext cx="1344584" cy="402322"/>
      </dsp:txXfrm>
    </dsp:sp>
    <dsp:sp modelId="{5ED84570-F0DA-4343-B6E6-7FCD20223A89}">
      <dsp:nvSpPr>
        <dsp:cNvPr id="0" name=""/>
        <dsp:cNvSpPr/>
      </dsp:nvSpPr>
      <dsp:spPr>
        <a:xfrm>
          <a:off x="4859753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E1B99-B495-42C4-AF52-9E67CE2FA432}">
      <dsp:nvSpPr>
        <dsp:cNvPr id="0" name=""/>
        <dsp:cNvSpPr/>
      </dsp:nvSpPr>
      <dsp:spPr>
        <a:xfrm>
          <a:off x="6082346" y="43664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Jul 2019</a:t>
          </a:r>
          <a:endParaRPr lang="en-US" sz="1400" kern="1200" dirty="0"/>
        </a:p>
      </dsp:txBody>
      <dsp:txXfrm>
        <a:off x="6082346" y="43664"/>
        <a:ext cx="1344584" cy="402322"/>
      </dsp:txXfrm>
    </dsp:sp>
    <dsp:sp modelId="{48E0328D-6611-4F91-83E1-A83A74A6F83F}">
      <dsp:nvSpPr>
        <dsp:cNvPr id="0" name=""/>
        <dsp:cNvSpPr/>
      </dsp:nvSpPr>
      <dsp:spPr>
        <a:xfrm>
          <a:off x="6715030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5C17C8-B991-40B0-9824-D4BF0A12BDDA}">
      <dsp:nvSpPr>
        <dsp:cNvPr id="0" name=""/>
        <dsp:cNvSpPr/>
      </dsp:nvSpPr>
      <dsp:spPr>
        <a:xfrm>
          <a:off x="7806211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2019</a:t>
          </a:r>
          <a:endParaRPr lang="en-US" sz="1400" kern="1200" dirty="0"/>
        </a:p>
      </dsp:txBody>
      <dsp:txXfrm>
        <a:off x="7806211" y="603483"/>
        <a:ext cx="1344584" cy="402322"/>
      </dsp:txXfrm>
    </dsp:sp>
    <dsp:sp modelId="{B68ABF7B-7D8A-499D-9847-28AB030B8E86}">
      <dsp:nvSpPr>
        <dsp:cNvPr id="0" name=""/>
        <dsp:cNvSpPr/>
      </dsp:nvSpPr>
      <dsp:spPr>
        <a:xfrm>
          <a:off x="833961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</a:t>
            </a:r>
            <a:r>
              <a:rPr lang="en-US" baseline="0" dirty="0" smtClean="0"/>
              <a:t> start with…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2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, Now,</a:t>
            </a:r>
            <a:r>
              <a:rPr lang="en-US" baseline="0" dirty="0" smtClean="0"/>
              <a:t> We’ll move on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plan will follow this chart. It’s easy to understand,</a:t>
            </a:r>
          </a:p>
          <a:p>
            <a:r>
              <a:rPr lang="en-US" baseline="0" dirty="0" smtClean="0"/>
              <a:t>- Mentor will…..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Level expect,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level 1, Starting of level 1, I‘ll need a lot support from my mentor, and decrease in the final stage.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level 2, I myself complete my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2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09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Mentor: </a:t>
            </a:r>
            <a:r>
              <a:rPr lang="en-US" dirty="0" err="1" smtClean="0"/>
              <a:t>TrUNG</a:t>
            </a:r>
            <a:r>
              <a:rPr lang="en-US" smtClean="0"/>
              <a:t> Nguyen (1778)</a:t>
            </a:r>
            <a:endParaRPr lang="en-US" dirty="0" smtClean="0"/>
          </a:p>
          <a:p>
            <a:r>
              <a:rPr lang="en-US" dirty="0" smtClean="0"/>
              <a:t>Mentee : Nhat le (2142)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 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4523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</a:t>
            </a:r>
            <a:r>
              <a:rPr lang="de-DE" dirty="0" smtClean="0"/>
              <a:t>interaction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400" y="1600200"/>
          <a:ext cx="11862094" cy="467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execute test fluently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case,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operation of testing and experience in test environment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experience in testing report and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 test </a:t>
                      </a:r>
                      <a:r>
                        <a:rPr lang="en-US" sz="1600" b="1" baseline="0" dirty="0" smtClean="0"/>
                        <a:t>r</a:t>
                      </a:r>
                      <a:r>
                        <a:rPr lang="en-US" sz="1600" baseline="0" dirty="0" smtClean="0"/>
                        <a:t>eport to study the test case creation and the creating report 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Explain Mentee’s  issue definition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Mentee’s output and give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2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available test environment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Take note important contents and create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-Provide document and sample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and explain Mentee’s  issue definition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400" y="1600200"/>
          <a:ext cx="11862094" cy="465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bugs issues and fixing them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cause, OS running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Has no plan to prevent similar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previous failure-analysis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Share experience about failure analyzing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and confirm Mentee’s result and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400" y="1600200"/>
          <a:ext cx="11862094" cy="378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systematic understanding about OS working (INTEGRITY , Linux, Virtualization..)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working experience in those OS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Self investigate and improve task by task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Mentee’s  issue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know how to apply detail RVC development process 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really experience in applying development process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available document and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Share experience about  development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813513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/>
          </p:nvPr>
        </p:nvGraphicFramePr>
        <p:xfrm>
          <a:off x="114337" y="1447800"/>
          <a:ext cx="1196339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Cause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Mentee’s Action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Mentor’s Action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4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 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5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Working schedule is not clearly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Difficult to follow a pre-defined schedule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in making a good plan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schedule more detail and carefully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Regularly check, remind mentee’s plan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4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English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Do not understand technical words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speak and listen English clearly and fluently 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technical vocabulary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using English in work and life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Read technical book or technical dictionary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Cultivate more knowledge English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Remind mentee’s schedule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mentee </a:t>
            </a:r>
            <a:r>
              <a:rPr lang="de-DE" dirty="0" smtClean="0">
                <a:solidFill>
                  <a:srgbClr val="FF0000"/>
                </a:solidFill>
              </a:rPr>
              <a:t>interaction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0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867400" y="1600200"/>
            <a:ext cx="3581400" cy="472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903406" y="1600200"/>
            <a:ext cx="3581400" cy="472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0650" y="935467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MENTOR </a:t>
            </a:r>
            <a:r>
              <a:rPr lang="en-US" dirty="0"/>
              <a:t>AND MENTEE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928863" y="1604182"/>
            <a:ext cx="1522978" cy="3713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3C3C3B"/>
                </a:solidFill>
              </a:rPr>
              <a:t>Mentor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878790" y="1607480"/>
            <a:ext cx="1522978" cy="375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3C3C3B"/>
                </a:solidFill>
              </a:rPr>
              <a:t>Mentee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53000" y="4914994"/>
            <a:ext cx="1502141" cy="392915"/>
          </a:xfrm>
          <a:prstGeom prst="roundRect">
            <a:avLst/>
          </a:prstGeom>
          <a:solidFill>
            <a:srgbClr val="00FF99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white"/>
                </a:solidFill>
              </a:rPr>
              <a:t>Discussion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57400" y="2057400"/>
            <a:ext cx="3276600" cy="6858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274320" rtlCol="0" anchor="ctr"/>
          <a:lstStyle/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document,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code, guideline,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hint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direction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70528" y="21336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Self investigate,</a:t>
            </a:r>
          </a:p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70528" y="35814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Practice, do task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0800" y="43434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output, feedback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212757" y="4377653"/>
            <a:ext cx="2897194" cy="433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274320" rtlCol="0" anchor="ctr"/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and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explain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issues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54031" y="5930351"/>
            <a:ext cx="2590800" cy="38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 output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334000" y="2438400"/>
            <a:ext cx="10287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58100" y="4152818"/>
            <a:ext cx="0" cy="2276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1"/>
          </p:cNvCxnSpPr>
          <p:nvPr/>
        </p:nvCxnSpPr>
        <p:spPr>
          <a:xfrm flipH="1">
            <a:off x="5148051" y="4610100"/>
            <a:ext cx="125274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680666" y="4811433"/>
            <a:ext cx="1272334" cy="304893"/>
            <a:chOff x="3680666" y="4581854"/>
            <a:chExt cx="1272334" cy="371146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690352" y="4581854"/>
              <a:ext cx="3754" cy="3711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80666" y="4953000"/>
              <a:ext cx="127233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432075" y="5601734"/>
            <a:ext cx="1245331" cy="396420"/>
            <a:chOff x="6432075" y="4952410"/>
            <a:chExt cx="1245331" cy="39642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432075" y="4953000"/>
              <a:ext cx="124533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7658100" y="4952410"/>
              <a:ext cx="0" cy="3964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370528" y="28956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Propose idea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12757" y="2919146"/>
            <a:ext cx="2897194" cy="433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274320" rtlCol="0" anchor="ctr"/>
          <a:lstStyle/>
          <a:p>
            <a:pPr algn="ctr"/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92130" y="3200400"/>
            <a:ext cx="125274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678852" y="3422014"/>
            <a:ext cx="2666027" cy="486039"/>
            <a:chOff x="3680666" y="4581854"/>
            <a:chExt cx="2666027" cy="371146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690352" y="4581854"/>
              <a:ext cx="3754" cy="3711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80666" y="4953000"/>
              <a:ext cx="26660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>
            <a:off x="7645400" y="2667000"/>
            <a:ext cx="0" cy="2276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951890" y="5458239"/>
            <a:ext cx="1502141" cy="392915"/>
          </a:xfrm>
          <a:prstGeom prst="roundRect">
            <a:avLst/>
          </a:prstGeom>
          <a:solidFill>
            <a:srgbClr val="00FF9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Summary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05804" y="5307909"/>
            <a:ext cx="0" cy="2276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</a:t>
            </a:r>
            <a:r>
              <a:rPr lang="de-DE" dirty="0" smtClean="0"/>
              <a:t>interaction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3748750" y="182940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480789" y="5139629"/>
          <a:ext cx="9342526" cy="100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2959526" y="494511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804089" y="1915073"/>
            <a:ext cx="0" cy="364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2964548" y="450074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2956315" y="409243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2956314" y="3699464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2956313" y="327276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2956312" y="2859820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953691" y="2037042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503791" y="1978021"/>
            <a:ext cx="1384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-46767" y="2365039"/>
            <a:ext cx="345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7850" y="2790561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4541" y="3142076"/>
            <a:ext cx="197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44123" y="3599783"/>
            <a:ext cx="230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371600" y="4038600"/>
            <a:ext cx="151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4404579"/>
            <a:ext cx="181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94208" y="4834818"/>
            <a:ext cx="99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2956312" y="2449985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3810000" y="1893819"/>
            <a:ext cx="0" cy="36642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1928794"/>
            <a:ext cx="0" cy="3629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 bwMode="auto">
          <a:xfrm rot="10800000">
            <a:off x="7330150" y="184468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05200" y="147715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21189" y="1477152"/>
            <a:ext cx="237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 - term presentation</a:t>
            </a:r>
            <a:endParaRPr lang="en-US" sz="16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9121763" y="1753227"/>
          <a:ext cx="130745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09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1</a:t>
                      </a:r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2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71" y="2362200"/>
            <a:ext cx="7696200" cy="28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979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target                                                                            Page 03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Current status                                                                            Page 07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Analysis and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solution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Page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Mentor mentee interaction                                                         Page 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plan                                                                              Page 17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6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6540000" cy="1883593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4800" dirty="0" smtClean="0"/>
              <a:t>Thank you for Attention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</a:t>
            </a:r>
            <a:r>
              <a:rPr lang="de-DE" dirty="0" smtClean="0"/>
              <a:t>mentee interaction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8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“Engineer  for test” with role level 2 by </a:t>
            </a:r>
            <a:r>
              <a:rPr lang="en-US" dirty="0" smtClean="0"/>
              <a:t>November </a:t>
            </a:r>
            <a:r>
              <a:rPr lang="en-US" dirty="0"/>
              <a:t>2019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80000" y="1560730"/>
          <a:ext cx="9601200" cy="4201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0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Milestone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67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skill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 </a:t>
                      </a:r>
                    </a:p>
                    <a:p>
                      <a:pPr algn="ctr"/>
                      <a:r>
                        <a:rPr lang="en-US" dirty="0" smtClean="0"/>
                        <a:t>Nov-30-2017 to </a:t>
                      </a:r>
                    </a:p>
                    <a:p>
                      <a:pPr algn="ctr"/>
                      <a:r>
                        <a:rPr lang="en-US" dirty="0" smtClean="0"/>
                        <a:t>Oct-31-2019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environment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76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 skill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TOEIC 500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TOEIC 700+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 </a:t>
            </a:r>
            <a:r>
              <a:rPr lang="en-US" dirty="0"/>
              <a:t>“Engineer  for test” with role level 2 by September </a:t>
            </a:r>
            <a:r>
              <a:rPr lang="en-US" dirty="0" smtClean="0"/>
              <a:t>2019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676400"/>
          <a:ext cx="10273800" cy="375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Be</a:t>
                      </a:r>
                      <a:r>
                        <a:rPr lang="en-US" baseline="0" dirty="0" smtClean="0"/>
                        <a:t> able to create performance test specification and PCL without support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Round up the result of the tests and make a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setup environment for Gen3 to run test in multi OS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Have knowledge of the development environment (GHS Compiler) and conduct tests and evaluations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7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determine root cause of failure and take countermeasures against similar problems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Prevent</a:t>
                      </a:r>
                      <a:r>
                        <a:rPr lang="en-US" baseline="0" dirty="0" smtClean="0"/>
                        <a:t> the root cause from happening again in the 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target(2/3)</a:t>
            </a:r>
            <a:endParaRPr kumimoji="1"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6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“Engineer  for test” with role level 2 by September 2019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661408"/>
          <a:ext cx="10273800" cy="438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Understand Linux, INTEGRITY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to help porting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Apply development process into every 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Report work status with teammate</a:t>
                      </a:r>
                      <a:r>
                        <a:rPr lang="en-US" baseline="0" dirty="0" smtClean="0"/>
                        <a:t> and discussion well with other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Keep schedule and raise alarm if necessary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Get 700+ TOEIC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</a:t>
            </a:r>
            <a:r>
              <a:rPr lang="de-DE" dirty="0" smtClean="0"/>
              <a:t>interaction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1" y="1800000"/>
          <a:ext cx="10502399" cy="332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3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 Run some typical test case with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Setup test environment follow to guideline documents and mentor’s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Determine and solve simple issues from setting environment, testing and working with source file ,Sometimes need support from mentor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8194" y="869653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661408"/>
          <a:ext cx="10502400" cy="460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</a:t>
                      </a:r>
                      <a:r>
                        <a:rPr lang="en-US" sz="2400" baseline="0" dirty="0" smtClean="0"/>
                        <a:t> status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knowledge about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board’s architecture</a:t>
                      </a:r>
                      <a:r>
                        <a:rPr lang="en-US" baseline="0" dirty="0" smtClean="0"/>
                        <a:t> and graphics part in Gen3 working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knowledge about </a:t>
                      </a:r>
                      <a:r>
                        <a:rPr lang="en-US" baseline="0" dirty="0" smtClean="0"/>
                        <a:t>Linux, INTEGRITY, Virtualization 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following the RVC SW development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Report weekly and update status of assigned task via </a:t>
                      </a:r>
                      <a:r>
                        <a:rPr lang="en-US" dirty="0" err="1" smtClean="0"/>
                        <a:t>Redmine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1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simple</a:t>
                      </a:r>
                      <a:r>
                        <a:rPr lang="en-US" baseline="0" dirty="0" smtClean="0"/>
                        <a:t> working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1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TOEIC 500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Communicating</a:t>
                      </a:r>
                      <a:r>
                        <a:rPr lang="en-US" baseline="0" dirty="0" smtClean="0"/>
                        <a:t> skill is normal  in English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9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11046</TotalTime>
  <Words>1292</Words>
  <Application>Microsoft Office PowerPoint</Application>
  <PresentationFormat>Widescreen</PresentationFormat>
  <Paragraphs>334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Training target(1/3)</vt:lpstr>
      <vt:lpstr>Training target(2/3)</vt:lpstr>
      <vt:lpstr>Training target(3/3)</vt:lpstr>
      <vt:lpstr>Agenda</vt:lpstr>
      <vt:lpstr>Current status &amp; ability (1/2)</vt:lpstr>
      <vt:lpstr>Current status &amp; ability(2/2)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PowerPoint Presentation</vt:lpstr>
      <vt:lpstr>Agenda</vt:lpstr>
      <vt:lpstr>Training plan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Duy Phuong. Vo</cp:lastModifiedBy>
  <cp:revision>830</cp:revision>
  <dcterms:created xsi:type="dcterms:W3CDTF">2015-08-18T12:30:57Z</dcterms:created>
  <dcterms:modified xsi:type="dcterms:W3CDTF">2019-01-23T09:24:19Z</dcterms:modified>
</cp:coreProperties>
</file>