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2"/>
  </p:notes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434" autoAdjust="0"/>
  </p:normalViewPr>
  <p:slideViewPr>
    <p:cSldViewPr showGuides="1">
      <p:cViewPr varScale="1">
        <p:scale>
          <a:sx n="120" d="100"/>
          <a:sy n="120" d="100"/>
        </p:scale>
        <p:origin x="120" y="324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BF2E6-BB0E-4F70-A85A-3285CECC3BF1}" type="presOf" srcId="{7209AA40-A3B2-4CC6-8929-062CE8890964}" destId="{FADA1292-50D3-4CBF-AF8D-11ED0E2FE584}" srcOrd="0" destOrd="0" presId="urn:microsoft.com/office/officeart/2005/8/layout/chevron1"/>
    <dgm:cxn modelId="{5D316770-B513-452D-A1D8-482E6D88E0CE}" type="presOf" srcId="{264E1E36-2CDE-4F0A-8A47-8012664B1272}" destId="{0F2CB155-5948-489F-BCBD-BD2F518065EC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CE7F02E4-DF63-47F5-AD5A-0EF6E5FD555A}" type="presOf" srcId="{5F144A1B-6039-42D0-AE20-B5EA70DD5374}" destId="{9D4BCF28-E9A9-4CEB-A4F9-FDDDDA5A85C1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6ED6A01F-F729-45CA-8A77-4B4B8E2BE905}" type="presParOf" srcId="{9D4BCF28-E9A9-4CEB-A4F9-FDDDDA5A85C1}" destId="{0F2CB155-5948-489F-BCBD-BD2F518065EC}" srcOrd="0" destOrd="0" presId="urn:microsoft.com/office/officeart/2005/8/layout/chevron1"/>
    <dgm:cxn modelId="{03F5634C-3D95-47C4-BF8F-B1B37CD2CCF7}" type="presParOf" srcId="{9D4BCF28-E9A9-4CEB-A4F9-FDDDDA5A85C1}" destId="{2AF61263-22F6-4C5F-8215-CF9FC226AD66}" srcOrd="1" destOrd="0" presId="urn:microsoft.com/office/officeart/2005/8/layout/chevron1"/>
    <dgm:cxn modelId="{170DCF0C-5A53-4995-936F-252454BB9862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764155-6332-4F8E-8DEA-F35723EA3EEE}" type="presOf" srcId="{7209AA40-A3B2-4CC6-8929-062CE8890964}" destId="{FADA1292-50D3-4CBF-AF8D-11ED0E2FE584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1A5BF8A1-1FF8-4FF9-9241-12E5E8F9F1FB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A5D3DE47-112F-454E-84BD-595853226F2E}" type="presOf" srcId="{5F144A1B-6039-42D0-AE20-B5EA70DD5374}" destId="{9D4BCF28-E9A9-4CEB-A4F9-FDDDDA5A85C1}" srcOrd="0" destOrd="0" presId="urn:microsoft.com/office/officeart/2005/8/layout/chevron1"/>
    <dgm:cxn modelId="{D28CBB5E-0B21-4D22-9F75-1D554D8C1A6C}" type="presParOf" srcId="{9D4BCF28-E9A9-4CEB-A4F9-FDDDDA5A85C1}" destId="{0F2CB155-5948-489F-BCBD-BD2F518065EC}" srcOrd="0" destOrd="0" presId="urn:microsoft.com/office/officeart/2005/8/layout/chevron1"/>
    <dgm:cxn modelId="{5B1C503C-B2C2-4A45-8388-B651FA5B5A53}" type="presParOf" srcId="{9D4BCF28-E9A9-4CEB-A4F9-FDDDDA5A85C1}" destId="{2AF61263-22F6-4C5F-8215-CF9FC226AD66}" srcOrd="1" destOrd="0" presId="urn:microsoft.com/office/officeart/2005/8/layout/chevron1"/>
    <dgm:cxn modelId="{951DB722-525A-45CB-B1F2-E9D4E5D3A33D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13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E8174A-DDDD-46B6-B3E4-475C57F85419}" type="presOf" srcId="{5F144A1B-6039-42D0-AE20-B5EA70DD5374}" destId="{9D4BCF28-E9A9-4CEB-A4F9-FDDDDA5A85C1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B9444D58-0393-41E7-97B7-A5E5F70673D6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0C70DC1F-FBC9-444B-8F73-9B4DFEC3A066}" type="presOf" srcId="{7209AA40-A3B2-4CC6-8929-062CE8890964}" destId="{FADA1292-50D3-4CBF-AF8D-11ED0E2FE584}" srcOrd="0" destOrd="0" presId="urn:microsoft.com/office/officeart/2005/8/layout/chevron1"/>
    <dgm:cxn modelId="{8D468163-13E2-4EC1-A7A2-F3660EE8AC28}" type="presParOf" srcId="{9D4BCF28-E9A9-4CEB-A4F9-FDDDDA5A85C1}" destId="{0F2CB155-5948-489F-BCBD-BD2F518065EC}" srcOrd="0" destOrd="0" presId="urn:microsoft.com/office/officeart/2005/8/layout/chevron1"/>
    <dgm:cxn modelId="{2152270D-C40F-4450-85BA-FDF93160F530}" type="presParOf" srcId="{9D4BCF28-E9A9-4CEB-A4F9-FDDDDA5A85C1}" destId="{2AF61263-22F6-4C5F-8215-CF9FC226AD66}" srcOrd="1" destOrd="0" presId="urn:microsoft.com/office/officeart/2005/8/layout/chevron1"/>
    <dgm:cxn modelId="{FE1A33B1-FC05-4085-B5DB-8EF9E2D216E2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7D051C55-A039-4839-9C3F-B1C7399A5038}" type="presOf" srcId="{5F144A1B-6039-42D0-AE20-B5EA70DD5374}" destId="{9D4BCF28-E9A9-4CEB-A4F9-FDDDDA5A85C1}" srcOrd="0" destOrd="0" presId="urn:microsoft.com/office/officeart/2005/8/layout/chevron1"/>
    <dgm:cxn modelId="{833EEEA2-8861-4B59-ADF8-41A8641E585D}" type="presOf" srcId="{264E1E36-2CDE-4F0A-8A47-8012664B1272}" destId="{0F2CB155-5948-489F-BCBD-BD2F518065EC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409C17BC-1276-43EC-987D-9E980A6E26AD}" type="presOf" srcId="{7209AA40-A3B2-4CC6-8929-062CE8890964}" destId="{FADA1292-50D3-4CBF-AF8D-11ED0E2FE584}" srcOrd="0" destOrd="0" presId="urn:microsoft.com/office/officeart/2005/8/layout/chevron1"/>
    <dgm:cxn modelId="{6FE3B99A-D6D8-4B67-AC47-69049C823170}" type="presParOf" srcId="{9D4BCF28-E9A9-4CEB-A4F9-FDDDDA5A85C1}" destId="{0F2CB155-5948-489F-BCBD-BD2F518065EC}" srcOrd="0" destOrd="0" presId="urn:microsoft.com/office/officeart/2005/8/layout/chevron1"/>
    <dgm:cxn modelId="{F4A80908-316A-4B8A-8630-3DF3A07E3B36}" type="presParOf" srcId="{9D4BCF28-E9A9-4CEB-A4F9-FDDDDA5A85C1}" destId="{2AF61263-22F6-4C5F-8215-CF9FC226AD66}" srcOrd="1" destOrd="0" presId="urn:microsoft.com/office/officeart/2005/8/layout/chevron1"/>
    <dgm:cxn modelId="{6857D3C2-32E4-463E-A669-12735207CA3A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12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B9204ABA-D4C0-4B45-80A1-EBF47D74B493}" type="presOf" srcId="{7209AA40-A3B2-4CC6-8929-062CE8890964}" destId="{FADA1292-50D3-4CBF-AF8D-11ED0E2FE584}" srcOrd="0" destOrd="0" presId="urn:microsoft.com/office/officeart/2005/8/layout/chevron1"/>
    <dgm:cxn modelId="{415E0DA1-F28A-4C14-AA48-4A2C69257648}" type="presOf" srcId="{5F144A1B-6039-42D0-AE20-B5EA70DD5374}" destId="{9D4BCF28-E9A9-4CEB-A4F9-FDDDDA5A85C1}" srcOrd="0" destOrd="0" presId="urn:microsoft.com/office/officeart/2005/8/layout/chevron1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FA029946-A5D1-423D-895D-4B4412B23A39}" type="presOf" srcId="{264E1E36-2CDE-4F0A-8A47-8012664B1272}" destId="{0F2CB155-5948-489F-BCBD-BD2F518065EC}" srcOrd="0" destOrd="0" presId="urn:microsoft.com/office/officeart/2005/8/layout/chevron1"/>
    <dgm:cxn modelId="{500B0DF6-5A6C-4C8C-B970-5247719E1057}" type="presParOf" srcId="{9D4BCF28-E9A9-4CEB-A4F9-FDDDDA5A85C1}" destId="{0F2CB155-5948-489F-BCBD-BD2F518065EC}" srcOrd="0" destOrd="0" presId="urn:microsoft.com/office/officeart/2005/8/layout/chevron1"/>
    <dgm:cxn modelId="{0ED1205B-2E40-4FD6-A4E4-1ADD15DDE1F1}" type="presParOf" srcId="{9D4BCF28-E9A9-4CEB-A4F9-FDDDDA5A85C1}" destId="{2AF61263-22F6-4C5F-8215-CF9FC226AD66}" srcOrd="1" destOrd="0" presId="urn:microsoft.com/office/officeart/2005/8/layout/chevron1"/>
    <dgm:cxn modelId="{BA01F887-2684-46FE-8D68-D3B7C544396D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144A1B-6039-42D0-AE20-B5EA70DD537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4E1E36-2CDE-4F0A-8A47-8012664B1272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b="1" dirty="0" smtClean="0"/>
            <a:t>LEVEL 1</a:t>
          </a:r>
        </a:p>
      </dgm:t>
    </dgm:pt>
    <dgm:pt modelId="{2994F188-39E5-4F37-A953-36CCB55A4BD9}" type="par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7571715-76F7-40C8-A55A-364FA67992FD}" type="sibTrans" cxnId="{92603465-0B5A-49EE-AB91-F8BA4B12EFD1}">
      <dgm:prSet/>
      <dgm:spPr/>
      <dgm:t>
        <a:bodyPr/>
        <a:lstStyle/>
        <a:p>
          <a:endParaRPr lang="en-US" sz="1200" b="1"/>
        </a:p>
      </dgm:t>
    </dgm:pt>
    <dgm:pt modelId="{7209AA40-A3B2-4CC6-8929-062CE889096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200" b="1" dirty="0" smtClean="0"/>
            <a:t>LEVEL 2</a:t>
          </a:r>
          <a:endParaRPr lang="en-US" sz="1200" b="1" dirty="0"/>
        </a:p>
      </dgm:t>
    </dgm:pt>
    <dgm:pt modelId="{51437AFC-A677-415A-944D-A1D0A311E925}" type="parTrans" cxnId="{89FA779F-14A0-4C9A-BA3F-49328DA4C583}">
      <dgm:prSet/>
      <dgm:spPr/>
      <dgm:t>
        <a:bodyPr/>
        <a:lstStyle/>
        <a:p>
          <a:endParaRPr lang="en-US" sz="1200"/>
        </a:p>
      </dgm:t>
    </dgm:pt>
    <dgm:pt modelId="{08C50FD7-985E-4592-B9EB-F2426C1DF891}" type="sibTrans" cxnId="{89FA779F-14A0-4C9A-BA3F-49328DA4C583}">
      <dgm:prSet/>
      <dgm:spPr/>
      <dgm:t>
        <a:bodyPr/>
        <a:lstStyle/>
        <a:p>
          <a:endParaRPr lang="en-US" sz="1200"/>
        </a:p>
      </dgm:t>
    </dgm:pt>
    <dgm:pt modelId="{9D4BCF28-E9A9-4CEB-A4F9-FDDDDA5A85C1}" type="pres">
      <dgm:prSet presAssocID="{5F144A1B-6039-42D0-AE20-B5EA70DD5374}" presName="Name0" presStyleCnt="0">
        <dgm:presLayoutVars>
          <dgm:dir/>
          <dgm:animLvl val="lvl"/>
          <dgm:resizeHandles val="exact"/>
        </dgm:presLayoutVars>
      </dgm:prSet>
      <dgm:spPr/>
    </dgm:pt>
    <dgm:pt modelId="{0F2CB155-5948-489F-BCBD-BD2F518065EC}" type="pres">
      <dgm:prSet presAssocID="{264E1E36-2CDE-4F0A-8A47-8012664B12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61263-22F6-4C5F-8215-CF9FC226AD66}" type="pres">
      <dgm:prSet presAssocID="{77571715-76F7-40C8-A55A-364FA67992FD}" presName="parTxOnlySpace" presStyleCnt="0"/>
      <dgm:spPr/>
    </dgm:pt>
    <dgm:pt modelId="{FADA1292-50D3-4CBF-AF8D-11ED0E2FE584}" type="pres">
      <dgm:prSet presAssocID="{7209AA40-A3B2-4CC6-8929-062CE8890964}" presName="parTxOnly" presStyleLbl="node1" presStyleIdx="1" presStyleCnt="2" custScaleX="30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ED56C9-3D25-4759-AA41-E1FE97159C8B}" type="presOf" srcId="{264E1E36-2CDE-4F0A-8A47-8012664B1272}" destId="{0F2CB155-5948-489F-BCBD-BD2F518065EC}" srcOrd="0" destOrd="0" presId="urn:microsoft.com/office/officeart/2005/8/layout/chevron1"/>
    <dgm:cxn modelId="{92603465-0B5A-49EE-AB91-F8BA4B12EFD1}" srcId="{5F144A1B-6039-42D0-AE20-B5EA70DD5374}" destId="{264E1E36-2CDE-4F0A-8A47-8012664B1272}" srcOrd="0" destOrd="0" parTransId="{2994F188-39E5-4F37-A953-36CCB55A4BD9}" sibTransId="{77571715-76F7-40C8-A55A-364FA67992FD}"/>
    <dgm:cxn modelId="{89FA779F-14A0-4C9A-BA3F-49328DA4C583}" srcId="{5F144A1B-6039-42D0-AE20-B5EA70DD5374}" destId="{7209AA40-A3B2-4CC6-8929-062CE8890964}" srcOrd="1" destOrd="0" parTransId="{51437AFC-A677-415A-944D-A1D0A311E925}" sibTransId="{08C50FD7-985E-4592-B9EB-F2426C1DF891}"/>
    <dgm:cxn modelId="{21FCD492-0072-4A4E-A368-457C39F8DFB3}" type="presOf" srcId="{5F144A1B-6039-42D0-AE20-B5EA70DD5374}" destId="{9D4BCF28-E9A9-4CEB-A4F9-FDDDDA5A85C1}" srcOrd="0" destOrd="0" presId="urn:microsoft.com/office/officeart/2005/8/layout/chevron1"/>
    <dgm:cxn modelId="{8E0FBEC9-3BD6-4B83-8BF1-D7A5848D19AD}" type="presOf" srcId="{7209AA40-A3B2-4CC6-8929-062CE8890964}" destId="{FADA1292-50D3-4CBF-AF8D-11ED0E2FE584}" srcOrd="0" destOrd="0" presId="urn:microsoft.com/office/officeart/2005/8/layout/chevron1"/>
    <dgm:cxn modelId="{8FC61570-B4EE-42FA-83C2-1AA419681E3C}" type="presParOf" srcId="{9D4BCF28-E9A9-4CEB-A4F9-FDDDDA5A85C1}" destId="{0F2CB155-5948-489F-BCBD-BD2F518065EC}" srcOrd="0" destOrd="0" presId="urn:microsoft.com/office/officeart/2005/8/layout/chevron1"/>
    <dgm:cxn modelId="{3DA37647-DCC7-47C5-9412-4309B034BA44}" type="presParOf" srcId="{9D4BCF28-E9A9-4CEB-A4F9-FDDDDA5A85C1}" destId="{2AF61263-22F6-4C5F-8215-CF9FC226AD66}" srcOrd="1" destOrd="0" presId="urn:microsoft.com/office/officeart/2005/8/layout/chevron1"/>
    <dgm:cxn modelId="{DF2CA68A-B2B3-4FBA-96F4-DED0DF672A98}" type="presParOf" srcId="{9D4BCF28-E9A9-4CEB-A4F9-FDDDDA5A85C1}" destId="{FADA1292-50D3-4CBF-AF8D-11ED0E2FE58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3697" y="0"/>
          <a:ext cx="9433877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006" y="0"/>
        <a:ext cx="8827260" cy="606617"/>
      </dsp:txXfrm>
    </dsp:sp>
    <dsp:sp modelId="{FADA1292-50D3-4CBF-AF8D-11ED0E2FE584}">
      <dsp:nvSpPr>
        <dsp:cNvPr id="0" name=""/>
        <dsp:cNvSpPr/>
      </dsp:nvSpPr>
      <dsp:spPr>
        <a:xfrm>
          <a:off x="8494187" y="0"/>
          <a:ext cx="1309516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8797496" y="0"/>
        <a:ext cx="702899" cy="6066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4163" y="0"/>
          <a:ext cx="8083444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472" y="0"/>
        <a:ext cx="7476827" cy="606617"/>
      </dsp:txXfrm>
    </dsp:sp>
    <dsp:sp modelId="{FADA1292-50D3-4CBF-AF8D-11ED0E2FE584}">
      <dsp:nvSpPr>
        <dsp:cNvPr id="0" name=""/>
        <dsp:cNvSpPr/>
      </dsp:nvSpPr>
      <dsp:spPr>
        <a:xfrm>
          <a:off x="7279263" y="0"/>
          <a:ext cx="2523974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582572" y="0"/>
        <a:ext cx="1917357" cy="6066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B155-5948-489F-BCBD-BD2F518065EC}">
      <dsp:nvSpPr>
        <dsp:cNvPr id="0" name=""/>
        <dsp:cNvSpPr/>
      </dsp:nvSpPr>
      <dsp:spPr>
        <a:xfrm>
          <a:off x="3994" y="0"/>
          <a:ext cx="8150487" cy="60661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1</a:t>
          </a:r>
        </a:p>
      </dsp:txBody>
      <dsp:txXfrm>
        <a:off x="307303" y="0"/>
        <a:ext cx="7543870" cy="606617"/>
      </dsp:txXfrm>
    </dsp:sp>
    <dsp:sp modelId="{FADA1292-50D3-4CBF-AF8D-11ED0E2FE584}">
      <dsp:nvSpPr>
        <dsp:cNvPr id="0" name=""/>
        <dsp:cNvSpPr/>
      </dsp:nvSpPr>
      <dsp:spPr>
        <a:xfrm>
          <a:off x="7339433" y="0"/>
          <a:ext cx="2463973" cy="606617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LEVEL 2</a:t>
          </a:r>
          <a:endParaRPr lang="en-US" sz="1200" b="1" kern="1200" dirty="0"/>
        </a:p>
      </dsp:txBody>
      <dsp:txXfrm>
        <a:off x="7642742" y="0"/>
        <a:ext cx="1857356" cy="606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66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Mentor: Qui La	code: 0974</a:t>
            </a:r>
          </a:p>
          <a:p>
            <a:r>
              <a:rPr lang="en-US" dirty="0" smtClean="0"/>
              <a:t>Mentee: Tai Van	Code: 2149		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14082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423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Refer to existing source code and test report,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Provide tutorial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Check output and give feedback to improvement.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testing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GreenHills</a:t>
                      </a:r>
                      <a:r>
                        <a:rPr lang="en-US" sz="1600" baseline="0" dirty="0" smtClean="0"/>
                        <a:t>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investigation.</a:t>
                      </a:r>
                    </a:p>
                  </a:txBody>
                  <a:tcPr/>
                </a:tc>
              </a:tr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source code to locate the issue’s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/>
                </a:tc>
              </a:tr>
              <a:tr h="2241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do the job without making a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0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&amp; Mentee </a:t>
            </a:r>
            <a:r>
              <a:rPr lang="de-DE" dirty="0" smtClean="0">
                <a:solidFill>
                  <a:srgbClr val="FF0000"/>
                </a:solidFill>
              </a:rPr>
              <a:t>activities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1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Mentor &amp; mentee activities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239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1682416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781300" y="1934139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7886700" y="1912001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24800" y="167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5856" y="1790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45106" y="17189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2800" y="1923558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352800" y="2193862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20806" y="15715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 task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69661" y="230104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task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57500" y="2975421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2819400" y="3227144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7848600" y="3213718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86700" y="297811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350795" y="3285371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11816" y="286832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Support, send document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46317" y="33700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 hint and direction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2446837" y="2975421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280" y="30662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investigation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63516" y="4152330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2825416" y="4404053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7854616" y="4390627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92716" y="415502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370200" y="4402710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3350795" y="4672488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rved Right Arrow 30"/>
          <p:cNvSpPr/>
          <p:nvPr/>
        </p:nvSpPr>
        <p:spPr>
          <a:xfrm>
            <a:off x="2437231" y="4146732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3967" y="43031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evaluation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85984" y="4032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22184" y="47339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&amp; Mentee </a:t>
            </a:r>
            <a:r>
              <a:rPr lang="de-DE" dirty="0" smtClean="0"/>
              <a:t>activities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plan(1/2)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404408" y="5562600"/>
          <a:ext cx="9931375" cy="698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</a:tblGrid>
              <a:tr h="363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1112" y="2748367"/>
            <a:ext cx="149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387007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80650" y="5972031"/>
            <a:ext cx="26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370095" y="5799712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1528374" y="1792853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/>
          </p:nvPr>
        </p:nvGraphicFramePr>
        <p:xfrm>
          <a:off x="1528374" y="2948526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1528374" y="4180671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621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plan(2/2)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66391" y="16764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7526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Operating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71" y="3082558"/>
            <a:ext cx="149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0" y="430066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Communication</a:t>
            </a:r>
          </a:p>
        </p:txBody>
      </p:sp>
      <p:graphicFrame>
        <p:nvGraphicFramePr>
          <p:cNvPr id="22" name="Diagram 21"/>
          <p:cNvGraphicFramePr/>
          <p:nvPr>
            <p:extLst/>
          </p:nvPr>
        </p:nvGraphicFramePr>
        <p:xfrm>
          <a:off x="1528374" y="1792853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>
            <p:extLst/>
          </p:nvPr>
        </p:nvGraphicFramePr>
        <p:xfrm>
          <a:off x="1528374" y="2948526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Diagram 25"/>
          <p:cNvGraphicFramePr/>
          <p:nvPr>
            <p:extLst/>
          </p:nvPr>
        </p:nvGraphicFramePr>
        <p:xfrm>
          <a:off x="1528374" y="4180671"/>
          <a:ext cx="9807402" cy="60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404408" y="5562600"/>
          <a:ext cx="9931375" cy="6984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  <a:gridCol w="397255"/>
              </a:tblGrid>
              <a:tr h="36318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6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7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8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9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10</a:t>
                      </a:r>
                      <a:endParaRPr 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11</a:t>
                      </a:r>
                      <a:endParaRPr lang="en-US" sz="1500" b="0" dirty="0"/>
                    </a:p>
                  </a:txBody>
                  <a:tcPr/>
                </a:tc>
              </a:tr>
              <a:tr h="3327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2018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80650" y="5972031"/>
            <a:ext cx="26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*Midterm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370095" y="5799712"/>
            <a:ext cx="1" cy="26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7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 smtClean="0"/>
              <a:t>Mentor &amp; Mentee activities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3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target(1/3)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 LEVEL 2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80000" y="1676889"/>
          <a:ext cx="943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200"/>
                <a:gridCol w="3145200"/>
                <a:gridCol w="3145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6737" y="1600200"/>
          <a:ext cx="10470864" cy="43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432"/>
                <a:gridCol w="5235432"/>
              </a:tblGrid>
              <a:tr h="40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Be</a:t>
                      </a:r>
                      <a:r>
                        <a:rPr lang="en-US" baseline="0" dirty="0" smtClean="0"/>
                        <a:t> able to create performance test specification and PCL without support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setup environment for Gen3 chip for the testing in multi OS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Have knowledge of the development environment and conduct tests and evaluations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SoC</a:t>
                      </a:r>
                      <a:r>
                        <a:rPr lang="en-US" baseline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Can determine and fix simple problem of testing ,build environment, working with source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0000" y="914400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 LEVEL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80000" y="471202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+mn-lt"/>
              </a:rPr>
              <a:t>Training target(2/3)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96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6737" y="1600200"/>
          <a:ext cx="10470864" cy="31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432"/>
                <a:gridCol w="5235432"/>
              </a:tblGrid>
              <a:tr h="409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goals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</a:t>
                      </a:r>
                      <a:r>
                        <a:rPr lang="en-US" baseline="0" dirty="0" smtClean="0"/>
                        <a:t> understand Linux, INTEGRITY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enough to do porting process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 and discuss well with other team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Be able to schedule all the tasks and make plan to complete them on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0000" y="914400"/>
            <a:ext cx="8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TARGET: BECOME TESTING ENGINEER LEVEL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1080000" y="471202"/>
            <a:ext cx="900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latin typeface="+mn-lt"/>
              </a:rPr>
              <a:t>Training target(3/3)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&amp; Mentee </a:t>
            </a:r>
            <a:r>
              <a:rPr lang="de-DE" dirty="0" smtClean="0"/>
              <a:t>activities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(1/2)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1676400"/>
          <a:ext cx="10350000" cy="454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19"/>
                <a:gridCol w="7380781"/>
              </a:tblGrid>
              <a:tr h="6173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Testing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Be</a:t>
                      </a:r>
                      <a:r>
                        <a:rPr lang="en-US" baseline="0" dirty="0" smtClean="0"/>
                        <a:t> able to</a:t>
                      </a:r>
                      <a:r>
                        <a:rPr lang="en-US" dirty="0" smtClean="0"/>
                        <a:t> run some simple</a:t>
                      </a:r>
                      <a:r>
                        <a:rPr lang="en-US" baseline="0" dirty="0" smtClean="0"/>
                        <a:t> test cases.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Can not solve the issues without support.</a:t>
                      </a:r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environment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Be able to setup Native Linux, Native INTEGRITY, and Virtualization environments by following guideline documents.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 Can not solve the issues without support.</a:t>
                      </a:r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Lack of knowledge about Gen3</a:t>
                      </a:r>
                      <a:r>
                        <a:rPr lang="en-US" baseline="0" dirty="0" smtClean="0"/>
                        <a:t> chip</a:t>
                      </a:r>
                      <a:r>
                        <a:rPr lang="en-US" dirty="0" smtClean="0"/>
                        <a:t> architecture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Can determine and fix simple problem of testing ,build environment, working with source file, but need support from mentor for difficult issues.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Current status &amp; ability (2/2)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1676400"/>
          <a:ext cx="10350000" cy="356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219"/>
                <a:gridCol w="7380781"/>
              </a:tblGrid>
              <a:tr h="6173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status</a:t>
                      </a:r>
                      <a:endParaRPr lang="en-US" dirty="0"/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Have basic knowledge about Window/Linux OS .</a:t>
                      </a:r>
                      <a:endParaRPr lang="en-US" dirty="0"/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dirty="0" smtClean="0"/>
                        <a:t>- Can report work status with teammate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Discuss with teammate is not efficiency because lack of knowledge to describe the problem clearly.</a:t>
                      </a:r>
                      <a:endParaRPr lang="en-US" dirty="0"/>
                    </a:p>
                  </a:txBody>
                  <a:tcPr/>
                </a:tc>
              </a:tr>
              <a:tr h="98310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Management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baseline="0" dirty="0" smtClean="0"/>
                        <a:t>- Can make plan for simple tasks.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&amp; Mentee </a:t>
            </a:r>
            <a:r>
              <a:rPr lang="de-DE" dirty="0" smtClean="0"/>
              <a:t>activities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Training plan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10947</TotalTime>
  <Words>1094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メイリオ</vt:lpstr>
      <vt:lpstr>Symbol</vt:lpstr>
      <vt:lpstr>Verdana</vt:lpstr>
      <vt:lpstr>Wingdings</vt:lpstr>
      <vt:lpstr>151229_Renesas_Templates_16_9_EN</vt:lpstr>
      <vt:lpstr>1_151229_Renesas_Templates_16_9_EN</vt:lpstr>
      <vt:lpstr>PowerPoint Presentation</vt:lpstr>
      <vt:lpstr>Agenda</vt:lpstr>
      <vt:lpstr>Training target(1/3)</vt:lpstr>
      <vt:lpstr>PowerPoint Presentation</vt:lpstr>
      <vt:lpstr>PowerPoint Presentation</vt:lpstr>
      <vt:lpstr>Agenda</vt:lpstr>
      <vt:lpstr>Current status &amp; ability (1/2)</vt:lpstr>
      <vt:lpstr>Current status &amp; ability (2/2)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Mentor &amp; mentee activities</vt:lpstr>
      <vt:lpstr>Agenda</vt:lpstr>
      <vt:lpstr>Training plan(1/2) </vt:lpstr>
      <vt:lpstr>Training plan(2/2) 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Tai Minh Cong. Van</cp:lastModifiedBy>
  <cp:revision>829</cp:revision>
  <dcterms:created xsi:type="dcterms:W3CDTF">2015-08-18T12:30:57Z</dcterms:created>
  <dcterms:modified xsi:type="dcterms:W3CDTF">2017-12-18T07:43:53Z</dcterms:modified>
</cp:coreProperties>
</file>