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1"/>
  </p:notesMasterIdLst>
  <p:sldIdLst>
    <p:sldId id="257" r:id="rId2"/>
    <p:sldId id="968" r:id="rId3"/>
    <p:sldId id="985" r:id="rId4"/>
    <p:sldId id="399" r:id="rId5"/>
    <p:sldId id="964" r:id="rId6"/>
    <p:sldId id="965" r:id="rId7"/>
    <p:sldId id="969" r:id="rId8"/>
    <p:sldId id="967" r:id="rId9"/>
    <p:sldId id="966" r:id="rId10"/>
    <p:sldId id="970" r:id="rId11"/>
    <p:sldId id="971" r:id="rId12"/>
    <p:sldId id="973" r:id="rId13"/>
    <p:sldId id="974" r:id="rId14"/>
    <p:sldId id="975" r:id="rId15"/>
    <p:sldId id="977" r:id="rId16"/>
    <p:sldId id="984" r:id="rId17"/>
    <p:sldId id="972" r:id="rId18"/>
    <p:sldId id="982" r:id="rId19"/>
    <p:sldId id="36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BC5"/>
    <a:srgbClr val="E7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4381" autoAdjust="0"/>
  </p:normalViewPr>
  <p:slideViewPr>
    <p:cSldViewPr showGuides="1">
      <p:cViewPr varScale="1">
        <p:scale>
          <a:sx n="76" d="100"/>
          <a:sy n="76" d="100"/>
        </p:scale>
        <p:origin x="120" y="76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48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F74C1-ACCF-4799-9528-963CFA6DFDB1}" type="doc">
      <dgm:prSet loTypeId="urn:microsoft.com/office/officeart/2005/8/layout/hProcess11" loCatId="process" qsTypeId="urn:microsoft.com/office/officeart/2005/8/quickstyle/3d1" qsCatId="3D" csTypeId="urn:microsoft.com/office/officeart/2005/8/colors/accent2_2" csCatId="accent2" phldr="1"/>
      <dgm:spPr/>
    </dgm:pt>
    <dgm:pt modelId="{0DEC9258-90E1-4241-8F27-212B022C1980}">
      <dgm:prSet phldrT="[Text]"/>
      <dgm:spPr/>
      <dgm:t>
        <a:bodyPr/>
        <a:lstStyle/>
        <a:p>
          <a:r>
            <a:rPr lang="en-US" dirty="0" smtClean="0"/>
            <a:t>Sept 2017</a:t>
          </a:r>
          <a:endParaRPr lang="en-US" dirty="0"/>
        </a:p>
      </dgm:t>
    </dgm:pt>
    <dgm:pt modelId="{C42AB12A-EA61-44C8-B99A-D83C73123838}" type="parTrans" cxnId="{484B4E42-16E6-4456-AC36-4DEC4B01B536}">
      <dgm:prSet/>
      <dgm:spPr/>
      <dgm:t>
        <a:bodyPr/>
        <a:lstStyle/>
        <a:p>
          <a:endParaRPr lang="en-US"/>
        </a:p>
      </dgm:t>
    </dgm:pt>
    <dgm:pt modelId="{88591DBA-8DE2-44B8-8485-B84063FA6F0B}" type="sibTrans" cxnId="{484B4E42-16E6-4456-AC36-4DEC4B01B536}">
      <dgm:prSet/>
      <dgm:spPr/>
      <dgm:t>
        <a:bodyPr/>
        <a:lstStyle/>
        <a:p>
          <a:endParaRPr lang="en-US"/>
        </a:p>
      </dgm:t>
    </dgm:pt>
    <dgm:pt modelId="{E1D9D059-EBD9-4153-A3A8-C7676B68C1EE}">
      <dgm:prSet phldrT="[Text]"/>
      <dgm:spPr/>
      <dgm:t>
        <a:bodyPr/>
        <a:lstStyle/>
        <a:p>
          <a:r>
            <a:rPr lang="en-US" dirty="0" smtClean="0"/>
            <a:t>Dec 2017</a:t>
          </a:r>
          <a:endParaRPr lang="en-US" dirty="0"/>
        </a:p>
      </dgm:t>
    </dgm:pt>
    <dgm:pt modelId="{72EDCB3D-14A6-4899-BC30-D965398CAC4E}" type="parTrans" cxnId="{F4D3C1E1-2A05-4629-A041-6ECA2C2F75E2}">
      <dgm:prSet/>
      <dgm:spPr/>
      <dgm:t>
        <a:bodyPr/>
        <a:lstStyle/>
        <a:p>
          <a:endParaRPr lang="en-US"/>
        </a:p>
      </dgm:t>
    </dgm:pt>
    <dgm:pt modelId="{54DF8F5B-A7EA-4544-81BC-A3E7178A7661}" type="sibTrans" cxnId="{F4D3C1E1-2A05-4629-A041-6ECA2C2F75E2}">
      <dgm:prSet/>
      <dgm:spPr/>
      <dgm:t>
        <a:bodyPr/>
        <a:lstStyle/>
        <a:p>
          <a:endParaRPr lang="en-US"/>
        </a:p>
      </dgm:t>
    </dgm:pt>
    <dgm:pt modelId="{6643599E-A6E0-4D7E-AAE2-637A0E53AE01}">
      <dgm:prSet phldrT="[Text]"/>
      <dgm:spPr/>
      <dgm:t>
        <a:bodyPr/>
        <a:lstStyle/>
        <a:p>
          <a:r>
            <a:rPr lang="en-US" dirty="0" smtClean="0"/>
            <a:t>Dec 2018</a:t>
          </a:r>
          <a:endParaRPr lang="en-US" dirty="0"/>
        </a:p>
      </dgm:t>
    </dgm:pt>
    <dgm:pt modelId="{21177E6E-5876-4D54-8448-BE4CB137D8EA}" type="parTrans" cxnId="{A61FD25D-9034-4CE7-B084-99D336187955}">
      <dgm:prSet/>
      <dgm:spPr/>
      <dgm:t>
        <a:bodyPr/>
        <a:lstStyle/>
        <a:p>
          <a:endParaRPr lang="en-US"/>
        </a:p>
      </dgm:t>
    </dgm:pt>
    <dgm:pt modelId="{92521930-D5C3-49DB-945C-C10F480EA875}" type="sibTrans" cxnId="{A61FD25D-9034-4CE7-B084-99D336187955}">
      <dgm:prSet/>
      <dgm:spPr/>
      <dgm:t>
        <a:bodyPr/>
        <a:lstStyle/>
        <a:p>
          <a:endParaRPr lang="en-US"/>
        </a:p>
      </dgm:t>
    </dgm:pt>
    <dgm:pt modelId="{C14CC65F-C289-47F8-914B-71EF15FC3F38}">
      <dgm:prSet phldrT="[Text]"/>
      <dgm:spPr/>
      <dgm:t>
        <a:bodyPr/>
        <a:lstStyle/>
        <a:p>
          <a:r>
            <a:rPr lang="en-US" dirty="0" smtClean="0"/>
            <a:t>Nov 2018</a:t>
          </a:r>
          <a:endParaRPr lang="en-US" dirty="0"/>
        </a:p>
      </dgm:t>
    </dgm:pt>
    <dgm:pt modelId="{ABE762BF-10E9-4D2D-8195-403071CB56B6}" type="parTrans" cxnId="{31545F92-B80E-4C41-AE08-3EF911F227EC}">
      <dgm:prSet/>
      <dgm:spPr/>
      <dgm:t>
        <a:bodyPr/>
        <a:lstStyle/>
        <a:p>
          <a:endParaRPr lang="en-US"/>
        </a:p>
      </dgm:t>
    </dgm:pt>
    <dgm:pt modelId="{34DAB409-8D12-4A83-9083-7379314DFB07}" type="sibTrans" cxnId="{31545F92-B80E-4C41-AE08-3EF911F227EC}">
      <dgm:prSet/>
      <dgm:spPr/>
      <dgm:t>
        <a:bodyPr/>
        <a:lstStyle/>
        <a:p>
          <a:endParaRPr lang="en-US"/>
        </a:p>
      </dgm:t>
    </dgm:pt>
    <dgm:pt modelId="{163B5AEA-9687-4680-9890-4C1961C13B4F}">
      <dgm:prSet phldrT="[Text]"/>
      <dgm:spPr/>
      <dgm:t>
        <a:bodyPr/>
        <a:lstStyle/>
        <a:p>
          <a:r>
            <a:rPr lang="en-US" dirty="0" smtClean="0"/>
            <a:t>Nov 2019</a:t>
          </a:r>
          <a:endParaRPr lang="en-US" dirty="0"/>
        </a:p>
      </dgm:t>
    </dgm:pt>
    <dgm:pt modelId="{51B50EA7-F58D-46A9-A4EF-D5E30BF40525}" type="parTrans" cxnId="{CD206034-E457-4ACD-AD8E-ABC96C192D72}">
      <dgm:prSet/>
      <dgm:spPr/>
      <dgm:t>
        <a:bodyPr/>
        <a:lstStyle/>
        <a:p>
          <a:endParaRPr lang="en-US"/>
        </a:p>
      </dgm:t>
    </dgm:pt>
    <dgm:pt modelId="{F8143AC5-2F10-4501-8A5B-E421ED6FF973}" type="sibTrans" cxnId="{CD206034-E457-4ACD-AD8E-ABC96C192D72}">
      <dgm:prSet/>
      <dgm:spPr/>
      <dgm:t>
        <a:bodyPr/>
        <a:lstStyle/>
        <a:p>
          <a:endParaRPr lang="en-US"/>
        </a:p>
      </dgm:t>
    </dgm:pt>
    <dgm:pt modelId="{9A0ADC54-EA8D-41EB-ABEB-A0CDC58DB16D}">
      <dgm:prSet phldrT="[Text]"/>
      <dgm:spPr/>
      <dgm:t>
        <a:bodyPr/>
        <a:lstStyle/>
        <a:p>
          <a:r>
            <a:rPr lang="en-US" dirty="0" smtClean="0"/>
            <a:t>Apr 2018</a:t>
          </a:r>
          <a:endParaRPr lang="en-US" dirty="0"/>
        </a:p>
      </dgm:t>
    </dgm:pt>
    <dgm:pt modelId="{44662549-EC57-41FB-9FBD-6E73567554C4}" type="parTrans" cxnId="{CEB956FB-6441-4336-A666-E1FD15660134}">
      <dgm:prSet/>
      <dgm:spPr/>
      <dgm:t>
        <a:bodyPr/>
        <a:lstStyle/>
        <a:p>
          <a:endParaRPr lang="en-US"/>
        </a:p>
      </dgm:t>
    </dgm:pt>
    <dgm:pt modelId="{844CD9D6-ECBC-4C71-AC4B-2CCC499E5824}" type="sibTrans" cxnId="{CEB956FB-6441-4336-A666-E1FD15660134}">
      <dgm:prSet/>
      <dgm:spPr/>
      <dgm:t>
        <a:bodyPr/>
        <a:lstStyle/>
        <a:p>
          <a:endParaRPr lang="en-US"/>
        </a:p>
      </dgm:t>
    </dgm:pt>
    <dgm:pt modelId="{449158A9-A7F0-4C22-A4F1-6F008B85959D}" type="pres">
      <dgm:prSet presAssocID="{3F8F74C1-ACCF-4799-9528-963CFA6DFDB1}" presName="Name0" presStyleCnt="0">
        <dgm:presLayoutVars>
          <dgm:dir/>
          <dgm:resizeHandles val="exact"/>
        </dgm:presLayoutVars>
      </dgm:prSet>
      <dgm:spPr/>
    </dgm:pt>
    <dgm:pt modelId="{E72E5A38-A562-4234-9781-7145D7280495}" type="pres">
      <dgm:prSet presAssocID="{3F8F74C1-ACCF-4799-9528-963CFA6DFDB1}" presName="arrow" presStyleLbl="bgShp" presStyleIdx="0" presStyleCnt="1" custLinFactNeighborX="-2095" custLinFactNeighborY="4053"/>
      <dgm:spPr/>
    </dgm:pt>
    <dgm:pt modelId="{926D2918-C752-4402-86D4-75212B30B427}" type="pres">
      <dgm:prSet presAssocID="{3F8F74C1-ACCF-4799-9528-963CFA6DFDB1}" presName="points" presStyleCnt="0"/>
      <dgm:spPr/>
    </dgm:pt>
    <dgm:pt modelId="{20315D10-E46F-4369-8ACB-23A2CB2D54C4}" type="pres">
      <dgm:prSet presAssocID="{0DEC9258-90E1-4241-8F27-212B022C1980}" presName="compositeA" presStyleCnt="0"/>
      <dgm:spPr/>
    </dgm:pt>
    <dgm:pt modelId="{280D9666-E47E-456D-818F-92CD3EB8956B}" type="pres">
      <dgm:prSet presAssocID="{0DEC9258-90E1-4241-8F27-212B022C1980}" presName="textA" presStyleLbl="revTx" presStyleIdx="0" presStyleCnt="6" custLinFactNeighborX="-14245" custLinFactNeighborY="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27146-C751-4253-BC24-6D8B122FAC5B}" type="pres">
      <dgm:prSet presAssocID="{0DEC9258-90E1-4241-8F27-212B022C1980}" presName="circleA" presStyleLbl="node1" presStyleIdx="0" presStyleCnt="6" custLinFactX="-100000" custLinFactNeighborX="-192850"/>
      <dgm:spPr/>
      <dgm:t>
        <a:bodyPr/>
        <a:lstStyle/>
        <a:p>
          <a:endParaRPr lang="en-US"/>
        </a:p>
      </dgm:t>
    </dgm:pt>
    <dgm:pt modelId="{E5026472-DD5D-4AD7-A989-3337BB2CFB5A}" type="pres">
      <dgm:prSet presAssocID="{0DEC9258-90E1-4241-8F27-212B022C1980}" presName="spaceA" presStyleCnt="0"/>
      <dgm:spPr/>
    </dgm:pt>
    <dgm:pt modelId="{E28DA019-9DEA-486C-B403-689538E21974}" type="pres">
      <dgm:prSet presAssocID="{88591DBA-8DE2-44B8-8485-B84063FA6F0B}" presName="space" presStyleCnt="0"/>
      <dgm:spPr/>
    </dgm:pt>
    <dgm:pt modelId="{14F8A760-D1A6-4DB3-AC29-941C644A5DF2}" type="pres">
      <dgm:prSet presAssocID="{E1D9D059-EBD9-4153-A3A8-C7676B68C1EE}" presName="compositeB" presStyleCnt="0"/>
      <dgm:spPr/>
    </dgm:pt>
    <dgm:pt modelId="{206C67E3-A163-45B2-B8EC-92F2831C62CE}" type="pres">
      <dgm:prSet presAssocID="{E1D9D059-EBD9-4153-A3A8-C7676B68C1EE}" presName="textB" presStyleLbl="revTx" presStyleIdx="1" presStyleCnt="6" custLinFactNeighborX="-60686" custLinFactNeighborY="23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68DB2-E102-4DD7-9EA1-E9FB08ECDC40}" type="pres">
      <dgm:prSet presAssocID="{E1D9D059-EBD9-4153-A3A8-C7676B68C1EE}" presName="circleB" presStyleLbl="node1" presStyleIdx="1" presStyleCnt="6" custLinFactX="-378594" custLinFactNeighborX="-400000" custLinFactNeighborY="-2326"/>
      <dgm:spPr/>
    </dgm:pt>
    <dgm:pt modelId="{D1E770E2-65A9-4241-B3AE-D49BD0FFA1A3}" type="pres">
      <dgm:prSet presAssocID="{E1D9D059-EBD9-4153-A3A8-C7676B68C1EE}" presName="spaceB" presStyleCnt="0"/>
      <dgm:spPr/>
    </dgm:pt>
    <dgm:pt modelId="{0B3E9CF0-F38C-4BF8-8D31-232FADCF1F75}" type="pres">
      <dgm:prSet presAssocID="{54DF8F5B-A7EA-4544-81BC-A3E7178A7661}" presName="space" presStyleCnt="0"/>
      <dgm:spPr/>
    </dgm:pt>
    <dgm:pt modelId="{0EA8FDAC-D2CC-43B5-8A6A-0FE5FEBB8AA8}" type="pres">
      <dgm:prSet presAssocID="{9A0ADC54-EA8D-41EB-ABEB-A0CDC58DB16D}" presName="compositeA" presStyleCnt="0"/>
      <dgm:spPr/>
    </dgm:pt>
    <dgm:pt modelId="{5EA7C73B-1E19-408F-ACF8-59D0C65823EF}" type="pres">
      <dgm:prSet presAssocID="{9A0ADC54-EA8D-41EB-ABEB-A0CDC58DB16D}" presName="textA" presStyleLbl="revTx" presStyleIdx="2" presStyleCnt="6" custLinFactNeighborX="-29854" custLinFactNeighborY="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5DCE0-A937-42E8-9EEC-967F3B2FEBED}" type="pres">
      <dgm:prSet presAssocID="{9A0ADC54-EA8D-41EB-ABEB-A0CDC58DB16D}" presName="circleA" presStyleLbl="node1" presStyleIdx="2" presStyleCnt="6" custLinFactX="-112494" custLinFactNeighborX="-200000"/>
      <dgm:spPr/>
    </dgm:pt>
    <dgm:pt modelId="{39D6434C-960C-4316-9335-408C16A4410E}" type="pres">
      <dgm:prSet presAssocID="{9A0ADC54-EA8D-41EB-ABEB-A0CDC58DB16D}" presName="spaceA" presStyleCnt="0"/>
      <dgm:spPr/>
    </dgm:pt>
    <dgm:pt modelId="{410F636B-28F1-4318-8FF4-89F2B3D86205}" type="pres">
      <dgm:prSet presAssocID="{844CD9D6-ECBC-4C71-AC4B-2CCC499E5824}" presName="space" presStyleCnt="0"/>
      <dgm:spPr/>
    </dgm:pt>
    <dgm:pt modelId="{CD97C21D-17E6-4244-AADB-91C19E93E350}" type="pres">
      <dgm:prSet presAssocID="{C14CC65F-C289-47F8-914B-71EF15FC3F38}" presName="compositeB" presStyleCnt="0"/>
      <dgm:spPr/>
    </dgm:pt>
    <dgm:pt modelId="{850271F9-C4DF-4A16-BBEB-589853CF52D0}" type="pres">
      <dgm:prSet presAssocID="{C14CC65F-C289-47F8-914B-71EF15FC3F38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84570-F0DA-4343-B6E6-7FCD20223A89}" type="pres">
      <dgm:prSet presAssocID="{C14CC65F-C289-47F8-914B-71EF15FC3F38}" presName="circleB" presStyleLbl="node1" presStyleIdx="3" presStyleCnt="6"/>
      <dgm:spPr/>
    </dgm:pt>
    <dgm:pt modelId="{DF71C078-0921-4954-8DDE-98429364749F}" type="pres">
      <dgm:prSet presAssocID="{C14CC65F-C289-47F8-914B-71EF15FC3F38}" presName="spaceB" presStyleCnt="0"/>
      <dgm:spPr/>
    </dgm:pt>
    <dgm:pt modelId="{5764D0A0-3BD2-4BB4-B13B-7B0ADD8B68C3}" type="pres">
      <dgm:prSet presAssocID="{34DAB409-8D12-4A83-9083-7379314DFB07}" presName="space" presStyleCnt="0"/>
      <dgm:spPr/>
    </dgm:pt>
    <dgm:pt modelId="{3785CE13-719A-4187-A7DD-9A3DB067A827}" type="pres">
      <dgm:prSet presAssocID="{6643599E-A6E0-4D7E-AAE2-637A0E53AE01}" presName="compositeA" presStyleCnt="0"/>
      <dgm:spPr/>
    </dgm:pt>
    <dgm:pt modelId="{6B7E1B99-B495-42C4-AF52-9E67CE2FA432}" type="pres">
      <dgm:prSet presAssocID="{6643599E-A6E0-4D7E-AAE2-637A0E53AE01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0328D-6611-4F91-83E1-A83A74A6F83F}" type="pres">
      <dgm:prSet presAssocID="{6643599E-A6E0-4D7E-AAE2-637A0E53AE01}" presName="circleA" presStyleLbl="node1" presStyleIdx="4" presStyleCnt="6"/>
      <dgm:spPr/>
    </dgm:pt>
    <dgm:pt modelId="{D0FA59FF-F37B-43B2-A4DA-6A6BCB9A833D}" type="pres">
      <dgm:prSet presAssocID="{6643599E-A6E0-4D7E-AAE2-637A0E53AE01}" presName="spaceA" presStyleCnt="0"/>
      <dgm:spPr/>
    </dgm:pt>
    <dgm:pt modelId="{671594C2-81F2-4836-8FA1-6C0F37FA52D7}" type="pres">
      <dgm:prSet presAssocID="{92521930-D5C3-49DB-945C-C10F480EA875}" presName="space" presStyleCnt="0"/>
      <dgm:spPr/>
    </dgm:pt>
    <dgm:pt modelId="{B5C94083-D831-4801-8D99-3ABA408DC1A5}" type="pres">
      <dgm:prSet presAssocID="{163B5AEA-9687-4680-9890-4C1961C13B4F}" presName="compositeB" presStyleCnt="0"/>
      <dgm:spPr/>
    </dgm:pt>
    <dgm:pt modelId="{095C17C8-B991-40B0-9824-D4BF0A12BDDA}" type="pres">
      <dgm:prSet presAssocID="{163B5AEA-9687-4680-9890-4C1961C13B4F}" presName="textB" presStyleLbl="revTx" presStyleIdx="5" presStyleCnt="6" custLinFactNeighborX="55395" custLinFactNeighborY="3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ABF7B-7D8A-499D-9847-28AB030B8E86}" type="pres">
      <dgm:prSet presAssocID="{163B5AEA-9687-4680-9890-4C1961C13B4F}" presName="circleB" presStyleLbl="node1" presStyleIdx="5" presStyleCnt="6" custLinFactX="300000" custLinFactNeighborX="352443"/>
      <dgm:spPr/>
    </dgm:pt>
    <dgm:pt modelId="{9192C4AE-E703-4BD5-A7CA-2681654DE4C5}" type="pres">
      <dgm:prSet presAssocID="{163B5AEA-9687-4680-9890-4C1961C13B4F}" presName="spaceB" presStyleCnt="0"/>
      <dgm:spPr/>
    </dgm:pt>
  </dgm:ptLst>
  <dgm:cxnLst>
    <dgm:cxn modelId="{95731C2B-507A-435F-A009-E656878EB761}" type="presOf" srcId="{9A0ADC54-EA8D-41EB-ABEB-A0CDC58DB16D}" destId="{5EA7C73B-1E19-408F-ACF8-59D0C65823EF}" srcOrd="0" destOrd="0" presId="urn:microsoft.com/office/officeart/2005/8/layout/hProcess11"/>
    <dgm:cxn modelId="{484B4E42-16E6-4456-AC36-4DEC4B01B536}" srcId="{3F8F74C1-ACCF-4799-9528-963CFA6DFDB1}" destId="{0DEC9258-90E1-4241-8F27-212B022C1980}" srcOrd="0" destOrd="0" parTransId="{C42AB12A-EA61-44C8-B99A-D83C73123838}" sibTransId="{88591DBA-8DE2-44B8-8485-B84063FA6F0B}"/>
    <dgm:cxn modelId="{31545F92-B80E-4C41-AE08-3EF911F227EC}" srcId="{3F8F74C1-ACCF-4799-9528-963CFA6DFDB1}" destId="{C14CC65F-C289-47F8-914B-71EF15FC3F38}" srcOrd="3" destOrd="0" parTransId="{ABE762BF-10E9-4D2D-8195-403071CB56B6}" sibTransId="{34DAB409-8D12-4A83-9083-7379314DFB07}"/>
    <dgm:cxn modelId="{F6895471-6EA4-4029-AF3F-A45326CDB027}" type="presOf" srcId="{C14CC65F-C289-47F8-914B-71EF15FC3F38}" destId="{850271F9-C4DF-4A16-BBEB-589853CF52D0}" srcOrd="0" destOrd="0" presId="urn:microsoft.com/office/officeart/2005/8/layout/hProcess11"/>
    <dgm:cxn modelId="{594DCBAA-06FD-4B2A-B90E-D4378D2B8A28}" type="presOf" srcId="{3F8F74C1-ACCF-4799-9528-963CFA6DFDB1}" destId="{449158A9-A7F0-4C22-A4F1-6F008B85959D}" srcOrd="0" destOrd="0" presId="urn:microsoft.com/office/officeart/2005/8/layout/hProcess11"/>
    <dgm:cxn modelId="{F4D3C1E1-2A05-4629-A041-6ECA2C2F75E2}" srcId="{3F8F74C1-ACCF-4799-9528-963CFA6DFDB1}" destId="{E1D9D059-EBD9-4153-A3A8-C7676B68C1EE}" srcOrd="1" destOrd="0" parTransId="{72EDCB3D-14A6-4899-BC30-D965398CAC4E}" sibTransId="{54DF8F5B-A7EA-4544-81BC-A3E7178A7661}"/>
    <dgm:cxn modelId="{A61FD25D-9034-4CE7-B084-99D336187955}" srcId="{3F8F74C1-ACCF-4799-9528-963CFA6DFDB1}" destId="{6643599E-A6E0-4D7E-AAE2-637A0E53AE01}" srcOrd="4" destOrd="0" parTransId="{21177E6E-5876-4D54-8448-BE4CB137D8EA}" sibTransId="{92521930-D5C3-49DB-945C-C10F480EA875}"/>
    <dgm:cxn modelId="{25308D02-774B-45E7-BC8B-6BEE17E07158}" type="presOf" srcId="{6643599E-A6E0-4D7E-AAE2-637A0E53AE01}" destId="{6B7E1B99-B495-42C4-AF52-9E67CE2FA432}" srcOrd="0" destOrd="0" presId="urn:microsoft.com/office/officeart/2005/8/layout/hProcess11"/>
    <dgm:cxn modelId="{CD206034-E457-4ACD-AD8E-ABC96C192D72}" srcId="{3F8F74C1-ACCF-4799-9528-963CFA6DFDB1}" destId="{163B5AEA-9687-4680-9890-4C1961C13B4F}" srcOrd="5" destOrd="0" parTransId="{51B50EA7-F58D-46A9-A4EF-D5E30BF40525}" sibTransId="{F8143AC5-2F10-4501-8A5B-E421ED6FF973}"/>
    <dgm:cxn modelId="{CEB956FB-6441-4336-A666-E1FD15660134}" srcId="{3F8F74C1-ACCF-4799-9528-963CFA6DFDB1}" destId="{9A0ADC54-EA8D-41EB-ABEB-A0CDC58DB16D}" srcOrd="2" destOrd="0" parTransId="{44662549-EC57-41FB-9FBD-6E73567554C4}" sibTransId="{844CD9D6-ECBC-4C71-AC4B-2CCC499E5824}"/>
    <dgm:cxn modelId="{8CEAEDD3-F1EE-4C58-B364-23D01D289526}" type="presOf" srcId="{0DEC9258-90E1-4241-8F27-212B022C1980}" destId="{280D9666-E47E-456D-818F-92CD3EB8956B}" srcOrd="0" destOrd="0" presId="urn:microsoft.com/office/officeart/2005/8/layout/hProcess11"/>
    <dgm:cxn modelId="{C1055600-D60A-402D-962C-E57DB1C782EA}" type="presOf" srcId="{163B5AEA-9687-4680-9890-4C1961C13B4F}" destId="{095C17C8-B991-40B0-9824-D4BF0A12BDDA}" srcOrd="0" destOrd="0" presId="urn:microsoft.com/office/officeart/2005/8/layout/hProcess11"/>
    <dgm:cxn modelId="{672BF765-638D-4EDC-A949-9CDEBDFEA81F}" type="presOf" srcId="{E1D9D059-EBD9-4153-A3A8-C7676B68C1EE}" destId="{206C67E3-A163-45B2-B8EC-92F2831C62CE}" srcOrd="0" destOrd="0" presId="urn:microsoft.com/office/officeart/2005/8/layout/hProcess11"/>
    <dgm:cxn modelId="{577371B0-64D6-4AC2-8A72-83CAEFEF9ACD}" type="presParOf" srcId="{449158A9-A7F0-4C22-A4F1-6F008B85959D}" destId="{E72E5A38-A562-4234-9781-7145D7280495}" srcOrd="0" destOrd="0" presId="urn:microsoft.com/office/officeart/2005/8/layout/hProcess11"/>
    <dgm:cxn modelId="{4624E44A-1936-4264-90A5-4018D10D207E}" type="presParOf" srcId="{449158A9-A7F0-4C22-A4F1-6F008B85959D}" destId="{926D2918-C752-4402-86D4-75212B30B427}" srcOrd="1" destOrd="0" presId="urn:microsoft.com/office/officeart/2005/8/layout/hProcess11"/>
    <dgm:cxn modelId="{7BF925B7-27FE-46D7-B86A-8781CA488CCE}" type="presParOf" srcId="{926D2918-C752-4402-86D4-75212B30B427}" destId="{20315D10-E46F-4369-8ACB-23A2CB2D54C4}" srcOrd="0" destOrd="0" presId="urn:microsoft.com/office/officeart/2005/8/layout/hProcess11"/>
    <dgm:cxn modelId="{1073F94E-E02A-4A29-A2B6-BA4AE586B503}" type="presParOf" srcId="{20315D10-E46F-4369-8ACB-23A2CB2D54C4}" destId="{280D9666-E47E-456D-818F-92CD3EB8956B}" srcOrd="0" destOrd="0" presId="urn:microsoft.com/office/officeart/2005/8/layout/hProcess11"/>
    <dgm:cxn modelId="{D7942555-0F1E-4DC5-9081-9870B6925CA5}" type="presParOf" srcId="{20315D10-E46F-4369-8ACB-23A2CB2D54C4}" destId="{A6A27146-C751-4253-BC24-6D8B122FAC5B}" srcOrd="1" destOrd="0" presId="urn:microsoft.com/office/officeart/2005/8/layout/hProcess11"/>
    <dgm:cxn modelId="{532EF334-8D5F-45B5-95DC-B5BA8EBEE573}" type="presParOf" srcId="{20315D10-E46F-4369-8ACB-23A2CB2D54C4}" destId="{E5026472-DD5D-4AD7-A989-3337BB2CFB5A}" srcOrd="2" destOrd="0" presId="urn:microsoft.com/office/officeart/2005/8/layout/hProcess11"/>
    <dgm:cxn modelId="{D8B4DFD4-B145-488F-B376-CC2AC0124669}" type="presParOf" srcId="{926D2918-C752-4402-86D4-75212B30B427}" destId="{E28DA019-9DEA-486C-B403-689538E21974}" srcOrd="1" destOrd="0" presId="urn:microsoft.com/office/officeart/2005/8/layout/hProcess11"/>
    <dgm:cxn modelId="{1F466D1B-ABA2-4CB5-ABF3-23B063E9BC88}" type="presParOf" srcId="{926D2918-C752-4402-86D4-75212B30B427}" destId="{14F8A760-D1A6-4DB3-AC29-941C644A5DF2}" srcOrd="2" destOrd="0" presId="urn:microsoft.com/office/officeart/2005/8/layout/hProcess11"/>
    <dgm:cxn modelId="{5AF4A8FA-F315-4803-B4A1-DE957CEDA9B4}" type="presParOf" srcId="{14F8A760-D1A6-4DB3-AC29-941C644A5DF2}" destId="{206C67E3-A163-45B2-B8EC-92F2831C62CE}" srcOrd="0" destOrd="0" presId="urn:microsoft.com/office/officeart/2005/8/layout/hProcess11"/>
    <dgm:cxn modelId="{39085B72-1A51-495C-B30A-E6FBE0D7AB5F}" type="presParOf" srcId="{14F8A760-D1A6-4DB3-AC29-941C644A5DF2}" destId="{14A68DB2-E102-4DD7-9EA1-E9FB08ECDC40}" srcOrd="1" destOrd="0" presId="urn:microsoft.com/office/officeart/2005/8/layout/hProcess11"/>
    <dgm:cxn modelId="{2074DC98-91B8-4DCC-BDD7-D4B38254D70B}" type="presParOf" srcId="{14F8A760-D1A6-4DB3-AC29-941C644A5DF2}" destId="{D1E770E2-65A9-4241-B3AE-D49BD0FFA1A3}" srcOrd="2" destOrd="0" presId="urn:microsoft.com/office/officeart/2005/8/layout/hProcess11"/>
    <dgm:cxn modelId="{65347A01-8C83-40F3-8B42-4A1E3E3C2B17}" type="presParOf" srcId="{926D2918-C752-4402-86D4-75212B30B427}" destId="{0B3E9CF0-F38C-4BF8-8D31-232FADCF1F75}" srcOrd="3" destOrd="0" presId="urn:microsoft.com/office/officeart/2005/8/layout/hProcess11"/>
    <dgm:cxn modelId="{5F53B66A-D125-4AFF-B479-1924ECB49F1A}" type="presParOf" srcId="{926D2918-C752-4402-86D4-75212B30B427}" destId="{0EA8FDAC-D2CC-43B5-8A6A-0FE5FEBB8AA8}" srcOrd="4" destOrd="0" presId="urn:microsoft.com/office/officeart/2005/8/layout/hProcess11"/>
    <dgm:cxn modelId="{A3D01DDB-59F2-47AE-BAEE-9A6B662F1FE7}" type="presParOf" srcId="{0EA8FDAC-D2CC-43B5-8A6A-0FE5FEBB8AA8}" destId="{5EA7C73B-1E19-408F-ACF8-59D0C65823EF}" srcOrd="0" destOrd="0" presId="urn:microsoft.com/office/officeart/2005/8/layout/hProcess11"/>
    <dgm:cxn modelId="{E21812DD-6B20-4CA4-A85D-784F2C9F5C8E}" type="presParOf" srcId="{0EA8FDAC-D2CC-43B5-8A6A-0FE5FEBB8AA8}" destId="{B585DCE0-A937-42E8-9EEC-967F3B2FEBED}" srcOrd="1" destOrd="0" presId="urn:microsoft.com/office/officeart/2005/8/layout/hProcess11"/>
    <dgm:cxn modelId="{45E653FC-BD65-4442-9127-098A4144CD0E}" type="presParOf" srcId="{0EA8FDAC-D2CC-43B5-8A6A-0FE5FEBB8AA8}" destId="{39D6434C-960C-4316-9335-408C16A4410E}" srcOrd="2" destOrd="0" presId="urn:microsoft.com/office/officeart/2005/8/layout/hProcess11"/>
    <dgm:cxn modelId="{58AE5F1F-637E-4C35-852C-AAD08762D2A3}" type="presParOf" srcId="{926D2918-C752-4402-86D4-75212B30B427}" destId="{410F636B-28F1-4318-8FF4-89F2B3D86205}" srcOrd="5" destOrd="0" presId="urn:microsoft.com/office/officeart/2005/8/layout/hProcess11"/>
    <dgm:cxn modelId="{79FC6EF5-8BA1-47AD-BCB2-DC1117D24ABA}" type="presParOf" srcId="{926D2918-C752-4402-86D4-75212B30B427}" destId="{CD97C21D-17E6-4244-AADB-91C19E93E350}" srcOrd="6" destOrd="0" presId="urn:microsoft.com/office/officeart/2005/8/layout/hProcess11"/>
    <dgm:cxn modelId="{ACC5687B-FB5C-4D3A-B711-1F5E474132E7}" type="presParOf" srcId="{CD97C21D-17E6-4244-AADB-91C19E93E350}" destId="{850271F9-C4DF-4A16-BBEB-589853CF52D0}" srcOrd="0" destOrd="0" presId="urn:microsoft.com/office/officeart/2005/8/layout/hProcess11"/>
    <dgm:cxn modelId="{EB1C35C1-0B41-4232-8E0C-4AE7FDA7263D}" type="presParOf" srcId="{CD97C21D-17E6-4244-AADB-91C19E93E350}" destId="{5ED84570-F0DA-4343-B6E6-7FCD20223A89}" srcOrd="1" destOrd="0" presId="urn:microsoft.com/office/officeart/2005/8/layout/hProcess11"/>
    <dgm:cxn modelId="{3A66651D-CFD9-41F4-A7A3-95BAC153071C}" type="presParOf" srcId="{CD97C21D-17E6-4244-AADB-91C19E93E350}" destId="{DF71C078-0921-4954-8DDE-98429364749F}" srcOrd="2" destOrd="0" presId="urn:microsoft.com/office/officeart/2005/8/layout/hProcess11"/>
    <dgm:cxn modelId="{05795A3A-9DAA-4E29-B568-5AEFD8A5ADD2}" type="presParOf" srcId="{926D2918-C752-4402-86D4-75212B30B427}" destId="{5764D0A0-3BD2-4BB4-B13B-7B0ADD8B68C3}" srcOrd="7" destOrd="0" presId="urn:microsoft.com/office/officeart/2005/8/layout/hProcess11"/>
    <dgm:cxn modelId="{8ADBD0AB-1536-4719-BC61-CA9EE12B5B2A}" type="presParOf" srcId="{926D2918-C752-4402-86D4-75212B30B427}" destId="{3785CE13-719A-4187-A7DD-9A3DB067A827}" srcOrd="8" destOrd="0" presId="urn:microsoft.com/office/officeart/2005/8/layout/hProcess11"/>
    <dgm:cxn modelId="{C7B0D05B-F01B-4DA9-8D06-DF75CD1668AC}" type="presParOf" srcId="{3785CE13-719A-4187-A7DD-9A3DB067A827}" destId="{6B7E1B99-B495-42C4-AF52-9E67CE2FA432}" srcOrd="0" destOrd="0" presId="urn:microsoft.com/office/officeart/2005/8/layout/hProcess11"/>
    <dgm:cxn modelId="{9F50A9ED-7FC8-428D-98DC-B8B999563E7B}" type="presParOf" srcId="{3785CE13-719A-4187-A7DD-9A3DB067A827}" destId="{48E0328D-6611-4F91-83E1-A83A74A6F83F}" srcOrd="1" destOrd="0" presId="urn:microsoft.com/office/officeart/2005/8/layout/hProcess11"/>
    <dgm:cxn modelId="{98868196-8362-4825-B60D-1AFF27C780E8}" type="presParOf" srcId="{3785CE13-719A-4187-A7DD-9A3DB067A827}" destId="{D0FA59FF-F37B-43B2-A4DA-6A6BCB9A833D}" srcOrd="2" destOrd="0" presId="urn:microsoft.com/office/officeart/2005/8/layout/hProcess11"/>
    <dgm:cxn modelId="{A9434EBB-95D6-4E8B-9145-64D985351F1B}" type="presParOf" srcId="{926D2918-C752-4402-86D4-75212B30B427}" destId="{671594C2-81F2-4836-8FA1-6C0F37FA52D7}" srcOrd="9" destOrd="0" presId="urn:microsoft.com/office/officeart/2005/8/layout/hProcess11"/>
    <dgm:cxn modelId="{E0B7582F-087F-4AF1-91EC-7D516F67DF4B}" type="presParOf" srcId="{926D2918-C752-4402-86D4-75212B30B427}" destId="{B5C94083-D831-4801-8D99-3ABA408DC1A5}" srcOrd="10" destOrd="0" presId="urn:microsoft.com/office/officeart/2005/8/layout/hProcess11"/>
    <dgm:cxn modelId="{B96D4B6E-9DD4-450F-842C-66D8A28AE1CF}" type="presParOf" srcId="{B5C94083-D831-4801-8D99-3ABA408DC1A5}" destId="{095C17C8-B991-40B0-9824-D4BF0A12BDDA}" srcOrd="0" destOrd="0" presId="urn:microsoft.com/office/officeart/2005/8/layout/hProcess11"/>
    <dgm:cxn modelId="{AC920FCC-5B09-4A6D-8067-9BC908C7E628}" type="presParOf" srcId="{B5C94083-D831-4801-8D99-3ABA408DC1A5}" destId="{B68ABF7B-7D8A-499D-9847-28AB030B8E86}" srcOrd="1" destOrd="0" presId="urn:microsoft.com/office/officeart/2005/8/layout/hProcess11"/>
    <dgm:cxn modelId="{7238DF02-2750-47AA-A29A-49DCD7B8B2A2}" type="presParOf" srcId="{B5C94083-D831-4801-8D99-3ABA408DC1A5}" destId="{9192C4AE-E703-4BD5-A7CA-2681654DE4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E5A38-A562-4234-9781-7145D7280495}">
      <dsp:nvSpPr>
        <dsp:cNvPr id="0" name=""/>
        <dsp:cNvSpPr/>
      </dsp:nvSpPr>
      <dsp:spPr>
        <a:xfrm>
          <a:off x="0" y="318047"/>
          <a:ext cx="9342526" cy="402322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80D9666-E47E-456D-818F-92CD3EB8956B}">
      <dsp:nvSpPr>
        <dsp:cNvPr id="0" name=""/>
        <dsp:cNvSpPr/>
      </dsp:nvSpPr>
      <dsp:spPr>
        <a:xfrm>
          <a:off x="0" y="61969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Sept 2017</a:t>
          </a:r>
          <a:endParaRPr lang="en-US" sz="1400" kern="1200" dirty="0"/>
        </a:p>
      </dsp:txBody>
      <dsp:txXfrm>
        <a:off x="0" y="61969"/>
        <a:ext cx="1344584" cy="402322"/>
      </dsp:txXfrm>
    </dsp:sp>
    <dsp:sp modelId="{A6A27146-C751-4253-BC24-6D8B122FAC5B}">
      <dsp:nvSpPr>
        <dsp:cNvPr id="0" name=""/>
        <dsp:cNvSpPr/>
      </dsp:nvSpPr>
      <dsp:spPr>
        <a:xfrm>
          <a:off x="329761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C67E3-A163-45B2-B8EC-92F2831C62CE}">
      <dsp:nvSpPr>
        <dsp:cNvPr id="0" name=""/>
        <dsp:cNvSpPr/>
      </dsp:nvSpPr>
      <dsp:spPr>
        <a:xfrm>
          <a:off x="598148" y="603483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 2017</a:t>
          </a:r>
          <a:endParaRPr lang="en-US" sz="1400" kern="1200" dirty="0"/>
        </a:p>
      </dsp:txBody>
      <dsp:txXfrm>
        <a:off x="598148" y="603483"/>
        <a:ext cx="1344584" cy="402322"/>
      </dsp:txXfrm>
    </dsp:sp>
    <dsp:sp modelId="{14A68DB2-E102-4DD7-9EA1-E9FB08ECDC40}">
      <dsp:nvSpPr>
        <dsp:cNvPr id="0" name=""/>
        <dsp:cNvSpPr/>
      </dsp:nvSpPr>
      <dsp:spPr>
        <a:xfrm>
          <a:off x="1253011" y="45027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7C73B-1E19-408F-ACF8-59D0C65823EF}">
      <dsp:nvSpPr>
        <dsp:cNvPr id="0" name=""/>
        <dsp:cNvSpPr/>
      </dsp:nvSpPr>
      <dsp:spPr>
        <a:xfrm>
          <a:off x="2424525" y="12640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Apr 2018</a:t>
          </a:r>
          <a:endParaRPr lang="en-US" sz="1400" kern="1200" dirty="0"/>
        </a:p>
      </dsp:txBody>
      <dsp:txXfrm>
        <a:off x="2424525" y="12640"/>
        <a:ext cx="1344584" cy="402322"/>
      </dsp:txXfrm>
    </dsp:sp>
    <dsp:sp modelId="{B585DCE0-A937-42E8-9EEC-967F3B2FEBED}">
      <dsp:nvSpPr>
        <dsp:cNvPr id="0" name=""/>
        <dsp:cNvSpPr/>
      </dsp:nvSpPr>
      <dsp:spPr>
        <a:xfrm>
          <a:off x="3133631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0271F9-C4DF-4A16-BBEB-589853CF52D0}">
      <dsp:nvSpPr>
        <dsp:cNvPr id="0" name=""/>
        <dsp:cNvSpPr/>
      </dsp:nvSpPr>
      <dsp:spPr>
        <a:xfrm>
          <a:off x="4237751" y="603482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 2018</a:t>
          </a:r>
          <a:endParaRPr lang="en-US" sz="1400" kern="1200" dirty="0"/>
        </a:p>
      </dsp:txBody>
      <dsp:txXfrm>
        <a:off x="4237751" y="603482"/>
        <a:ext cx="1344584" cy="402322"/>
      </dsp:txXfrm>
    </dsp:sp>
    <dsp:sp modelId="{5ED84570-F0DA-4343-B6E6-7FCD20223A89}">
      <dsp:nvSpPr>
        <dsp:cNvPr id="0" name=""/>
        <dsp:cNvSpPr/>
      </dsp:nvSpPr>
      <dsp:spPr>
        <a:xfrm>
          <a:off x="4859753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E1B99-B495-42C4-AF52-9E67CE2FA432}">
      <dsp:nvSpPr>
        <dsp:cNvPr id="0" name=""/>
        <dsp:cNvSpPr/>
      </dsp:nvSpPr>
      <dsp:spPr>
        <a:xfrm>
          <a:off x="5649565" y="0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 2018</a:t>
          </a:r>
          <a:endParaRPr lang="en-US" sz="1400" kern="1200" dirty="0"/>
        </a:p>
      </dsp:txBody>
      <dsp:txXfrm>
        <a:off x="5649565" y="0"/>
        <a:ext cx="1344584" cy="402322"/>
      </dsp:txXfrm>
    </dsp:sp>
    <dsp:sp modelId="{48E0328D-6611-4F91-83E1-A83A74A6F83F}">
      <dsp:nvSpPr>
        <dsp:cNvPr id="0" name=""/>
        <dsp:cNvSpPr/>
      </dsp:nvSpPr>
      <dsp:spPr>
        <a:xfrm>
          <a:off x="6271567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5C17C8-B991-40B0-9824-D4BF0A12BDDA}">
      <dsp:nvSpPr>
        <dsp:cNvPr id="0" name=""/>
        <dsp:cNvSpPr/>
      </dsp:nvSpPr>
      <dsp:spPr>
        <a:xfrm>
          <a:off x="7806211" y="603483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 2019</a:t>
          </a:r>
          <a:endParaRPr lang="en-US" sz="1400" kern="1200" dirty="0"/>
        </a:p>
      </dsp:txBody>
      <dsp:txXfrm>
        <a:off x="7806211" y="603483"/>
        <a:ext cx="1344584" cy="402322"/>
      </dsp:txXfrm>
    </dsp:sp>
    <dsp:sp modelId="{B68ABF7B-7D8A-499D-9847-28AB030B8E86}">
      <dsp:nvSpPr>
        <dsp:cNvPr id="0" name=""/>
        <dsp:cNvSpPr/>
      </dsp:nvSpPr>
      <dsp:spPr>
        <a:xfrm>
          <a:off x="8339611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Mentor: </a:t>
            </a:r>
            <a:r>
              <a:rPr lang="en-US" dirty="0" smtClean="0"/>
              <a:t>LOC</a:t>
            </a:r>
            <a:r>
              <a:rPr lang="en-US" dirty="0" smtClean="0"/>
              <a:t> </a:t>
            </a:r>
            <a:r>
              <a:rPr lang="en-US" dirty="0" smtClean="0"/>
              <a:t>Nguyen     ()</a:t>
            </a:r>
          </a:p>
          <a:p>
            <a:r>
              <a:rPr lang="en-US" dirty="0" smtClean="0"/>
              <a:t>Mentee : Nhat le (2142)</a:t>
            </a:r>
            <a:endParaRPr lang="en-US" dirty="0"/>
          </a:p>
          <a:p>
            <a:r>
              <a:rPr lang="en-US" dirty="0" smtClean="0"/>
              <a:t>Middleware team, R-Car Software </a:t>
            </a:r>
            <a:r>
              <a:rPr lang="en-US" dirty="0" smtClean="0"/>
              <a:t>SECTION </a:t>
            </a:r>
            <a:r>
              <a:rPr lang="en-US" dirty="0" smtClean="0"/>
              <a:t>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 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  <a:endParaRPr kumimoji="1" lang="en-US" altLang="ja-JP" sz="2000" cap="all" dirty="0" smtClean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47384"/>
              </p:ext>
            </p:extLst>
          </p:nvPr>
        </p:nvGraphicFramePr>
        <p:xfrm>
          <a:off x="152400" y="1600200"/>
          <a:ext cx="11862094" cy="467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69"/>
                <a:gridCol w="2211168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 skills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Can not execute test fluently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baseline="0" dirty="0" smtClean="0"/>
                        <a:t>Lack of </a:t>
                      </a:r>
                      <a:r>
                        <a:rPr lang="en-US" sz="1600" baseline="0" dirty="0" smtClean="0"/>
                        <a:t>practicing in testing and </a:t>
                      </a:r>
                      <a:r>
                        <a:rPr lang="en-US" sz="1600" baseline="0" dirty="0" smtClean="0"/>
                        <a:t>experience in test environment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More practicing testing when release others. 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Explain Mentee’s 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Review Mentee’s output and give feedback</a:t>
                      </a:r>
                    </a:p>
                  </a:txBody>
                  <a:tcPr/>
                </a:tc>
              </a:tr>
              <a:tr h="20662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not construct test </a:t>
                      </a:r>
                      <a:r>
                        <a:rPr lang="en-US" sz="1600" baseline="0" dirty="0" smtClean="0"/>
                        <a:t>environment fluently.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Lack of experience </a:t>
                      </a:r>
                      <a:r>
                        <a:rPr lang="en-US" sz="1600" baseline="0" dirty="0" smtClean="0"/>
                        <a:t>in test environment construction,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Not clear </a:t>
                      </a:r>
                      <a:r>
                        <a:rPr lang="en-US" sz="1600" baseline="0" dirty="0" smtClean="0"/>
                        <a:t>knowledge related to OS , IDE, 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available 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Take note important contents and create 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and explain Mentee’s  issue definition.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38218"/>
              </p:ext>
            </p:extLst>
          </p:nvPr>
        </p:nvGraphicFramePr>
        <p:xfrm>
          <a:off x="152400" y="1600200"/>
          <a:ext cx="11862094" cy="464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69"/>
                <a:gridCol w="2211168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baseline="0" dirty="0" smtClean="0"/>
                        <a:t>Sometimes need </a:t>
                      </a:r>
                      <a:r>
                        <a:rPr lang="en-US" sz="1600" baseline="0" dirty="0" smtClean="0"/>
                        <a:t>support for locating root cause of complicated bugs issues and fixing them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baseline="0" dirty="0" smtClean="0"/>
                        <a:t>Lack </a:t>
                      </a:r>
                      <a:r>
                        <a:rPr lang="en-US" sz="1600" baseline="0" dirty="0" smtClean="0"/>
                        <a:t>of clear </a:t>
                      </a:r>
                      <a:r>
                        <a:rPr lang="en-US" sz="1600" baseline="0" dirty="0" smtClean="0"/>
                        <a:t>knowledge about procedure to analyze bug, find root cause, OS </a:t>
                      </a:r>
                      <a:r>
                        <a:rPr lang="en-US" sz="1600" baseline="0" dirty="0" smtClean="0"/>
                        <a:t>running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analyze procedure 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previous failure-analysis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Share experience about failure analyzing.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</a:t>
                      </a:r>
                      <a:r>
                        <a:rPr lang="en-US" sz="1600" baseline="0" dirty="0" smtClean="0"/>
                        <a:t>failure.</a:t>
                      </a: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 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HW manual of Gen3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unclear point during HW manual investigation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84665"/>
              </p:ext>
            </p:extLst>
          </p:nvPr>
        </p:nvGraphicFramePr>
        <p:xfrm>
          <a:off x="152400" y="1600200"/>
          <a:ext cx="11862094" cy="378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69"/>
                <a:gridCol w="2211168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1751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</a:t>
                      </a:r>
                      <a:r>
                        <a:rPr lang="en-US" sz="1600" baseline="0" dirty="0" smtClean="0"/>
                        <a:t>clear understanding </a:t>
                      </a:r>
                      <a:r>
                        <a:rPr lang="en-US" sz="1600" baseline="0" dirty="0" smtClean="0"/>
                        <a:t>about OS working (Integrity , Linux, Virtualization..)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working experience in those OS before.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Self investigate and improve task by task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baseline="0" dirty="0" smtClean="0"/>
                        <a:t>Support mentee with Q&amp;A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aseline="0" dirty="0" smtClean="0"/>
                        <a:t>Explain Mentee’s  issue definition.</a:t>
                      </a: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know how to apply detail RVC development process in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Have no really experience in applying development process before.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available document and real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 Share experience about  development process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813513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289186"/>
              </p:ext>
            </p:extLst>
          </p:nvPr>
        </p:nvGraphicFramePr>
        <p:xfrm>
          <a:off x="114337" y="1447800"/>
          <a:ext cx="11963399" cy="312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38"/>
                <a:gridCol w="2683098"/>
                <a:gridCol w="2683098"/>
                <a:gridCol w="2601296"/>
                <a:gridCol w="2241369"/>
              </a:tblGrid>
              <a:tr h="425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Skill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Gap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Cause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Mentee’s Action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Mentor’s Action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</a:tr>
              <a:tr h="15244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 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Not clearly thinking before asking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 marL="112524" marR="112524"/>
                </a:tc>
              </a:tr>
              <a:tr h="11735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Working schedule is not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really clear.</a:t>
                      </a:r>
                      <a:endParaRPr kumimoji="1"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Difficult to follow a pre-defined schedule.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schedule more detail and carefully.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Regularly check, remind mentee’s plan.</a:t>
                      </a:r>
                    </a:p>
                  </a:txBody>
                  <a:tcPr marL="112524" marR="112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7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867400" y="1981200"/>
            <a:ext cx="3581400" cy="40355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903406" y="1981200"/>
            <a:ext cx="3581400" cy="40355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0302" y="1599327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MENTOR AND MENTEE INTERACTION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0650" y="935466"/>
            <a:ext cx="900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Training plan(1/2)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932617" y="1981200"/>
            <a:ext cx="1522978" cy="3713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3C3C3B"/>
                </a:solidFill>
              </a:rPr>
              <a:t>Mentor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896611" y="1976514"/>
            <a:ext cx="1522978" cy="3759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3C3C3B"/>
                </a:solidFill>
              </a:rPr>
              <a:t>Mentee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29934" y="4757705"/>
            <a:ext cx="1502141" cy="3929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white"/>
                </a:solidFill>
              </a:rPr>
              <a:t>Discussion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057400" y="2514600"/>
            <a:ext cx="32766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274320" rtlCol="0" anchor="ctr"/>
          <a:lstStyle/>
          <a:p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document,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code, guideline,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hint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direction</a:t>
            </a: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70528" y="25908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 investigate</a:t>
            </a:r>
          </a:p>
          <a:p>
            <a:pPr algn="ctr"/>
            <a:r>
              <a:rPr lang="en-US" dirty="0" smtClean="0"/>
              <a:t>Propose idea, solution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370528" y="3351821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Practice, do task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362700" y="415086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output, feedback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212757" y="4148074"/>
            <a:ext cx="2897194" cy="433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274320" rtlCol="0" anchor="ctr"/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and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explain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issues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44879" y="534942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 output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334000" y="2895600"/>
            <a:ext cx="10287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2"/>
            <a:endCxn id="50" idx="0"/>
          </p:cNvCxnSpPr>
          <p:nvPr/>
        </p:nvCxnSpPr>
        <p:spPr>
          <a:xfrm>
            <a:off x="7665928" y="3124200"/>
            <a:ext cx="0" cy="2276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58100" y="3923239"/>
            <a:ext cx="0" cy="2276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1"/>
          </p:cNvCxnSpPr>
          <p:nvPr/>
        </p:nvCxnSpPr>
        <p:spPr>
          <a:xfrm flipH="1">
            <a:off x="5109951" y="4417560"/>
            <a:ext cx="125274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680666" y="4581854"/>
            <a:ext cx="1272334" cy="371146"/>
            <a:chOff x="3680666" y="4581854"/>
            <a:chExt cx="1272334" cy="371146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3690352" y="4581854"/>
              <a:ext cx="3754" cy="3711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680666" y="4953000"/>
              <a:ext cx="127233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432075" y="4952410"/>
            <a:ext cx="1245331" cy="396420"/>
            <a:chOff x="6432075" y="4952410"/>
            <a:chExt cx="1245331" cy="39642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432075" y="4953000"/>
              <a:ext cx="124533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7658100" y="4952410"/>
              <a:ext cx="0" cy="39642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58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50" y="935466"/>
            <a:ext cx="9000000" cy="443198"/>
          </a:xfrm>
        </p:spPr>
        <p:txBody>
          <a:bodyPr/>
          <a:lstStyle/>
          <a:p>
            <a:r>
              <a:rPr lang="en-US" dirty="0" smtClean="0"/>
              <a:t>Training plan(2/2)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21" name="Isosceles Triangle 20"/>
          <p:cNvSpPr/>
          <p:nvPr/>
        </p:nvSpPr>
        <p:spPr bwMode="auto">
          <a:xfrm rot="10800000">
            <a:off x="3748750" y="1829406"/>
            <a:ext cx="122499" cy="831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895833"/>
              </p:ext>
            </p:extLst>
          </p:nvPr>
        </p:nvGraphicFramePr>
        <p:xfrm>
          <a:off x="2480789" y="5139629"/>
          <a:ext cx="9342526" cy="100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70090"/>
              </p:ext>
            </p:extLst>
          </p:nvPr>
        </p:nvGraphicFramePr>
        <p:xfrm>
          <a:off x="2959526" y="4945117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874"/>
                <a:gridCol w="4114800"/>
                <a:gridCol w="1865099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804089" y="1915073"/>
            <a:ext cx="0" cy="364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18136"/>
              </p:ext>
            </p:extLst>
          </p:nvPr>
        </p:nvGraphicFramePr>
        <p:xfrm>
          <a:off x="2964548" y="4500747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/>
                <a:gridCol w="2708591"/>
                <a:gridCol w="2708591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16186"/>
              </p:ext>
            </p:extLst>
          </p:nvPr>
        </p:nvGraphicFramePr>
        <p:xfrm>
          <a:off x="2956315" y="4092433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/>
                <a:gridCol w="3783894"/>
                <a:gridCol w="1633288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8843"/>
              </p:ext>
            </p:extLst>
          </p:nvPr>
        </p:nvGraphicFramePr>
        <p:xfrm>
          <a:off x="2956314" y="3699464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/>
                <a:gridCol w="2717095"/>
                <a:gridCol w="2700087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30927"/>
              </p:ext>
            </p:extLst>
          </p:nvPr>
        </p:nvGraphicFramePr>
        <p:xfrm>
          <a:off x="2956313" y="3272763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/>
                <a:gridCol w="2708591"/>
                <a:gridCol w="2708591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6454"/>
              </p:ext>
            </p:extLst>
          </p:nvPr>
        </p:nvGraphicFramePr>
        <p:xfrm>
          <a:off x="2956312" y="2859820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/>
                <a:gridCol w="2708591"/>
                <a:gridCol w="2708591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63122"/>
              </p:ext>
            </p:extLst>
          </p:nvPr>
        </p:nvGraphicFramePr>
        <p:xfrm>
          <a:off x="2953691" y="2037042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/>
                <a:gridCol w="2708591"/>
                <a:gridCol w="2708591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503791" y="1978021"/>
            <a:ext cx="1384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-46767" y="2365039"/>
            <a:ext cx="345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77850" y="2790561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034541" y="3142076"/>
            <a:ext cx="197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Operating system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44123" y="3599783"/>
            <a:ext cx="2309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Development process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371600" y="4038600"/>
            <a:ext cx="151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4404579"/>
            <a:ext cx="181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94208" y="4834818"/>
            <a:ext cx="99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English</a:t>
            </a:r>
            <a:endParaRPr lang="en-US" sz="16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57741"/>
              </p:ext>
            </p:extLst>
          </p:nvPr>
        </p:nvGraphicFramePr>
        <p:xfrm>
          <a:off x="2956312" y="2449985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/>
                <a:gridCol w="2708591"/>
                <a:gridCol w="2708591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3810000" y="1893819"/>
            <a:ext cx="0" cy="36642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91400" y="1928794"/>
            <a:ext cx="0" cy="3629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 bwMode="auto">
          <a:xfrm rot="10800000">
            <a:off x="7330150" y="1844686"/>
            <a:ext cx="122499" cy="831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05200" y="147715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421189" y="1477152"/>
            <a:ext cx="237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 - term presentation</a:t>
            </a:r>
            <a:endParaRPr lang="en-US" sz="1600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06012"/>
              </p:ext>
            </p:extLst>
          </p:nvPr>
        </p:nvGraphicFramePr>
        <p:xfrm>
          <a:off x="9121763" y="1753227"/>
          <a:ext cx="19611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728"/>
                <a:gridCol w="653728"/>
                <a:gridCol w="653728"/>
              </a:tblGrid>
              <a:tr h="20209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 1</a:t>
                      </a:r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 1.5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 2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71" y="2362200"/>
            <a:ext cx="7696200" cy="28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6540000" cy="3102388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 smtClean="0"/>
          </a:p>
          <a:p>
            <a:r>
              <a:rPr lang="en-US" sz="4800" dirty="0" smtClean="0"/>
              <a:t>Thank you for Listening</a:t>
            </a:r>
            <a:endParaRPr lang="en-US" sz="4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target                                                                            Page 03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Current status                                                                            Page 07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Analysis and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solution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Page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plan                                                                              Page 15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78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 “Engineer  for test” with role level 2 by September 2019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0994"/>
              </p:ext>
            </p:extLst>
          </p:nvPr>
        </p:nvGraphicFramePr>
        <p:xfrm>
          <a:off x="1080000" y="1560730"/>
          <a:ext cx="9601200" cy="380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01"/>
                <a:gridCol w="3990499"/>
                <a:gridCol w="1600200"/>
                <a:gridCol w="1600200"/>
                <a:gridCol w="1600200"/>
              </a:tblGrid>
              <a:tr h="6490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Milestone</a:t>
                      </a:r>
                      <a:endParaRPr lang="en-US" sz="2400" dirty="0"/>
                    </a:p>
                  </a:txBody>
                  <a:tcPr anchor="ctr"/>
                </a:tc>
              </a:tr>
              <a:tr h="394767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skill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</a:t>
                      </a:r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From </a:t>
                      </a:r>
                    </a:p>
                    <a:p>
                      <a:pPr algn="ctr"/>
                      <a:r>
                        <a:rPr lang="en-US" dirty="0" smtClean="0"/>
                        <a:t>Nov-30-2017 </a:t>
                      </a:r>
                      <a:r>
                        <a:rPr lang="en-US" dirty="0" smtClean="0"/>
                        <a:t>to </a:t>
                      </a:r>
                    </a:p>
                    <a:p>
                      <a:pPr algn="ctr"/>
                      <a:r>
                        <a:rPr lang="en-US" dirty="0" smtClean="0"/>
                        <a:t>Oct-31-2019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environment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</a:t>
                      </a:r>
                      <a:r>
                        <a:rPr lang="en-US" dirty="0" smtClean="0"/>
                        <a:t>1.5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</a:t>
                      </a:r>
                      <a:r>
                        <a:rPr lang="en-US" dirty="0" smtClean="0"/>
                        <a:t>1.5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</a:t>
                      </a:r>
                      <a:r>
                        <a:rPr lang="en-US" dirty="0" smtClean="0"/>
                        <a:t>1.5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</a:t>
                      </a:r>
                      <a:r>
                        <a:rPr lang="en-US" dirty="0" smtClean="0"/>
                        <a:t>1.5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7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 skill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</a:t>
                      </a:r>
                      <a:r>
                        <a:rPr lang="en-US" dirty="0" smtClean="0"/>
                        <a:t>1.5</a:t>
                      </a:r>
                      <a:endParaRPr 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</a:t>
                      </a:r>
                      <a:r>
                        <a:rPr lang="en-US" dirty="0" smtClean="0"/>
                        <a:t>1.5</a:t>
                      </a:r>
                      <a:endParaRPr 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4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Achieve </a:t>
            </a:r>
            <a:r>
              <a:rPr lang="en-US" dirty="0"/>
              <a:t>“Engineer  for test” with role level 2 by September </a:t>
            </a:r>
            <a:r>
              <a:rPr lang="en-US" dirty="0" smtClean="0"/>
              <a:t>2019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99534"/>
              </p:ext>
            </p:extLst>
          </p:nvPr>
        </p:nvGraphicFramePr>
        <p:xfrm>
          <a:off x="1080000" y="1676400"/>
          <a:ext cx="10273800" cy="375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/>
                <a:gridCol w="1295400"/>
                <a:gridCol w="6705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Be</a:t>
                      </a:r>
                      <a:r>
                        <a:rPr lang="en-US" baseline="0" dirty="0" smtClean="0"/>
                        <a:t> able to create performance test specification and PCL without support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Round up the result of the tests and make a report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Can setup environment for Gen3 to run test in multi OS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Have knowledge of the development environment (GHS Compiler) and conduct tests and evaluations</a:t>
                      </a:r>
                    </a:p>
                  </a:txBody>
                  <a:tcPr/>
                </a:tc>
              </a:tr>
              <a:tr h="12357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determine root cause of failure and take countermeasures against similar problems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Prevent</a:t>
                      </a:r>
                      <a:r>
                        <a:rPr lang="en-US" baseline="0" dirty="0" smtClean="0"/>
                        <a:t> the root cause from happening again in the future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target(2/3)</a:t>
            </a:r>
            <a:endParaRPr kumimoji="1"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3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 “Engineer  for test” with role level 2 by September 2019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67950"/>
              </p:ext>
            </p:extLst>
          </p:nvPr>
        </p:nvGraphicFramePr>
        <p:xfrm>
          <a:off x="1080000" y="1661408"/>
          <a:ext cx="10273800" cy="385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0"/>
                <a:gridCol w="1752600"/>
                <a:gridCol w="6172200"/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Understand Gen3</a:t>
                      </a:r>
                      <a:r>
                        <a:rPr lang="en-US" baseline="0" dirty="0" smtClean="0"/>
                        <a:t> hardware manual well and apply to project if necessary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understand Linux, </a:t>
                      </a:r>
                      <a:r>
                        <a:rPr lang="en-US" baseline="0" dirty="0" err="1" smtClean="0"/>
                        <a:t>Intergrity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baseline="0" dirty="0" err="1" smtClean="0"/>
                        <a:t>Yocto</a:t>
                      </a:r>
                      <a:r>
                        <a:rPr lang="en-US" baseline="0" dirty="0" smtClean="0"/>
                        <a:t> architecture to help porting process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Apply development process into every task</a:t>
                      </a:r>
                      <a:endParaRPr lang="en-US" dirty="0"/>
                    </a:p>
                  </a:txBody>
                  <a:tcPr/>
                </a:tc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Can report work status with teammate</a:t>
                      </a:r>
                      <a:r>
                        <a:rPr lang="en-US" baseline="0" dirty="0" smtClean="0"/>
                        <a:t> and discussion well with other team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Keep schedule and raise alarm if necessary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4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(1/2)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35906"/>
              </p:ext>
            </p:extLst>
          </p:nvPr>
        </p:nvGraphicFramePr>
        <p:xfrm>
          <a:off x="1080001" y="1800000"/>
          <a:ext cx="10502399" cy="332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99"/>
                <a:gridCol w="1371600"/>
                <a:gridCol w="7010400"/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anchor="ctr"/>
                </a:tc>
              </a:tr>
              <a:tr h="79235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baseline="0" dirty="0" smtClean="0"/>
                        <a:t>Level </a:t>
                      </a:r>
                      <a:r>
                        <a:rPr lang="en-US" baseline="0" dirty="0" smtClean="0"/>
                        <a:t>1.5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 Can </a:t>
                      </a:r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test case </a:t>
                      </a:r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least</a:t>
                      </a:r>
                      <a:r>
                        <a:rPr lang="en-US" dirty="0" smtClean="0"/>
                        <a:t> supporting.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 Porting successfully test case from Linux to INTEGRITY.</a:t>
                      </a:r>
                      <a:endParaRPr lang="en-US" dirty="0" smtClean="0"/>
                    </a:p>
                  </a:txBody>
                  <a:tcPr/>
                </a:tc>
              </a:tr>
              <a:tr h="107847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kumimoji="1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prepare environment follow create test specification.</a:t>
                      </a:r>
                      <a:endParaRPr kumimoji="1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69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kumimoji="1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detect failure in test environment or test program</a:t>
                      </a:r>
                      <a:r>
                        <a:rPr kumimoji="1" lang="vi-V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improve test environment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solve it, sometimes 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support from 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mentor with difficult issues.</a:t>
                      </a:r>
                      <a:endParaRPr kumimoji="1"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8194" y="869653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ability(2/2)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9824"/>
              </p:ext>
            </p:extLst>
          </p:nvPr>
        </p:nvGraphicFramePr>
        <p:xfrm>
          <a:off x="1080000" y="1661408"/>
          <a:ext cx="10502400" cy="396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/>
                <a:gridCol w="1600200"/>
                <a:gridCol w="6629400"/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</a:t>
                      </a:r>
                      <a:r>
                        <a:rPr lang="en-US" sz="2400" baseline="0" dirty="0" smtClean="0"/>
                        <a:t> status</a:t>
                      </a:r>
                      <a:endParaRPr lang="en-US" sz="2400" dirty="0"/>
                    </a:p>
                  </a:txBody>
                  <a:tcPr anchor="ctr"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Level </a:t>
                      </a:r>
                      <a:r>
                        <a:rPr lang="en-US" sz="1800" baseline="0" dirty="0" smtClean="0"/>
                        <a:t>1.5</a:t>
                      </a:r>
                      <a:endParaRPr lang="en-US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Have basic </a:t>
                      </a:r>
                      <a:r>
                        <a:rPr lang="en-US" dirty="0" smtClean="0"/>
                        <a:t>knowledge about Gen3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 architecture</a:t>
                      </a:r>
                      <a:r>
                        <a:rPr lang="en-US" baseline="0" dirty="0" smtClean="0"/>
                        <a:t> and graphics part in Gen3 working.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baseline="0" dirty="0" smtClean="0"/>
                        <a:t>Level </a:t>
                      </a:r>
                      <a:r>
                        <a:rPr lang="en-US" sz="1800" baseline="0" dirty="0" smtClean="0"/>
                        <a:t>1.5</a:t>
                      </a:r>
                      <a:endParaRPr lang="en-US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Have basic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knowledge </a:t>
                      </a:r>
                      <a:r>
                        <a:rPr lang="en-US" dirty="0" smtClean="0"/>
                        <a:t>about </a:t>
                      </a:r>
                      <a:r>
                        <a:rPr lang="en-US" baseline="0" dirty="0" smtClean="0"/>
                        <a:t>Linux, INTEGRITY, Virtualization OS .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Level </a:t>
                      </a:r>
                      <a:r>
                        <a:rPr lang="en-US" sz="1800" baseline="0" dirty="0" smtClean="0"/>
                        <a:t>1.5</a:t>
                      </a:r>
                      <a:endParaRPr lang="en-US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</a:t>
                      </a:r>
                      <a:r>
                        <a:rPr lang="en-US" dirty="0" smtClean="0"/>
                        <a:t>experience in </a:t>
                      </a:r>
                      <a:r>
                        <a:rPr lang="en-US" dirty="0" smtClean="0"/>
                        <a:t>following the RVC SW development process.</a:t>
                      </a:r>
                      <a:endParaRPr lang="en-US" dirty="0"/>
                    </a:p>
                  </a:txBody>
                  <a:tcPr/>
                </a:tc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Level </a:t>
                      </a:r>
                      <a:r>
                        <a:rPr lang="en-US" sz="1800" baseline="0" dirty="0" smtClean="0"/>
                        <a:t>1.5</a:t>
                      </a:r>
                      <a:endParaRPr lang="en-US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Report weekly and update status of assigned task via </a:t>
                      </a:r>
                      <a:r>
                        <a:rPr lang="en-US" dirty="0" err="1" smtClean="0"/>
                        <a:t>Redmine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Level </a:t>
                      </a:r>
                      <a:r>
                        <a:rPr lang="en-US" sz="1800" baseline="0" dirty="0" smtClean="0"/>
                        <a:t>1.5</a:t>
                      </a:r>
                      <a:endParaRPr lang="en-US" sz="1800" baseline="0" dirty="0" smtClean="0"/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</a:t>
                      </a:r>
                      <a:r>
                        <a:rPr lang="en-US" dirty="0" smtClean="0"/>
                        <a:t>detail and clear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working schedule.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11311</TotalTime>
  <Words>1128</Words>
  <Application>Microsoft Office PowerPoint</Application>
  <PresentationFormat>Widescreen</PresentationFormat>
  <Paragraphs>290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Symbol</vt:lpstr>
      <vt:lpstr>Verdana</vt:lpstr>
      <vt:lpstr>Wingdings</vt:lpstr>
      <vt:lpstr>RVC_RSS2_OMX_OpenCL_CMS_WR_45</vt:lpstr>
      <vt:lpstr>PowerPoint Presentation</vt:lpstr>
      <vt:lpstr>Agenda</vt:lpstr>
      <vt:lpstr>Agenda</vt:lpstr>
      <vt:lpstr>Training target(1/3)</vt:lpstr>
      <vt:lpstr>Training target(2/3)</vt:lpstr>
      <vt:lpstr>Training target(3/3)</vt:lpstr>
      <vt:lpstr>Agenda</vt:lpstr>
      <vt:lpstr>Current status &amp; ability (1/2)</vt:lpstr>
      <vt:lpstr>Current status &amp; ability(2/2)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PowerPoint Presentation</vt:lpstr>
      <vt:lpstr>Training plan(2/2)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Nhat Le</cp:lastModifiedBy>
  <cp:revision>843</cp:revision>
  <dcterms:created xsi:type="dcterms:W3CDTF">2015-11-06T01:16:58Z</dcterms:created>
  <dcterms:modified xsi:type="dcterms:W3CDTF">2018-12-05T03:54:19Z</dcterms:modified>
</cp:coreProperties>
</file>