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3"/>
  </p:notesMasterIdLst>
  <p:sldIdLst>
    <p:sldId id="274" r:id="rId3"/>
    <p:sldId id="256" r:id="rId4"/>
    <p:sldId id="275" r:id="rId5"/>
    <p:sldId id="281" r:id="rId6"/>
    <p:sldId id="283" r:id="rId7"/>
    <p:sldId id="260" r:id="rId8"/>
    <p:sldId id="285" r:id="rId9"/>
    <p:sldId id="286" r:id="rId10"/>
    <p:sldId id="28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434" autoAdjust="0"/>
  </p:normalViewPr>
  <p:slideViewPr>
    <p:cSldViewPr showGuides="1">
      <p:cViewPr>
        <p:scale>
          <a:sx n="75" d="100"/>
          <a:sy n="75" d="100"/>
        </p:scale>
        <p:origin x="1240" y="54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9CCD9-B19A-4239-9B3D-FD98D10FED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7B2113-B181-41CE-9AF2-5469705810C8}">
      <dgm:prSet phldrT="[Text]"/>
      <dgm:spPr/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D0358C81-B5B6-49C3-845E-3C1A2CA4493A}" type="parTrans" cxnId="{BC58BD91-3528-4B15-80AC-7DC1A0D33542}">
      <dgm:prSet/>
      <dgm:spPr/>
      <dgm:t>
        <a:bodyPr/>
        <a:lstStyle/>
        <a:p>
          <a:endParaRPr lang="en-US"/>
        </a:p>
      </dgm:t>
    </dgm:pt>
    <dgm:pt modelId="{3304E736-2418-467D-8B02-F12243790C1B}" type="sibTrans" cxnId="{BC58BD91-3528-4B15-80AC-7DC1A0D33542}">
      <dgm:prSet/>
      <dgm:spPr/>
      <dgm:t>
        <a:bodyPr/>
        <a:lstStyle/>
        <a:p>
          <a:endParaRPr lang="en-US"/>
        </a:p>
      </dgm:t>
    </dgm:pt>
    <dgm:pt modelId="{B510823D-EA84-4427-B147-0D6DB5AE28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A3C144D9-4A1E-4886-9677-F416F087D644}" type="parTrans" cxnId="{9EB3E3D1-C6E0-4708-873A-04C64A6FD68D}">
      <dgm:prSet/>
      <dgm:spPr/>
      <dgm:t>
        <a:bodyPr/>
        <a:lstStyle/>
        <a:p>
          <a:endParaRPr lang="en-US"/>
        </a:p>
      </dgm:t>
    </dgm:pt>
    <dgm:pt modelId="{095B170D-E4C1-456F-B73A-E8B1654EDEE6}" type="sibTrans" cxnId="{9EB3E3D1-C6E0-4708-873A-04C64A6FD68D}">
      <dgm:prSet/>
      <dgm:spPr/>
      <dgm:t>
        <a:bodyPr/>
        <a:lstStyle/>
        <a:p>
          <a:endParaRPr lang="en-US"/>
        </a:p>
      </dgm:t>
    </dgm:pt>
    <dgm:pt modelId="{C43C27FA-2B10-4E2B-BBF3-4B84E226BDB8}">
      <dgm:prSet phldrT="[Text]" custT="1"/>
      <dgm:spPr/>
      <dgm:t>
        <a:bodyPr/>
        <a:lstStyle/>
        <a:p>
          <a:r>
            <a:rPr lang="en-US" sz="1800" dirty="0" smtClean="0"/>
            <a:t>Be</a:t>
          </a:r>
          <a:r>
            <a:rPr lang="en-US" sz="1800" baseline="0" dirty="0" smtClean="0"/>
            <a:t> able to create performance test specification.</a:t>
          </a:r>
          <a:endParaRPr lang="en-US" sz="1800" dirty="0"/>
        </a:p>
      </dgm:t>
    </dgm:pt>
    <dgm:pt modelId="{75B9543B-C136-4663-9ED8-02BF56B9B559}" type="parTrans" cxnId="{6572D264-EA7D-48C6-9662-E11EB46792BA}">
      <dgm:prSet/>
      <dgm:spPr/>
      <dgm:t>
        <a:bodyPr/>
        <a:lstStyle/>
        <a:p>
          <a:endParaRPr lang="en-US"/>
        </a:p>
      </dgm:t>
    </dgm:pt>
    <dgm:pt modelId="{EEB6A95A-117C-4231-B1C5-3DCFDA8442C6}" type="sibTrans" cxnId="{6572D264-EA7D-48C6-9662-E11EB46792BA}">
      <dgm:prSet/>
      <dgm:spPr/>
      <dgm:t>
        <a:bodyPr/>
        <a:lstStyle/>
        <a:p>
          <a:endParaRPr lang="en-US"/>
        </a:p>
      </dgm:t>
    </dgm:pt>
    <dgm:pt modelId="{BBBF402C-5A61-441D-8BC2-18D3BF7DD1E9}">
      <dgm:prSet phldrT="[Text]"/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6B2A5F5B-93B8-4673-84BC-D8BF0F5C7AF9}" type="parTrans" cxnId="{8149DE5C-A5D2-40FC-98D5-5967E7DFFCED}">
      <dgm:prSet/>
      <dgm:spPr/>
      <dgm:t>
        <a:bodyPr/>
        <a:lstStyle/>
        <a:p>
          <a:endParaRPr lang="en-US"/>
        </a:p>
      </dgm:t>
    </dgm:pt>
    <dgm:pt modelId="{287BA81B-AD73-474F-B4B3-AD092675E9B1}" type="sibTrans" cxnId="{8149DE5C-A5D2-40FC-98D5-5967E7DFFCED}">
      <dgm:prSet/>
      <dgm:spPr/>
      <dgm:t>
        <a:bodyPr/>
        <a:lstStyle/>
        <a:p>
          <a:endParaRPr lang="en-US"/>
        </a:p>
      </dgm:t>
    </dgm:pt>
    <dgm:pt modelId="{F4E7ED0E-868D-4505-82D3-9C1863E66738}">
      <dgm:prSet phldrT="[Text]" custT="1"/>
      <dgm:spPr/>
      <dgm:t>
        <a:bodyPr/>
        <a:lstStyle/>
        <a:p>
          <a:pPr rtl="0"/>
          <a:r>
            <a:rPr lang="en-US" sz="1800" baseline="0" dirty="0" smtClean="0"/>
            <a:t>Set up environment for Gen3 to run test on multiple OS </a:t>
          </a:r>
          <a:endParaRPr lang="en-US" sz="1800" dirty="0"/>
        </a:p>
      </dgm:t>
    </dgm:pt>
    <dgm:pt modelId="{88C22E12-A5F0-4212-8BD8-6C1DF53BC594}" type="parTrans" cxnId="{F6DD14AC-9699-458E-886E-869B54EF4AF6}">
      <dgm:prSet/>
      <dgm:spPr/>
      <dgm:t>
        <a:bodyPr/>
        <a:lstStyle/>
        <a:p>
          <a:endParaRPr lang="en-US"/>
        </a:p>
      </dgm:t>
    </dgm:pt>
    <dgm:pt modelId="{D5FD695F-0A52-446B-881D-E0996D411E94}" type="sibTrans" cxnId="{F6DD14AC-9699-458E-886E-869B54EF4AF6}">
      <dgm:prSet/>
      <dgm:spPr/>
      <dgm:t>
        <a:bodyPr/>
        <a:lstStyle/>
        <a:p>
          <a:endParaRPr lang="en-US"/>
        </a:p>
      </dgm:t>
    </dgm:pt>
    <dgm:pt modelId="{FA978410-498E-4AE7-80F2-23E5E9A3794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Verification/ Failure analysis</a:t>
          </a:r>
          <a:endParaRPr lang="en-US" dirty="0"/>
        </a:p>
      </dgm:t>
    </dgm:pt>
    <dgm:pt modelId="{9B27EDC0-CA97-4B5A-AAAD-4E53A13DCA31}" type="parTrans" cxnId="{C25E40B3-BD89-4998-80F8-2813ABB0F237}">
      <dgm:prSet/>
      <dgm:spPr/>
      <dgm:t>
        <a:bodyPr/>
        <a:lstStyle/>
        <a:p>
          <a:endParaRPr lang="en-US"/>
        </a:p>
      </dgm:t>
    </dgm:pt>
    <dgm:pt modelId="{5C624820-DEDC-497F-8594-BB614D7493D2}" type="sibTrans" cxnId="{C25E40B3-BD89-4998-80F8-2813ABB0F237}">
      <dgm:prSet/>
      <dgm:spPr/>
      <dgm:t>
        <a:bodyPr/>
        <a:lstStyle/>
        <a:p>
          <a:endParaRPr lang="en-US"/>
        </a:p>
      </dgm:t>
    </dgm:pt>
    <dgm:pt modelId="{1C1B43FA-4960-4B30-A31B-F87955754E17}">
      <dgm:prSet custT="1"/>
      <dgm:spPr/>
      <dgm:t>
        <a:bodyPr/>
        <a:lstStyle/>
        <a:p>
          <a:r>
            <a:rPr lang="en-US" sz="1800" baseline="0" dirty="0" smtClean="0"/>
            <a:t>Round up the result of the tests and make a report.</a:t>
          </a:r>
          <a:endParaRPr lang="en-US" sz="1800" baseline="0" dirty="0" smtClean="0"/>
        </a:p>
      </dgm:t>
    </dgm:pt>
    <dgm:pt modelId="{B0E87A00-7205-47E2-9DDB-01284B8A2BE8}" type="parTrans" cxnId="{98E9C91A-E126-4E2D-A444-771D33B01E42}">
      <dgm:prSet/>
      <dgm:spPr/>
      <dgm:t>
        <a:bodyPr/>
        <a:lstStyle/>
        <a:p>
          <a:endParaRPr lang="en-US"/>
        </a:p>
      </dgm:t>
    </dgm:pt>
    <dgm:pt modelId="{A93FBC4B-E754-4F51-877B-566ED2D2AF5F}" type="sibTrans" cxnId="{98E9C91A-E126-4E2D-A444-771D33B01E42}">
      <dgm:prSet/>
      <dgm:spPr/>
      <dgm:t>
        <a:bodyPr/>
        <a:lstStyle/>
        <a:p>
          <a:endParaRPr lang="en-US"/>
        </a:p>
      </dgm:t>
    </dgm:pt>
    <dgm:pt modelId="{EC637343-F029-456B-A828-E14C06061D6C}">
      <dgm:prSet custT="1"/>
      <dgm:spPr/>
      <dgm:t>
        <a:bodyPr/>
        <a:lstStyle/>
        <a:p>
          <a:r>
            <a:rPr lang="en-US" sz="1800" baseline="0" dirty="0" smtClean="0"/>
            <a:t>Get knowledge of the development environment (GHS Compiler) and conduct tests and evaluations</a:t>
          </a:r>
          <a:endParaRPr lang="en-US" sz="1800" baseline="0" dirty="0" smtClean="0"/>
        </a:p>
      </dgm:t>
    </dgm:pt>
    <dgm:pt modelId="{56A9ABCC-5F5E-406D-B517-54486C85DAB1}" type="parTrans" cxnId="{DD0541F9-2E43-44C8-BD34-65A81287D08F}">
      <dgm:prSet/>
      <dgm:spPr/>
      <dgm:t>
        <a:bodyPr/>
        <a:lstStyle/>
        <a:p>
          <a:endParaRPr lang="en-US"/>
        </a:p>
      </dgm:t>
    </dgm:pt>
    <dgm:pt modelId="{96C34D2E-887C-4613-97D1-7EA8E27F2AF8}" type="sibTrans" cxnId="{DD0541F9-2E43-44C8-BD34-65A81287D08F}">
      <dgm:prSet/>
      <dgm:spPr/>
      <dgm:t>
        <a:bodyPr/>
        <a:lstStyle/>
        <a:p>
          <a:endParaRPr lang="en-US"/>
        </a:p>
      </dgm:t>
    </dgm:pt>
    <dgm:pt modelId="{AB5E2B74-6768-4BC8-AE9A-3E2AFEDB932C}">
      <dgm:prSet phldrT="[Text]" custT="1"/>
      <dgm:spPr/>
      <dgm:t>
        <a:bodyPr/>
        <a:lstStyle/>
        <a:p>
          <a:r>
            <a:rPr lang="en-US" sz="1800" baseline="0" dirty="0" smtClean="0"/>
            <a:t>Can determine and fix simple problem of testing ,build environment, working with source file</a:t>
          </a:r>
          <a:endParaRPr lang="en-US" sz="1800" dirty="0"/>
        </a:p>
      </dgm:t>
    </dgm:pt>
    <dgm:pt modelId="{9F650F47-D4FE-4F67-8551-9EEB6F488C9E}" type="parTrans" cxnId="{29045D3F-1898-404D-9E95-AD64DD56B28F}">
      <dgm:prSet/>
      <dgm:spPr/>
      <dgm:t>
        <a:bodyPr/>
        <a:lstStyle/>
        <a:p>
          <a:endParaRPr lang="en-US"/>
        </a:p>
      </dgm:t>
    </dgm:pt>
    <dgm:pt modelId="{77245629-2C8B-449B-B59B-6E0D69C9208E}" type="sibTrans" cxnId="{29045D3F-1898-404D-9E95-AD64DD56B28F}">
      <dgm:prSet/>
      <dgm:spPr/>
      <dgm:t>
        <a:bodyPr/>
        <a:lstStyle/>
        <a:p>
          <a:endParaRPr lang="en-US"/>
        </a:p>
      </dgm:t>
    </dgm:pt>
    <dgm:pt modelId="{0E97711A-8EF1-4612-9513-6839E7B72B04}">
      <dgm:prSet custT="1"/>
      <dgm:spPr/>
      <dgm:t>
        <a:bodyPr/>
        <a:lstStyle/>
        <a:p>
          <a:r>
            <a:rPr lang="en-US" sz="1800" dirty="0" smtClean="0"/>
            <a:t>Prevent</a:t>
          </a:r>
          <a:r>
            <a:rPr lang="en-US" sz="1800" baseline="0" dirty="0" smtClean="0"/>
            <a:t> the root cause from occur again in the future</a:t>
          </a:r>
          <a:endParaRPr lang="en-US" sz="1800" dirty="0"/>
        </a:p>
      </dgm:t>
    </dgm:pt>
    <dgm:pt modelId="{56B3819C-9E2F-41BC-8A22-6C2FA66D9521}" type="parTrans" cxnId="{B9F714C9-E29B-407E-9845-924B15457AAC}">
      <dgm:prSet/>
      <dgm:spPr/>
      <dgm:t>
        <a:bodyPr/>
        <a:lstStyle/>
        <a:p>
          <a:endParaRPr lang="en-US"/>
        </a:p>
      </dgm:t>
    </dgm:pt>
    <dgm:pt modelId="{1202A7B6-EEDE-4212-98AC-CBF73B6E6870}" type="sibTrans" cxnId="{B9F714C9-E29B-407E-9845-924B15457AAC}">
      <dgm:prSet/>
      <dgm:spPr/>
      <dgm:t>
        <a:bodyPr/>
        <a:lstStyle/>
        <a:p>
          <a:endParaRPr lang="en-US"/>
        </a:p>
      </dgm:t>
    </dgm:pt>
    <dgm:pt modelId="{E5BFE2DA-BAD2-4FFB-A74D-8F1D3E7FE6BE}" type="pres">
      <dgm:prSet presAssocID="{F5D9CCD9-B19A-4239-9B3D-FD98D10FEDD1}" presName="rootnode" presStyleCnt="0">
        <dgm:presLayoutVars>
          <dgm:chMax/>
          <dgm:chPref/>
          <dgm:dir/>
          <dgm:animLvl val="lvl"/>
        </dgm:presLayoutVars>
      </dgm:prSet>
      <dgm:spPr/>
    </dgm:pt>
    <dgm:pt modelId="{F1B6B86C-9ED8-4E0E-9BD6-8801648D7454}" type="pres">
      <dgm:prSet presAssocID="{987B2113-B181-41CE-9AF2-5469705810C8}" presName="composite" presStyleCnt="0"/>
      <dgm:spPr/>
    </dgm:pt>
    <dgm:pt modelId="{52D5F24B-B760-47D3-BD58-F88418B8BD41}" type="pres">
      <dgm:prSet presAssocID="{987B2113-B181-41CE-9AF2-5469705810C8}" presName="bentUpArrow1" presStyleLbl="alignImgPlace1" presStyleIdx="0" presStyleCnt="3" custLinFactNeighborX="-80691" custLinFactNeighborY="-2323"/>
      <dgm:spPr/>
    </dgm:pt>
    <dgm:pt modelId="{CA8CDB60-A411-4598-9369-CDC307C90513}" type="pres">
      <dgm:prSet presAssocID="{987B2113-B181-41CE-9AF2-5469705810C8}" presName="ParentText" presStyleLbl="node1" presStyleIdx="0" presStyleCnt="4" custLinFactX="-85491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CEF2F-3058-4F24-B81F-FC8395BC96F4}" type="pres">
      <dgm:prSet presAssocID="{987B2113-B181-41CE-9AF2-5469705810C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829F5-3148-4498-A517-B86D12847405}" type="pres">
      <dgm:prSet presAssocID="{3304E736-2418-467D-8B02-F12243790C1B}" presName="sibTrans" presStyleCnt="0"/>
      <dgm:spPr/>
    </dgm:pt>
    <dgm:pt modelId="{3B9E86CC-46D2-4A90-94EE-28AC647CB01D}" type="pres">
      <dgm:prSet presAssocID="{B510823D-EA84-4427-B147-0D6DB5AE2833}" presName="composite" presStyleCnt="0"/>
      <dgm:spPr/>
    </dgm:pt>
    <dgm:pt modelId="{F363D97F-3BB2-4070-81BD-D066C85BD891}" type="pres">
      <dgm:prSet presAssocID="{B510823D-EA84-4427-B147-0D6DB5AE2833}" presName="bentUpArrow1" presStyleLbl="alignImgPlace1" presStyleIdx="1" presStyleCnt="3" custLinFactX="-100000" custLinFactNeighborX="-135534" custLinFactNeighborY="-3136"/>
      <dgm:spPr/>
    </dgm:pt>
    <dgm:pt modelId="{A90DD0C1-1E84-402F-9160-D4C9C3E6BF0B}" type="pres">
      <dgm:prSet presAssocID="{B510823D-EA84-4427-B147-0D6DB5AE2833}" presName="ParentText" presStyleLbl="node1" presStyleIdx="1" presStyleCnt="4" custLinFactX="-52565" custLinFactNeighborX="-100000" custLinFactNeighborY="-7928">
        <dgm:presLayoutVars>
          <dgm:chMax val="1"/>
          <dgm:chPref val="1"/>
          <dgm:bulletEnabled val="1"/>
        </dgm:presLayoutVars>
      </dgm:prSet>
      <dgm:spPr/>
    </dgm:pt>
    <dgm:pt modelId="{69F64D04-1138-4778-9355-F721D35A2774}" type="pres">
      <dgm:prSet presAssocID="{B510823D-EA84-4427-B147-0D6DB5AE2833}" presName="ChildText" presStyleLbl="revTx" presStyleIdx="1" presStyleCnt="4" custScaleX="659135" custLinFactNeighborX="78571" custLinFactNeighborY="-8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BC46-F07B-4B5C-B64B-AD65F1606EB7}" type="pres">
      <dgm:prSet presAssocID="{095B170D-E4C1-456F-B73A-E8B1654EDEE6}" presName="sibTrans" presStyleCnt="0"/>
      <dgm:spPr/>
    </dgm:pt>
    <dgm:pt modelId="{593F970C-6D18-4B03-931C-8E5DA08A17B1}" type="pres">
      <dgm:prSet presAssocID="{BBBF402C-5A61-441D-8BC2-18D3BF7DD1E9}" presName="composite" presStyleCnt="0"/>
      <dgm:spPr/>
    </dgm:pt>
    <dgm:pt modelId="{24C37A5D-AB21-4255-8365-8CD18C52C7A2}" type="pres">
      <dgm:prSet presAssocID="{BBBF402C-5A61-441D-8BC2-18D3BF7DD1E9}" presName="bentUpArrow1" presStyleLbl="alignImgPlace1" presStyleIdx="2" presStyleCnt="3" custLinFactX="-100000" custLinFactNeighborX="-163473" custLinFactNeighborY="2879"/>
      <dgm:spPr/>
    </dgm:pt>
    <dgm:pt modelId="{74790D3A-D94F-4B9E-90BC-241F452BC404}" type="pres">
      <dgm:prSet presAssocID="{BBBF402C-5A61-441D-8BC2-18D3BF7DD1E9}" presName="ParentText" presStyleLbl="node1" presStyleIdx="2" presStyleCnt="4" custLinFactX="-69849" custLinFactNeighborX="-100000" custLinFactNeighborY="-2545">
        <dgm:presLayoutVars>
          <dgm:chMax val="1"/>
          <dgm:chPref val="1"/>
          <dgm:bulletEnabled val="1"/>
        </dgm:presLayoutVars>
      </dgm:prSet>
      <dgm:spPr/>
    </dgm:pt>
    <dgm:pt modelId="{7D7D0058-E40D-4CE2-8FDE-D68CB4649750}" type="pres">
      <dgm:prSet presAssocID="{BBBF402C-5A61-441D-8BC2-18D3BF7DD1E9}" presName="ChildText" presStyleLbl="revTx" presStyleIdx="2" presStyleCnt="4" custScaleX="682367" custLinFactNeighborX="46775" custLinFactNeighborY="-23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6FE2D-2F34-4621-AE05-4AB15BFEFBF4}" type="pres">
      <dgm:prSet presAssocID="{287BA81B-AD73-474F-B4B3-AD092675E9B1}" presName="sibTrans" presStyleCnt="0"/>
      <dgm:spPr/>
    </dgm:pt>
    <dgm:pt modelId="{5E67B6D4-C043-458A-B26E-F2852E03DB75}" type="pres">
      <dgm:prSet presAssocID="{FA978410-498E-4AE7-80F2-23E5E9A37947}" presName="composite" presStyleCnt="0"/>
      <dgm:spPr/>
    </dgm:pt>
    <dgm:pt modelId="{528B0409-C24F-4977-AD46-AFD37AF9AD82}" type="pres">
      <dgm:prSet presAssocID="{FA978410-498E-4AE7-80F2-23E5E9A37947}" presName="ParentText" presStyleLbl="node1" presStyleIdx="3" presStyleCnt="4" custLinFactX="-30266" custLinFactNeighborX="-100000" custLinFactNeighborY="-44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F4D51-AF25-4963-9173-5F795C8682CA}" type="pres">
      <dgm:prSet presAssocID="{FA978410-498E-4AE7-80F2-23E5E9A37947}" presName="FinalChildText" presStyleLbl="revTx" presStyleIdx="3" presStyleCnt="4" custScaleX="544979" custLinFactNeighborX="41129" custLinFactNeighborY="-2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B3E3D1-C6E0-4708-873A-04C64A6FD68D}" srcId="{F5D9CCD9-B19A-4239-9B3D-FD98D10FEDD1}" destId="{B510823D-EA84-4427-B147-0D6DB5AE2833}" srcOrd="1" destOrd="0" parTransId="{A3C144D9-4A1E-4886-9677-F416F087D644}" sibTransId="{095B170D-E4C1-456F-B73A-E8B1654EDEE6}"/>
    <dgm:cxn modelId="{9C4B3C09-238C-44E4-8CCC-ECA4FE58A067}" type="presOf" srcId="{EC637343-F029-456B-A828-E14C06061D6C}" destId="{7D7D0058-E40D-4CE2-8FDE-D68CB4649750}" srcOrd="0" destOrd="1" presId="urn:microsoft.com/office/officeart/2005/8/layout/StepDownProcess"/>
    <dgm:cxn modelId="{98E9C91A-E126-4E2D-A444-771D33B01E42}" srcId="{B510823D-EA84-4427-B147-0D6DB5AE2833}" destId="{1C1B43FA-4960-4B30-A31B-F87955754E17}" srcOrd="1" destOrd="0" parTransId="{B0E87A00-7205-47E2-9DDB-01284B8A2BE8}" sibTransId="{A93FBC4B-E754-4F51-877B-566ED2D2AF5F}"/>
    <dgm:cxn modelId="{3698F6B9-C5AE-4F14-90A4-CCB048E1FF01}" type="presOf" srcId="{F5D9CCD9-B19A-4239-9B3D-FD98D10FEDD1}" destId="{E5BFE2DA-BAD2-4FFB-A74D-8F1D3E7FE6BE}" srcOrd="0" destOrd="0" presId="urn:microsoft.com/office/officeart/2005/8/layout/StepDownProcess"/>
    <dgm:cxn modelId="{70C0EE64-1A9E-4310-8B77-586CE52B6B12}" type="presOf" srcId="{AB5E2B74-6768-4BC8-AE9A-3E2AFEDB932C}" destId="{EC9F4D51-AF25-4963-9173-5F795C8682CA}" srcOrd="0" destOrd="0" presId="urn:microsoft.com/office/officeart/2005/8/layout/StepDownProcess"/>
    <dgm:cxn modelId="{8149DE5C-A5D2-40FC-98D5-5967E7DFFCED}" srcId="{F5D9CCD9-B19A-4239-9B3D-FD98D10FEDD1}" destId="{BBBF402C-5A61-441D-8BC2-18D3BF7DD1E9}" srcOrd="2" destOrd="0" parTransId="{6B2A5F5B-93B8-4673-84BC-D8BF0F5C7AF9}" sibTransId="{287BA81B-AD73-474F-B4B3-AD092675E9B1}"/>
    <dgm:cxn modelId="{2AD58F1F-98B1-4191-B53F-5235E3AADDEA}" type="presOf" srcId="{B510823D-EA84-4427-B147-0D6DB5AE2833}" destId="{A90DD0C1-1E84-402F-9160-D4C9C3E6BF0B}" srcOrd="0" destOrd="0" presId="urn:microsoft.com/office/officeart/2005/8/layout/StepDownProcess"/>
    <dgm:cxn modelId="{6EED8315-54A8-4145-9288-E3C7D68A40FB}" type="presOf" srcId="{FA978410-498E-4AE7-80F2-23E5E9A37947}" destId="{528B0409-C24F-4977-AD46-AFD37AF9AD82}" srcOrd="0" destOrd="0" presId="urn:microsoft.com/office/officeart/2005/8/layout/StepDownProcess"/>
    <dgm:cxn modelId="{B9F714C9-E29B-407E-9845-924B15457AAC}" srcId="{FA978410-498E-4AE7-80F2-23E5E9A37947}" destId="{0E97711A-8EF1-4612-9513-6839E7B72B04}" srcOrd="1" destOrd="0" parTransId="{56B3819C-9E2F-41BC-8A22-6C2FA66D9521}" sibTransId="{1202A7B6-EEDE-4212-98AC-CBF73B6E6870}"/>
    <dgm:cxn modelId="{DD0541F9-2E43-44C8-BD34-65A81287D08F}" srcId="{BBBF402C-5A61-441D-8BC2-18D3BF7DD1E9}" destId="{EC637343-F029-456B-A828-E14C06061D6C}" srcOrd="1" destOrd="0" parTransId="{56A9ABCC-5F5E-406D-B517-54486C85DAB1}" sibTransId="{96C34D2E-887C-4613-97D1-7EA8E27F2AF8}"/>
    <dgm:cxn modelId="{C25E40B3-BD89-4998-80F8-2813ABB0F237}" srcId="{F5D9CCD9-B19A-4239-9B3D-FD98D10FEDD1}" destId="{FA978410-498E-4AE7-80F2-23E5E9A37947}" srcOrd="3" destOrd="0" parTransId="{9B27EDC0-CA97-4B5A-AAAD-4E53A13DCA31}" sibTransId="{5C624820-DEDC-497F-8594-BB614D7493D2}"/>
    <dgm:cxn modelId="{9328E297-CA70-4B7D-A0C0-1572188B70E7}" type="presOf" srcId="{F4E7ED0E-868D-4505-82D3-9C1863E66738}" destId="{7D7D0058-E40D-4CE2-8FDE-D68CB4649750}" srcOrd="0" destOrd="0" presId="urn:microsoft.com/office/officeart/2005/8/layout/StepDownProcess"/>
    <dgm:cxn modelId="{BC58BD91-3528-4B15-80AC-7DC1A0D33542}" srcId="{F5D9CCD9-B19A-4239-9B3D-FD98D10FEDD1}" destId="{987B2113-B181-41CE-9AF2-5469705810C8}" srcOrd="0" destOrd="0" parTransId="{D0358C81-B5B6-49C3-845E-3C1A2CA4493A}" sibTransId="{3304E736-2418-467D-8B02-F12243790C1B}"/>
    <dgm:cxn modelId="{F6DD14AC-9699-458E-886E-869B54EF4AF6}" srcId="{BBBF402C-5A61-441D-8BC2-18D3BF7DD1E9}" destId="{F4E7ED0E-868D-4505-82D3-9C1863E66738}" srcOrd="0" destOrd="0" parTransId="{88C22E12-A5F0-4212-8BD8-6C1DF53BC594}" sibTransId="{D5FD695F-0A52-446B-881D-E0996D411E94}"/>
    <dgm:cxn modelId="{29045D3F-1898-404D-9E95-AD64DD56B28F}" srcId="{FA978410-498E-4AE7-80F2-23E5E9A37947}" destId="{AB5E2B74-6768-4BC8-AE9A-3E2AFEDB932C}" srcOrd="0" destOrd="0" parTransId="{9F650F47-D4FE-4F67-8551-9EEB6F488C9E}" sibTransId="{77245629-2C8B-449B-B59B-6E0D69C9208E}"/>
    <dgm:cxn modelId="{6572D264-EA7D-48C6-9662-E11EB46792BA}" srcId="{B510823D-EA84-4427-B147-0D6DB5AE2833}" destId="{C43C27FA-2B10-4E2B-BBF3-4B84E226BDB8}" srcOrd="0" destOrd="0" parTransId="{75B9543B-C136-4663-9ED8-02BF56B9B559}" sibTransId="{EEB6A95A-117C-4231-B1C5-3DCFDA8442C6}"/>
    <dgm:cxn modelId="{B6B30FB8-CDAA-4412-97B8-6250016330EC}" type="presOf" srcId="{BBBF402C-5A61-441D-8BC2-18D3BF7DD1E9}" destId="{74790D3A-D94F-4B9E-90BC-241F452BC404}" srcOrd="0" destOrd="0" presId="urn:microsoft.com/office/officeart/2005/8/layout/StepDownProcess"/>
    <dgm:cxn modelId="{7FC08E4C-3884-4129-9583-766E1B97AC62}" type="presOf" srcId="{0E97711A-8EF1-4612-9513-6839E7B72B04}" destId="{EC9F4D51-AF25-4963-9173-5F795C8682CA}" srcOrd="0" destOrd="1" presId="urn:microsoft.com/office/officeart/2005/8/layout/StepDownProcess"/>
    <dgm:cxn modelId="{BF916C1B-D2F2-48FF-ADC1-8620D03274AC}" type="presOf" srcId="{987B2113-B181-41CE-9AF2-5469705810C8}" destId="{CA8CDB60-A411-4598-9369-CDC307C90513}" srcOrd="0" destOrd="0" presId="urn:microsoft.com/office/officeart/2005/8/layout/StepDownProcess"/>
    <dgm:cxn modelId="{B6FD81F8-F866-410C-B590-7B0CFE4AF867}" type="presOf" srcId="{1C1B43FA-4960-4B30-A31B-F87955754E17}" destId="{69F64D04-1138-4778-9355-F721D35A2774}" srcOrd="0" destOrd="1" presId="urn:microsoft.com/office/officeart/2005/8/layout/StepDownProcess"/>
    <dgm:cxn modelId="{F3299142-ADE9-442C-B34B-6B2C980E2C38}" type="presOf" srcId="{C43C27FA-2B10-4E2B-BBF3-4B84E226BDB8}" destId="{69F64D04-1138-4778-9355-F721D35A2774}" srcOrd="0" destOrd="0" presId="urn:microsoft.com/office/officeart/2005/8/layout/StepDownProcess"/>
    <dgm:cxn modelId="{6836B1E9-32FD-41BD-A72F-82B6CD6E6E37}" type="presParOf" srcId="{E5BFE2DA-BAD2-4FFB-A74D-8F1D3E7FE6BE}" destId="{F1B6B86C-9ED8-4E0E-9BD6-8801648D7454}" srcOrd="0" destOrd="0" presId="urn:microsoft.com/office/officeart/2005/8/layout/StepDownProcess"/>
    <dgm:cxn modelId="{42888E28-74F3-4D6D-A26E-4D7FA7D98253}" type="presParOf" srcId="{F1B6B86C-9ED8-4E0E-9BD6-8801648D7454}" destId="{52D5F24B-B760-47D3-BD58-F88418B8BD41}" srcOrd="0" destOrd="0" presId="urn:microsoft.com/office/officeart/2005/8/layout/StepDownProcess"/>
    <dgm:cxn modelId="{6B24C360-AF90-46D3-BC1C-4FA9190189A6}" type="presParOf" srcId="{F1B6B86C-9ED8-4E0E-9BD6-8801648D7454}" destId="{CA8CDB60-A411-4598-9369-CDC307C90513}" srcOrd="1" destOrd="0" presId="urn:microsoft.com/office/officeart/2005/8/layout/StepDownProcess"/>
    <dgm:cxn modelId="{0CE6D38C-7F3E-4912-B7C6-33031A126B2C}" type="presParOf" srcId="{F1B6B86C-9ED8-4E0E-9BD6-8801648D7454}" destId="{A61CEF2F-3058-4F24-B81F-FC8395BC96F4}" srcOrd="2" destOrd="0" presId="urn:microsoft.com/office/officeart/2005/8/layout/StepDownProcess"/>
    <dgm:cxn modelId="{26BB6557-850A-4852-9692-A3936F84240D}" type="presParOf" srcId="{E5BFE2DA-BAD2-4FFB-A74D-8F1D3E7FE6BE}" destId="{876829F5-3148-4498-A517-B86D12847405}" srcOrd="1" destOrd="0" presId="urn:microsoft.com/office/officeart/2005/8/layout/StepDownProcess"/>
    <dgm:cxn modelId="{7D07C756-0B6E-4405-8EA4-CB0479BB8F75}" type="presParOf" srcId="{E5BFE2DA-BAD2-4FFB-A74D-8F1D3E7FE6BE}" destId="{3B9E86CC-46D2-4A90-94EE-28AC647CB01D}" srcOrd="2" destOrd="0" presId="urn:microsoft.com/office/officeart/2005/8/layout/StepDownProcess"/>
    <dgm:cxn modelId="{1E6820D6-62EC-4796-8C68-F4868829F1D1}" type="presParOf" srcId="{3B9E86CC-46D2-4A90-94EE-28AC647CB01D}" destId="{F363D97F-3BB2-4070-81BD-D066C85BD891}" srcOrd="0" destOrd="0" presId="urn:microsoft.com/office/officeart/2005/8/layout/StepDownProcess"/>
    <dgm:cxn modelId="{4A14DA4B-6CF5-4154-A982-A7898BC71130}" type="presParOf" srcId="{3B9E86CC-46D2-4A90-94EE-28AC647CB01D}" destId="{A90DD0C1-1E84-402F-9160-D4C9C3E6BF0B}" srcOrd="1" destOrd="0" presId="urn:microsoft.com/office/officeart/2005/8/layout/StepDownProcess"/>
    <dgm:cxn modelId="{DDF042E8-281C-441D-9399-1289781A8477}" type="presParOf" srcId="{3B9E86CC-46D2-4A90-94EE-28AC647CB01D}" destId="{69F64D04-1138-4778-9355-F721D35A2774}" srcOrd="2" destOrd="0" presId="urn:microsoft.com/office/officeart/2005/8/layout/StepDownProcess"/>
    <dgm:cxn modelId="{FF2F89DC-6F01-45FB-A46F-3803615C9A2B}" type="presParOf" srcId="{E5BFE2DA-BAD2-4FFB-A74D-8F1D3E7FE6BE}" destId="{6D32BC46-F07B-4B5C-B64B-AD65F1606EB7}" srcOrd="3" destOrd="0" presId="urn:microsoft.com/office/officeart/2005/8/layout/StepDownProcess"/>
    <dgm:cxn modelId="{E197F83B-395E-4AB5-904C-43176EB1A480}" type="presParOf" srcId="{E5BFE2DA-BAD2-4FFB-A74D-8F1D3E7FE6BE}" destId="{593F970C-6D18-4B03-931C-8E5DA08A17B1}" srcOrd="4" destOrd="0" presId="urn:microsoft.com/office/officeart/2005/8/layout/StepDownProcess"/>
    <dgm:cxn modelId="{93398826-8762-47D9-B466-D6B729E91652}" type="presParOf" srcId="{593F970C-6D18-4B03-931C-8E5DA08A17B1}" destId="{24C37A5D-AB21-4255-8365-8CD18C52C7A2}" srcOrd="0" destOrd="0" presId="urn:microsoft.com/office/officeart/2005/8/layout/StepDownProcess"/>
    <dgm:cxn modelId="{BAF9877D-C0C8-405F-BF7F-F978F1FF08BE}" type="presParOf" srcId="{593F970C-6D18-4B03-931C-8E5DA08A17B1}" destId="{74790D3A-D94F-4B9E-90BC-241F452BC404}" srcOrd="1" destOrd="0" presId="urn:microsoft.com/office/officeart/2005/8/layout/StepDownProcess"/>
    <dgm:cxn modelId="{FA534651-CAAB-4A30-A363-4898AD8B904D}" type="presParOf" srcId="{593F970C-6D18-4B03-931C-8E5DA08A17B1}" destId="{7D7D0058-E40D-4CE2-8FDE-D68CB4649750}" srcOrd="2" destOrd="0" presId="urn:microsoft.com/office/officeart/2005/8/layout/StepDownProcess"/>
    <dgm:cxn modelId="{A948B859-EAFD-450B-A311-D1521BBC9853}" type="presParOf" srcId="{E5BFE2DA-BAD2-4FFB-A74D-8F1D3E7FE6BE}" destId="{EC56FE2D-2F34-4621-AE05-4AB15BFEFBF4}" srcOrd="5" destOrd="0" presId="urn:microsoft.com/office/officeart/2005/8/layout/StepDownProcess"/>
    <dgm:cxn modelId="{43F1713F-8861-447F-9F47-463DF9CD3332}" type="presParOf" srcId="{E5BFE2DA-BAD2-4FFB-A74D-8F1D3E7FE6BE}" destId="{5E67B6D4-C043-458A-B26E-F2852E03DB75}" srcOrd="6" destOrd="0" presId="urn:microsoft.com/office/officeart/2005/8/layout/StepDownProcess"/>
    <dgm:cxn modelId="{BFC4647F-9397-4768-83EA-3320EFC02707}" type="presParOf" srcId="{5E67B6D4-C043-458A-B26E-F2852E03DB75}" destId="{528B0409-C24F-4977-AD46-AFD37AF9AD82}" srcOrd="0" destOrd="0" presId="urn:microsoft.com/office/officeart/2005/8/layout/StepDownProcess"/>
    <dgm:cxn modelId="{92F5A774-72F4-4C9E-9E8D-9DD9837C8B76}" type="presParOf" srcId="{5E67B6D4-C043-458A-B26E-F2852E03DB75}" destId="{EC9F4D51-AF25-4963-9173-5F795C8682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7D051C55-A039-4839-9C3F-B1C7399A5038}" type="presOf" srcId="{5F144A1B-6039-42D0-AE20-B5EA70DD5374}" destId="{9D4BCF28-E9A9-4CEB-A4F9-FDDDDA5A85C1}" srcOrd="0" destOrd="0" presId="urn:microsoft.com/office/officeart/2005/8/layout/chevron1"/>
    <dgm:cxn modelId="{833EEEA2-8861-4B59-ADF8-41A8641E585D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409C17BC-1276-43EC-987D-9E980A6E26AD}" type="presOf" srcId="{7209AA40-A3B2-4CC6-8929-062CE8890964}" destId="{FADA1292-50D3-4CBF-AF8D-11ED0E2FE584}" srcOrd="0" destOrd="0" presId="urn:microsoft.com/office/officeart/2005/8/layout/chevron1"/>
    <dgm:cxn modelId="{6FE3B99A-D6D8-4B67-AC47-69049C823170}" type="presParOf" srcId="{9D4BCF28-E9A9-4CEB-A4F9-FDDDDA5A85C1}" destId="{0F2CB155-5948-489F-BCBD-BD2F518065EC}" srcOrd="0" destOrd="0" presId="urn:microsoft.com/office/officeart/2005/8/layout/chevron1"/>
    <dgm:cxn modelId="{F4A80908-316A-4B8A-8630-3DF3A07E3B36}" type="presParOf" srcId="{9D4BCF28-E9A9-4CEB-A4F9-FDDDDA5A85C1}" destId="{2AF61263-22F6-4C5F-8215-CF9FC226AD66}" srcOrd="1" destOrd="0" presId="urn:microsoft.com/office/officeart/2005/8/layout/chevron1"/>
    <dgm:cxn modelId="{6857D3C2-32E4-463E-A669-12735207CA3A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B9204ABA-D4C0-4B45-80A1-EBF47D74B493}" type="presOf" srcId="{7209AA40-A3B2-4CC6-8929-062CE8890964}" destId="{FADA1292-50D3-4CBF-AF8D-11ED0E2FE584}" srcOrd="0" destOrd="0" presId="urn:microsoft.com/office/officeart/2005/8/layout/chevron1"/>
    <dgm:cxn modelId="{415E0DA1-F28A-4C14-AA48-4A2C69257648}" type="presOf" srcId="{5F144A1B-6039-42D0-AE20-B5EA70DD5374}" destId="{9D4BCF28-E9A9-4CEB-A4F9-FDDDDA5A85C1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FA029946-A5D1-423D-895D-4B4412B23A39}" type="presOf" srcId="{264E1E36-2CDE-4F0A-8A47-8012664B1272}" destId="{0F2CB155-5948-489F-BCBD-BD2F518065EC}" srcOrd="0" destOrd="0" presId="urn:microsoft.com/office/officeart/2005/8/layout/chevron1"/>
    <dgm:cxn modelId="{500B0DF6-5A6C-4C8C-B970-5247719E1057}" type="presParOf" srcId="{9D4BCF28-E9A9-4CEB-A4F9-FDDDDA5A85C1}" destId="{0F2CB155-5948-489F-BCBD-BD2F518065EC}" srcOrd="0" destOrd="0" presId="urn:microsoft.com/office/officeart/2005/8/layout/chevron1"/>
    <dgm:cxn modelId="{0ED1205B-2E40-4FD6-A4E4-1ADD15DDE1F1}" type="presParOf" srcId="{9D4BCF28-E9A9-4CEB-A4F9-FDDDDA5A85C1}" destId="{2AF61263-22F6-4C5F-8215-CF9FC226AD66}" srcOrd="1" destOrd="0" presId="urn:microsoft.com/office/officeart/2005/8/layout/chevron1"/>
    <dgm:cxn modelId="{BA01F887-2684-46FE-8D68-D3B7C544396D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0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D56C9-3D25-4759-AA41-E1FE97159C8B}" type="presOf" srcId="{264E1E36-2CDE-4F0A-8A47-8012664B1272}" destId="{0F2CB155-5948-489F-BCBD-BD2F518065EC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21FCD492-0072-4A4E-A368-457C39F8DFB3}" type="presOf" srcId="{5F144A1B-6039-42D0-AE20-B5EA70DD5374}" destId="{9D4BCF28-E9A9-4CEB-A4F9-FDDDDA5A85C1}" srcOrd="0" destOrd="0" presId="urn:microsoft.com/office/officeart/2005/8/layout/chevron1"/>
    <dgm:cxn modelId="{8E0FBEC9-3BD6-4B83-8BF1-D7A5848D19AD}" type="presOf" srcId="{7209AA40-A3B2-4CC6-8929-062CE8890964}" destId="{FADA1292-50D3-4CBF-AF8D-11ED0E2FE584}" srcOrd="0" destOrd="0" presId="urn:microsoft.com/office/officeart/2005/8/layout/chevron1"/>
    <dgm:cxn modelId="{8FC61570-B4EE-42FA-83C2-1AA419681E3C}" type="presParOf" srcId="{9D4BCF28-E9A9-4CEB-A4F9-FDDDDA5A85C1}" destId="{0F2CB155-5948-489F-BCBD-BD2F518065EC}" srcOrd="0" destOrd="0" presId="urn:microsoft.com/office/officeart/2005/8/layout/chevron1"/>
    <dgm:cxn modelId="{3DA37647-DCC7-47C5-9412-4309B034BA44}" type="presParOf" srcId="{9D4BCF28-E9A9-4CEB-A4F9-FDDDDA5A85C1}" destId="{2AF61263-22F6-4C5F-8215-CF9FC226AD66}" srcOrd="1" destOrd="0" presId="urn:microsoft.com/office/officeart/2005/8/layout/chevron1"/>
    <dgm:cxn modelId="{DF2CA68A-B2B3-4FBA-96F4-DED0DF672A98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Technical knowledge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SoC</a:t>
          </a:r>
          <a:r>
            <a:rPr lang="en-US" dirty="0" smtClean="0"/>
            <a:t> architecture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Understand Gen3</a:t>
          </a:r>
          <a:r>
            <a:rPr lang="en-US" sz="1800" baseline="0" dirty="0" smtClean="0"/>
            <a:t> hardware manual well and apply to project if necessary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dirty="0" smtClean="0"/>
            <a:t>Get</a:t>
          </a:r>
          <a:r>
            <a:rPr lang="en-US" sz="1800" baseline="0" dirty="0" smtClean="0"/>
            <a:t> ability of understanding Linux, INTEGRITY ,</a:t>
          </a:r>
          <a:r>
            <a:rPr lang="en-US" sz="1800" baseline="0" dirty="0" err="1" smtClean="0"/>
            <a:t>Yocto</a:t>
          </a:r>
          <a:r>
            <a:rPr lang="en-US" sz="1800" baseline="0" dirty="0" smtClean="0"/>
            <a:t> architecture to help porting process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Development</a:t>
          </a:r>
          <a:r>
            <a:rPr lang="en-US" baseline="0" dirty="0" smtClean="0"/>
            <a:t> process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Apply development process into every task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6507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</dgm:pt>
  </dgm:ptLst>
  <dgm:cxnLst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Maybe report work status with teammate</a:t>
          </a:r>
          <a:r>
            <a:rPr lang="en-US" sz="1800" baseline="0" dirty="0" smtClean="0"/>
            <a:t> and discuss well with other team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baseline="0" dirty="0" smtClean="0"/>
            <a:t>Be able to schedule all the tasks and make plan to complete them on time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Get well on presentation ideas and sharing opinion in English 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1672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</dgm:pt>
  </dgm:ptLst>
  <dgm:cxnLst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D9CCD9-B19A-4239-9B3D-FD98D10FED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7B2113-B181-41CE-9AF2-5469705810C8}">
      <dgm:prSet phldrT="[Text]"/>
      <dgm:spPr/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D0358C81-B5B6-49C3-845E-3C1A2CA4493A}" type="parTrans" cxnId="{BC58BD91-3528-4B15-80AC-7DC1A0D33542}">
      <dgm:prSet/>
      <dgm:spPr/>
      <dgm:t>
        <a:bodyPr/>
        <a:lstStyle/>
        <a:p>
          <a:endParaRPr lang="en-US"/>
        </a:p>
      </dgm:t>
    </dgm:pt>
    <dgm:pt modelId="{3304E736-2418-467D-8B02-F12243790C1B}" type="sibTrans" cxnId="{BC58BD91-3528-4B15-80AC-7DC1A0D33542}">
      <dgm:prSet/>
      <dgm:spPr/>
      <dgm:t>
        <a:bodyPr/>
        <a:lstStyle/>
        <a:p>
          <a:endParaRPr lang="en-US"/>
        </a:p>
      </dgm:t>
    </dgm:pt>
    <dgm:pt modelId="{B510823D-EA84-4427-B147-0D6DB5AE28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A3C144D9-4A1E-4886-9677-F416F087D644}" type="parTrans" cxnId="{9EB3E3D1-C6E0-4708-873A-04C64A6FD68D}">
      <dgm:prSet/>
      <dgm:spPr/>
      <dgm:t>
        <a:bodyPr/>
        <a:lstStyle/>
        <a:p>
          <a:endParaRPr lang="en-US"/>
        </a:p>
      </dgm:t>
    </dgm:pt>
    <dgm:pt modelId="{095B170D-E4C1-456F-B73A-E8B1654EDEE6}" type="sibTrans" cxnId="{9EB3E3D1-C6E0-4708-873A-04C64A6FD68D}">
      <dgm:prSet/>
      <dgm:spPr/>
      <dgm:t>
        <a:bodyPr/>
        <a:lstStyle/>
        <a:p>
          <a:endParaRPr lang="en-US"/>
        </a:p>
      </dgm:t>
    </dgm:pt>
    <dgm:pt modelId="{C43C27FA-2B10-4E2B-BBF3-4B84E226BDB8}">
      <dgm:prSet phldrT="[Text]" custT="1"/>
      <dgm:spPr/>
      <dgm:t>
        <a:bodyPr/>
        <a:lstStyle/>
        <a:p>
          <a:r>
            <a:rPr lang="en-US" sz="1800" dirty="0" smtClean="0"/>
            <a:t>Be</a:t>
          </a:r>
          <a:r>
            <a:rPr lang="en-US" sz="1800" baseline="0" dirty="0" smtClean="0"/>
            <a:t> able to create performance test specification.</a:t>
          </a:r>
          <a:endParaRPr lang="en-US" sz="1800" dirty="0"/>
        </a:p>
      </dgm:t>
    </dgm:pt>
    <dgm:pt modelId="{75B9543B-C136-4663-9ED8-02BF56B9B559}" type="parTrans" cxnId="{6572D264-EA7D-48C6-9662-E11EB46792BA}">
      <dgm:prSet/>
      <dgm:spPr/>
      <dgm:t>
        <a:bodyPr/>
        <a:lstStyle/>
        <a:p>
          <a:endParaRPr lang="en-US"/>
        </a:p>
      </dgm:t>
    </dgm:pt>
    <dgm:pt modelId="{EEB6A95A-117C-4231-B1C5-3DCFDA8442C6}" type="sibTrans" cxnId="{6572D264-EA7D-48C6-9662-E11EB46792BA}">
      <dgm:prSet/>
      <dgm:spPr/>
      <dgm:t>
        <a:bodyPr/>
        <a:lstStyle/>
        <a:p>
          <a:endParaRPr lang="en-US"/>
        </a:p>
      </dgm:t>
    </dgm:pt>
    <dgm:pt modelId="{BBBF402C-5A61-441D-8BC2-18D3BF7DD1E9}">
      <dgm:prSet phldrT="[Text]"/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6B2A5F5B-93B8-4673-84BC-D8BF0F5C7AF9}" type="parTrans" cxnId="{8149DE5C-A5D2-40FC-98D5-5967E7DFFCED}">
      <dgm:prSet/>
      <dgm:spPr/>
      <dgm:t>
        <a:bodyPr/>
        <a:lstStyle/>
        <a:p>
          <a:endParaRPr lang="en-US"/>
        </a:p>
      </dgm:t>
    </dgm:pt>
    <dgm:pt modelId="{287BA81B-AD73-474F-B4B3-AD092675E9B1}" type="sibTrans" cxnId="{8149DE5C-A5D2-40FC-98D5-5967E7DFFCED}">
      <dgm:prSet/>
      <dgm:spPr/>
      <dgm:t>
        <a:bodyPr/>
        <a:lstStyle/>
        <a:p>
          <a:endParaRPr lang="en-US"/>
        </a:p>
      </dgm:t>
    </dgm:pt>
    <dgm:pt modelId="{F4E7ED0E-868D-4505-82D3-9C1863E66738}">
      <dgm:prSet phldrT="[Text]" custT="1"/>
      <dgm:spPr/>
      <dgm:t>
        <a:bodyPr/>
        <a:lstStyle/>
        <a:p>
          <a:pPr rtl="0"/>
          <a:r>
            <a:rPr lang="en-US" sz="1800" baseline="0" dirty="0" smtClean="0"/>
            <a:t>Set up environment for Gen3 to run test on multiple OS </a:t>
          </a:r>
          <a:endParaRPr lang="en-US" sz="1800" dirty="0"/>
        </a:p>
      </dgm:t>
    </dgm:pt>
    <dgm:pt modelId="{88C22E12-A5F0-4212-8BD8-6C1DF53BC594}" type="parTrans" cxnId="{F6DD14AC-9699-458E-886E-869B54EF4AF6}">
      <dgm:prSet/>
      <dgm:spPr/>
      <dgm:t>
        <a:bodyPr/>
        <a:lstStyle/>
        <a:p>
          <a:endParaRPr lang="en-US"/>
        </a:p>
      </dgm:t>
    </dgm:pt>
    <dgm:pt modelId="{D5FD695F-0A52-446B-881D-E0996D411E94}" type="sibTrans" cxnId="{F6DD14AC-9699-458E-886E-869B54EF4AF6}">
      <dgm:prSet/>
      <dgm:spPr/>
      <dgm:t>
        <a:bodyPr/>
        <a:lstStyle/>
        <a:p>
          <a:endParaRPr lang="en-US"/>
        </a:p>
      </dgm:t>
    </dgm:pt>
    <dgm:pt modelId="{FA978410-498E-4AE7-80F2-23E5E9A3794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Verification/ Failure analysis</a:t>
          </a:r>
          <a:endParaRPr lang="en-US" dirty="0"/>
        </a:p>
      </dgm:t>
    </dgm:pt>
    <dgm:pt modelId="{9B27EDC0-CA97-4B5A-AAAD-4E53A13DCA31}" type="parTrans" cxnId="{C25E40B3-BD89-4998-80F8-2813ABB0F237}">
      <dgm:prSet/>
      <dgm:spPr/>
      <dgm:t>
        <a:bodyPr/>
        <a:lstStyle/>
        <a:p>
          <a:endParaRPr lang="en-US"/>
        </a:p>
      </dgm:t>
    </dgm:pt>
    <dgm:pt modelId="{5C624820-DEDC-497F-8594-BB614D7493D2}" type="sibTrans" cxnId="{C25E40B3-BD89-4998-80F8-2813ABB0F237}">
      <dgm:prSet/>
      <dgm:spPr/>
      <dgm:t>
        <a:bodyPr/>
        <a:lstStyle/>
        <a:p>
          <a:endParaRPr lang="en-US"/>
        </a:p>
      </dgm:t>
    </dgm:pt>
    <dgm:pt modelId="{1C1B43FA-4960-4B30-A31B-F87955754E17}">
      <dgm:prSet custT="1"/>
      <dgm:spPr/>
      <dgm:t>
        <a:bodyPr/>
        <a:lstStyle/>
        <a:p>
          <a:r>
            <a:rPr lang="en-US" sz="1800" baseline="0" dirty="0" smtClean="0"/>
            <a:t>Round up the result of the tests and make a report.</a:t>
          </a:r>
          <a:endParaRPr lang="en-US" sz="1800" baseline="0" dirty="0" smtClean="0"/>
        </a:p>
      </dgm:t>
    </dgm:pt>
    <dgm:pt modelId="{B0E87A00-7205-47E2-9DDB-01284B8A2BE8}" type="parTrans" cxnId="{98E9C91A-E126-4E2D-A444-771D33B01E42}">
      <dgm:prSet/>
      <dgm:spPr/>
      <dgm:t>
        <a:bodyPr/>
        <a:lstStyle/>
        <a:p>
          <a:endParaRPr lang="en-US"/>
        </a:p>
      </dgm:t>
    </dgm:pt>
    <dgm:pt modelId="{A93FBC4B-E754-4F51-877B-566ED2D2AF5F}" type="sibTrans" cxnId="{98E9C91A-E126-4E2D-A444-771D33B01E42}">
      <dgm:prSet/>
      <dgm:spPr/>
      <dgm:t>
        <a:bodyPr/>
        <a:lstStyle/>
        <a:p>
          <a:endParaRPr lang="en-US"/>
        </a:p>
      </dgm:t>
    </dgm:pt>
    <dgm:pt modelId="{EC637343-F029-456B-A828-E14C06061D6C}">
      <dgm:prSet custT="1"/>
      <dgm:spPr/>
      <dgm:t>
        <a:bodyPr/>
        <a:lstStyle/>
        <a:p>
          <a:r>
            <a:rPr lang="en-US" sz="1800" baseline="0" dirty="0" smtClean="0"/>
            <a:t>Get knowledge of the development environment (GHS Compiler) and conduct tests and evaluations</a:t>
          </a:r>
          <a:endParaRPr lang="en-US" sz="1800" baseline="0" dirty="0" smtClean="0"/>
        </a:p>
      </dgm:t>
    </dgm:pt>
    <dgm:pt modelId="{56A9ABCC-5F5E-406D-B517-54486C85DAB1}" type="parTrans" cxnId="{DD0541F9-2E43-44C8-BD34-65A81287D08F}">
      <dgm:prSet/>
      <dgm:spPr/>
      <dgm:t>
        <a:bodyPr/>
        <a:lstStyle/>
        <a:p>
          <a:endParaRPr lang="en-US"/>
        </a:p>
      </dgm:t>
    </dgm:pt>
    <dgm:pt modelId="{96C34D2E-887C-4613-97D1-7EA8E27F2AF8}" type="sibTrans" cxnId="{DD0541F9-2E43-44C8-BD34-65A81287D08F}">
      <dgm:prSet/>
      <dgm:spPr/>
      <dgm:t>
        <a:bodyPr/>
        <a:lstStyle/>
        <a:p>
          <a:endParaRPr lang="en-US"/>
        </a:p>
      </dgm:t>
    </dgm:pt>
    <dgm:pt modelId="{AB5E2B74-6768-4BC8-AE9A-3E2AFEDB932C}">
      <dgm:prSet phldrT="[Text]" custT="1"/>
      <dgm:spPr/>
      <dgm:t>
        <a:bodyPr/>
        <a:lstStyle/>
        <a:p>
          <a:r>
            <a:rPr lang="en-US" sz="1800" baseline="0" dirty="0" smtClean="0"/>
            <a:t>Can determine and fix simple problem of testing ,build environment, working with source file</a:t>
          </a:r>
          <a:endParaRPr lang="en-US" sz="1800" dirty="0"/>
        </a:p>
      </dgm:t>
    </dgm:pt>
    <dgm:pt modelId="{9F650F47-D4FE-4F67-8551-9EEB6F488C9E}" type="parTrans" cxnId="{29045D3F-1898-404D-9E95-AD64DD56B28F}">
      <dgm:prSet/>
      <dgm:spPr/>
      <dgm:t>
        <a:bodyPr/>
        <a:lstStyle/>
        <a:p>
          <a:endParaRPr lang="en-US"/>
        </a:p>
      </dgm:t>
    </dgm:pt>
    <dgm:pt modelId="{77245629-2C8B-449B-B59B-6E0D69C9208E}" type="sibTrans" cxnId="{29045D3F-1898-404D-9E95-AD64DD56B28F}">
      <dgm:prSet/>
      <dgm:spPr/>
      <dgm:t>
        <a:bodyPr/>
        <a:lstStyle/>
        <a:p>
          <a:endParaRPr lang="en-US"/>
        </a:p>
      </dgm:t>
    </dgm:pt>
    <dgm:pt modelId="{0E97711A-8EF1-4612-9513-6839E7B72B04}">
      <dgm:prSet custT="1"/>
      <dgm:spPr/>
      <dgm:t>
        <a:bodyPr/>
        <a:lstStyle/>
        <a:p>
          <a:r>
            <a:rPr lang="en-US" sz="1800" dirty="0" smtClean="0"/>
            <a:t>Prevent</a:t>
          </a:r>
          <a:r>
            <a:rPr lang="en-US" sz="1800" baseline="0" dirty="0" smtClean="0"/>
            <a:t> the root cause from occur again in the future</a:t>
          </a:r>
          <a:endParaRPr lang="en-US" sz="1800" dirty="0"/>
        </a:p>
      </dgm:t>
    </dgm:pt>
    <dgm:pt modelId="{56B3819C-9E2F-41BC-8A22-6C2FA66D9521}" type="parTrans" cxnId="{B9F714C9-E29B-407E-9845-924B15457AAC}">
      <dgm:prSet/>
      <dgm:spPr/>
      <dgm:t>
        <a:bodyPr/>
        <a:lstStyle/>
        <a:p>
          <a:endParaRPr lang="en-US"/>
        </a:p>
      </dgm:t>
    </dgm:pt>
    <dgm:pt modelId="{1202A7B6-EEDE-4212-98AC-CBF73B6E6870}" type="sibTrans" cxnId="{B9F714C9-E29B-407E-9845-924B15457AAC}">
      <dgm:prSet/>
      <dgm:spPr/>
      <dgm:t>
        <a:bodyPr/>
        <a:lstStyle/>
        <a:p>
          <a:endParaRPr lang="en-US"/>
        </a:p>
      </dgm:t>
    </dgm:pt>
    <dgm:pt modelId="{E5BFE2DA-BAD2-4FFB-A74D-8F1D3E7FE6BE}" type="pres">
      <dgm:prSet presAssocID="{F5D9CCD9-B19A-4239-9B3D-FD98D10FEDD1}" presName="rootnode" presStyleCnt="0">
        <dgm:presLayoutVars>
          <dgm:chMax/>
          <dgm:chPref/>
          <dgm:dir/>
          <dgm:animLvl val="lvl"/>
        </dgm:presLayoutVars>
      </dgm:prSet>
      <dgm:spPr/>
    </dgm:pt>
    <dgm:pt modelId="{F1B6B86C-9ED8-4E0E-9BD6-8801648D7454}" type="pres">
      <dgm:prSet presAssocID="{987B2113-B181-41CE-9AF2-5469705810C8}" presName="composite" presStyleCnt="0"/>
      <dgm:spPr/>
    </dgm:pt>
    <dgm:pt modelId="{52D5F24B-B760-47D3-BD58-F88418B8BD41}" type="pres">
      <dgm:prSet presAssocID="{987B2113-B181-41CE-9AF2-5469705810C8}" presName="bentUpArrow1" presStyleLbl="alignImgPlace1" presStyleIdx="0" presStyleCnt="3" custLinFactNeighborX="-80691" custLinFactNeighborY="-2323"/>
      <dgm:spPr/>
    </dgm:pt>
    <dgm:pt modelId="{CA8CDB60-A411-4598-9369-CDC307C90513}" type="pres">
      <dgm:prSet presAssocID="{987B2113-B181-41CE-9AF2-5469705810C8}" presName="ParentText" presStyleLbl="node1" presStyleIdx="0" presStyleCnt="4" custLinFactX="-85491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CEF2F-3058-4F24-B81F-FC8395BC96F4}" type="pres">
      <dgm:prSet presAssocID="{987B2113-B181-41CE-9AF2-5469705810C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829F5-3148-4498-A517-B86D12847405}" type="pres">
      <dgm:prSet presAssocID="{3304E736-2418-467D-8B02-F12243790C1B}" presName="sibTrans" presStyleCnt="0"/>
      <dgm:spPr/>
    </dgm:pt>
    <dgm:pt modelId="{3B9E86CC-46D2-4A90-94EE-28AC647CB01D}" type="pres">
      <dgm:prSet presAssocID="{B510823D-EA84-4427-B147-0D6DB5AE2833}" presName="composite" presStyleCnt="0"/>
      <dgm:spPr/>
    </dgm:pt>
    <dgm:pt modelId="{F363D97F-3BB2-4070-81BD-D066C85BD891}" type="pres">
      <dgm:prSet presAssocID="{B510823D-EA84-4427-B147-0D6DB5AE2833}" presName="bentUpArrow1" presStyleLbl="alignImgPlace1" presStyleIdx="1" presStyleCnt="3" custLinFactX="-100000" custLinFactNeighborX="-135534" custLinFactNeighborY="-3136"/>
      <dgm:spPr/>
    </dgm:pt>
    <dgm:pt modelId="{A90DD0C1-1E84-402F-9160-D4C9C3E6BF0B}" type="pres">
      <dgm:prSet presAssocID="{B510823D-EA84-4427-B147-0D6DB5AE2833}" presName="ParentText" presStyleLbl="node1" presStyleIdx="1" presStyleCnt="4" custLinFactX="-52565" custLinFactNeighborX="-100000" custLinFactNeighborY="-7928">
        <dgm:presLayoutVars>
          <dgm:chMax val="1"/>
          <dgm:chPref val="1"/>
          <dgm:bulletEnabled val="1"/>
        </dgm:presLayoutVars>
      </dgm:prSet>
      <dgm:spPr/>
    </dgm:pt>
    <dgm:pt modelId="{69F64D04-1138-4778-9355-F721D35A2774}" type="pres">
      <dgm:prSet presAssocID="{B510823D-EA84-4427-B147-0D6DB5AE2833}" presName="ChildText" presStyleLbl="revTx" presStyleIdx="1" presStyleCnt="4" custScaleX="659135" custLinFactNeighborX="78571" custLinFactNeighborY="-8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BC46-F07B-4B5C-B64B-AD65F1606EB7}" type="pres">
      <dgm:prSet presAssocID="{095B170D-E4C1-456F-B73A-E8B1654EDEE6}" presName="sibTrans" presStyleCnt="0"/>
      <dgm:spPr/>
    </dgm:pt>
    <dgm:pt modelId="{593F970C-6D18-4B03-931C-8E5DA08A17B1}" type="pres">
      <dgm:prSet presAssocID="{BBBF402C-5A61-441D-8BC2-18D3BF7DD1E9}" presName="composite" presStyleCnt="0"/>
      <dgm:spPr/>
    </dgm:pt>
    <dgm:pt modelId="{24C37A5D-AB21-4255-8365-8CD18C52C7A2}" type="pres">
      <dgm:prSet presAssocID="{BBBF402C-5A61-441D-8BC2-18D3BF7DD1E9}" presName="bentUpArrow1" presStyleLbl="alignImgPlace1" presStyleIdx="2" presStyleCnt="3" custLinFactX="-100000" custLinFactNeighborX="-163473" custLinFactNeighborY="2879"/>
      <dgm:spPr/>
    </dgm:pt>
    <dgm:pt modelId="{74790D3A-D94F-4B9E-90BC-241F452BC404}" type="pres">
      <dgm:prSet presAssocID="{BBBF402C-5A61-441D-8BC2-18D3BF7DD1E9}" presName="ParentText" presStyleLbl="node1" presStyleIdx="2" presStyleCnt="4" custLinFactX="-69849" custLinFactNeighborX="-100000" custLinFactNeighborY="-2545">
        <dgm:presLayoutVars>
          <dgm:chMax val="1"/>
          <dgm:chPref val="1"/>
          <dgm:bulletEnabled val="1"/>
        </dgm:presLayoutVars>
      </dgm:prSet>
      <dgm:spPr/>
    </dgm:pt>
    <dgm:pt modelId="{7D7D0058-E40D-4CE2-8FDE-D68CB4649750}" type="pres">
      <dgm:prSet presAssocID="{BBBF402C-5A61-441D-8BC2-18D3BF7DD1E9}" presName="ChildText" presStyleLbl="revTx" presStyleIdx="2" presStyleCnt="4" custScaleX="682367" custLinFactNeighborX="46775" custLinFactNeighborY="-23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6FE2D-2F34-4621-AE05-4AB15BFEFBF4}" type="pres">
      <dgm:prSet presAssocID="{287BA81B-AD73-474F-B4B3-AD092675E9B1}" presName="sibTrans" presStyleCnt="0"/>
      <dgm:spPr/>
    </dgm:pt>
    <dgm:pt modelId="{5E67B6D4-C043-458A-B26E-F2852E03DB75}" type="pres">
      <dgm:prSet presAssocID="{FA978410-498E-4AE7-80F2-23E5E9A37947}" presName="composite" presStyleCnt="0"/>
      <dgm:spPr/>
    </dgm:pt>
    <dgm:pt modelId="{528B0409-C24F-4977-AD46-AFD37AF9AD82}" type="pres">
      <dgm:prSet presAssocID="{FA978410-498E-4AE7-80F2-23E5E9A37947}" presName="ParentText" presStyleLbl="node1" presStyleIdx="3" presStyleCnt="4" custLinFactX="-30266" custLinFactNeighborX="-100000" custLinFactNeighborY="-44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F4D51-AF25-4963-9173-5F795C8682CA}" type="pres">
      <dgm:prSet presAssocID="{FA978410-498E-4AE7-80F2-23E5E9A37947}" presName="FinalChildText" presStyleLbl="revTx" presStyleIdx="3" presStyleCnt="4" custScaleX="544979" custLinFactNeighborX="41129" custLinFactNeighborY="-2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58F1F-98B1-4191-B53F-5235E3AADDEA}" type="presOf" srcId="{B510823D-EA84-4427-B147-0D6DB5AE2833}" destId="{A90DD0C1-1E84-402F-9160-D4C9C3E6BF0B}" srcOrd="0" destOrd="0" presId="urn:microsoft.com/office/officeart/2005/8/layout/StepDownProcess"/>
    <dgm:cxn modelId="{DD0541F9-2E43-44C8-BD34-65A81287D08F}" srcId="{BBBF402C-5A61-441D-8BC2-18D3BF7DD1E9}" destId="{EC637343-F029-456B-A828-E14C06061D6C}" srcOrd="1" destOrd="0" parTransId="{56A9ABCC-5F5E-406D-B517-54486C85DAB1}" sibTransId="{96C34D2E-887C-4613-97D1-7EA8E27F2AF8}"/>
    <dgm:cxn modelId="{70C0EE64-1A9E-4310-8B77-586CE52B6B12}" type="presOf" srcId="{AB5E2B74-6768-4BC8-AE9A-3E2AFEDB932C}" destId="{EC9F4D51-AF25-4963-9173-5F795C8682CA}" srcOrd="0" destOrd="0" presId="urn:microsoft.com/office/officeart/2005/8/layout/StepDownProcess"/>
    <dgm:cxn modelId="{B9F714C9-E29B-407E-9845-924B15457AAC}" srcId="{FA978410-498E-4AE7-80F2-23E5E9A37947}" destId="{0E97711A-8EF1-4612-9513-6839E7B72B04}" srcOrd="1" destOrd="0" parTransId="{56B3819C-9E2F-41BC-8A22-6C2FA66D9521}" sibTransId="{1202A7B6-EEDE-4212-98AC-CBF73B6E6870}"/>
    <dgm:cxn modelId="{9328E297-CA70-4B7D-A0C0-1572188B70E7}" type="presOf" srcId="{F4E7ED0E-868D-4505-82D3-9C1863E66738}" destId="{7D7D0058-E40D-4CE2-8FDE-D68CB4649750}" srcOrd="0" destOrd="0" presId="urn:microsoft.com/office/officeart/2005/8/layout/StepDownProcess"/>
    <dgm:cxn modelId="{B6B30FB8-CDAA-4412-97B8-6250016330EC}" type="presOf" srcId="{BBBF402C-5A61-441D-8BC2-18D3BF7DD1E9}" destId="{74790D3A-D94F-4B9E-90BC-241F452BC404}" srcOrd="0" destOrd="0" presId="urn:microsoft.com/office/officeart/2005/8/layout/StepDownProcess"/>
    <dgm:cxn modelId="{9C4B3C09-238C-44E4-8CCC-ECA4FE58A067}" type="presOf" srcId="{EC637343-F029-456B-A828-E14C06061D6C}" destId="{7D7D0058-E40D-4CE2-8FDE-D68CB4649750}" srcOrd="0" destOrd="1" presId="urn:microsoft.com/office/officeart/2005/8/layout/StepDownProcess"/>
    <dgm:cxn modelId="{6572D264-EA7D-48C6-9662-E11EB46792BA}" srcId="{B510823D-EA84-4427-B147-0D6DB5AE2833}" destId="{C43C27FA-2B10-4E2B-BBF3-4B84E226BDB8}" srcOrd="0" destOrd="0" parTransId="{75B9543B-C136-4663-9ED8-02BF56B9B559}" sibTransId="{EEB6A95A-117C-4231-B1C5-3DCFDA8442C6}"/>
    <dgm:cxn modelId="{7FC08E4C-3884-4129-9583-766E1B97AC62}" type="presOf" srcId="{0E97711A-8EF1-4612-9513-6839E7B72B04}" destId="{EC9F4D51-AF25-4963-9173-5F795C8682CA}" srcOrd="0" destOrd="1" presId="urn:microsoft.com/office/officeart/2005/8/layout/StepDownProcess"/>
    <dgm:cxn modelId="{F3299142-ADE9-442C-B34B-6B2C980E2C38}" type="presOf" srcId="{C43C27FA-2B10-4E2B-BBF3-4B84E226BDB8}" destId="{69F64D04-1138-4778-9355-F721D35A2774}" srcOrd="0" destOrd="0" presId="urn:microsoft.com/office/officeart/2005/8/layout/StepDownProcess"/>
    <dgm:cxn modelId="{B6FD81F8-F866-410C-B590-7B0CFE4AF867}" type="presOf" srcId="{1C1B43FA-4960-4B30-A31B-F87955754E17}" destId="{69F64D04-1138-4778-9355-F721D35A2774}" srcOrd="0" destOrd="1" presId="urn:microsoft.com/office/officeart/2005/8/layout/StepDownProcess"/>
    <dgm:cxn modelId="{9EB3E3D1-C6E0-4708-873A-04C64A6FD68D}" srcId="{F5D9CCD9-B19A-4239-9B3D-FD98D10FEDD1}" destId="{B510823D-EA84-4427-B147-0D6DB5AE2833}" srcOrd="1" destOrd="0" parTransId="{A3C144D9-4A1E-4886-9677-F416F087D644}" sibTransId="{095B170D-E4C1-456F-B73A-E8B1654EDEE6}"/>
    <dgm:cxn modelId="{BF916C1B-D2F2-48FF-ADC1-8620D03274AC}" type="presOf" srcId="{987B2113-B181-41CE-9AF2-5469705810C8}" destId="{CA8CDB60-A411-4598-9369-CDC307C90513}" srcOrd="0" destOrd="0" presId="urn:microsoft.com/office/officeart/2005/8/layout/StepDownProcess"/>
    <dgm:cxn modelId="{8149DE5C-A5D2-40FC-98D5-5967E7DFFCED}" srcId="{F5D9CCD9-B19A-4239-9B3D-FD98D10FEDD1}" destId="{BBBF402C-5A61-441D-8BC2-18D3BF7DD1E9}" srcOrd="2" destOrd="0" parTransId="{6B2A5F5B-93B8-4673-84BC-D8BF0F5C7AF9}" sibTransId="{287BA81B-AD73-474F-B4B3-AD092675E9B1}"/>
    <dgm:cxn modelId="{98E9C91A-E126-4E2D-A444-771D33B01E42}" srcId="{B510823D-EA84-4427-B147-0D6DB5AE2833}" destId="{1C1B43FA-4960-4B30-A31B-F87955754E17}" srcOrd="1" destOrd="0" parTransId="{B0E87A00-7205-47E2-9DDB-01284B8A2BE8}" sibTransId="{A93FBC4B-E754-4F51-877B-566ED2D2AF5F}"/>
    <dgm:cxn modelId="{BC58BD91-3528-4B15-80AC-7DC1A0D33542}" srcId="{F5D9CCD9-B19A-4239-9B3D-FD98D10FEDD1}" destId="{987B2113-B181-41CE-9AF2-5469705810C8}" srcOrd="0" destOrd="0" parTransId="{D0358C81-B5B6-49C3-845E-3C1A2CA4493A}" sibTransId="{3304E736-2418-467D-8B02-F12243790C1B}"/>
    <dgm:cxn modelId="{C25E40B3-BD89-4998-80F8-2813ABB0F237}" srcId="{F5D9CCD9-B19A-4239-9B3D-FD98D10FEDD1}" destId="{FA978410-498E-4AE7-80F2-23E5E9A37947}" srcOrd="3" destOrd="0" parTransId="{9B27EDC0-CA97-4B5A-AAAD-4E53A13DCA31}" sibTransId="{5C624820-DEDC-497F-8594-BB614D7493D2}"/>
    <dgm:cxn modelId="{F6DD14AC-9699-458E-886E-869B54EF4AF6}" srcId="{BBBF402C-5A61-441D-8BC2-18D3BF7DD1E9}" destId="{F4E7ED0E-868D-4505-82D3-9C1863E66738}" srcOrd="0" destOrd="0" parTransId="{88C22E12-A5F0-4212-8BD8-6C1DF53BC594}" sibTransId="{D5FD695F-0A52-446B-881D-E0996D411E94}"/>
    <dgm:cxn modelId="{29045D3F-1898-404D-9E95-AD64DD56B28F}" srcId="{FA978410-498E-4AE7-80F2-23E5E9A37947}" destId="{AB5E2B74-6768-4BC8-AE9A-3E2AFEDB932C}" srcOrd="0" destOrd="0" parTransId="{9F650F47-D4FE-4F67-8551-9EEB6F488C9E}" sibTransId="{77245629-2C8B-449B-B59B-6E0D69C9208E}"/>
    <dgm:cxn modelId="{3698F6B9-C5AE-4F14-90A4-CCB048E1FF01}" type="presOf" srcId="{F5D9CCD9-B19A-4239-9B3D-FD98D10FEDD1}" destId="{E5BFE2DA-BAD2-4FFB-A74D-8F1D3E7FE6BE}" srcOrd="0" destOrd="0" presId="urn:microsoft.com/office/officeart/2005/8/layout/StepDownProcess"/>
    <dgm:cxn modelId="{6EED8315-54A8-4145-9288-E3C7D68A40FB}" type="presOf" srcId="{FA978410-498E-4AE7-80F2-23E5E9A37947}" destId="{528B0409-C24F-4977-AD46-AFD37AF9AD82}" srcOrd="0" destOrd="0" presId="urn:microsoft.com/office/officeart/2005/8/layout/StepDownProcess"/>
    <dgm:cxn modelId="{6836B1E9-32FD-41BD-A72F-82B6CD6E6E37}" type="presParOf" srcId="{E5BFE2DA-BAD2-4FFB-A74D-8F1D3E7FE6BE}" destId="{F1B6B86C-9ED8-4E0E-9BD6-8801648D7454}" srcOrd="0" destOrd="0" presId="urn:microsoft.com/office/officeart/2005/8/layout/StepDownProcess"/>
    <dgm:cxn modelId="{42888E28-74F3-4D6D-A26E-4D7FA7D98253}" type="presParOf" srcId="{F1B6B86C-9ED8-4E0E-9BD6-8801648D7454}" destId="{52D5F24B-B760-47D3-BD58-F88418B8BD41}" srcOrd="0" destOrd="0" presId="urn:microsoft.com/office/officeart/2005/8/layout/StepDownProcess"/>
    <dgm:cxn modelId="{6B24C360-AF90-46D3-BC1C-4FA9190189A6}" type="presParOf" srcId="{F1B6B86C-9ED8-4E0E-9BD6-8801648D7454}" destId="{CA8CDB60-A411-4598-9369-CDC307C90513}" srcOrd="1" destOrd="0" presId="urn:microsoft.com/office/officeart/2005/8/layout/StepDownProcess"/>
    <dgm:cxn modelId="{0CE6D38C-7F3E-4912-B7C6-33031A126B2C}" type="presParOf" srcId="{F1B6B86C-9ED8-4E0E-9BD6-8801648D7454}" destId="{A61CEF2F-3058-4F24-B81F-FC8395BC96F4}" srcOrd="2" destOrd="0" presId="urn:microsoft.com/office/officeart/2005/8/layout/StepDownProcess"/>
    <dgm:cxn modelId="{26BB6557-850A-4852-9692-A3936F84240D}" type="presParOf" srcId="{E5BFE2DA-BAD2-4FFB-A74D-8F1D3E7FE6BE}" destId="{876829F5-3148-4498-A517-B86D12847405}" srcOrd="1" destOrd="0" presId="urn:microsoft.com/office/officeart/2005/8/layout/StepDownProcess"/>
    <dgm:cxn modelId="{7D07C756-0B6E-4405-8EA4-CB0479BB8F75}" type="presParOf" srcId="{E5BFE2DA-BAD2-4FFB-A74D-8F1D3E7FE6BE}" destId="{3B9E86CC-46D2-4A90-94EE-28AC647CB01D}" srcOrd="2" destOrd="0" presId="urn:microsoft.com/office/officeart/2005/8/layout/StepDownProcess"/>
    <dgm:cxn modelId="{1E6820D6-62EC-4796-8C68-F4868829F1D1}" type="presParOf" srcId="{3B9E86CC-46D2-4A90-94EE-28AC647CB01D}" destId="{F363D97F-3BB2-4070-81BD-D066C85BD891}" srcOrd="0" destOrd="0" presId="urn:microsoft.com/office/officeart/2005/8/layout/StepDownProcess"/>
    <dgm:cxn modelId="{4A14DA4B-6CF5-4154-A982-A7898BC71130}" type="presParOf" srcId="{3B9E86CC-46D2-4A90-94EE-28AC647CB01D}" destId="{A90DD0C1-1E84-402F-9160-D4C9C3E6BF0B}" srcOrd="1" destOrd="0" presId="urn:microsoft.com/office/officeart/2005/8/layout/StepDownProcess"/>
    <dgm:cxn modelId="{DDF042E8-281C-441D-9399-1289781A8477}" type="presParOf" srcId="{3B9E86CC-46D2-4A90-94EE-28AC647CB01D}" destId="{69F64D04-1138-4778-9355-F721D35A2774}" srcOrd="2" destOrd="0" presId="urn:microsoft.com/office/officeart/2005/8/layout/StepDownProcess"/>
    <dgm:cxn modelId="{FF2F89DC-6F01-45FB-A46F-3803615C9A2B}" type="presParOf" srcId="{E5BFE2DA-BAD2-4FFB-A74D-8F1D3E7FE6BE}" destId="{6D32BC46-F07B-4B5C-B64B-AD65F1606EB7}" srcOrd="3" destOrd="0" presId="urn:microsoft.com/office/officeart/2005/8/layout/StepDownProcess"/>
    <dgm:cxn modelId="{E197F83B-395E-4AB5-904C-43176EB1A480}" type="presParOf" srcId="{E5BFE2DA-BAD2-4FFB-A74D-8F1D3E7FE6BE}" destId="{593F970C-6D18-4B03-931C-8E5DA08A17B1}" srcOrd="4" destOrd="0" presId="urn:microsoft.com/office/officeart/2005/8/layout/StepDownProcess"/>
    <dgm:cxn modelId="{93398826-8762-47D9-B466-D6B729E91652}" type="presParOf" srcId="{593F970C-6D18-4B03-931C-8E5DA08A17B1}" destId="{24C37A5D-AB21-4255-8365-8CD18C52C7A2}" srcOrd="0" destOrd="0" presId="urn:microsoft.com/office/officeart/2005/8/layout/StepDownProcess"/>
    <dgm:cxn modelId="{BAF9877D-C0C8-405F-BF7F-F978F1FF08BE}" type="presParOf" srcId="{593F970C-6D18-4B03-931C-8E5DA08A17B1}" destId="{74790D3A-D94F-4B9E-90BC-241F452BC404}" srcOrd="1" destOrd="0" presId="urn:microsoft.com/office/officeart/2005/8/layout/StepDownProcess"/>
    <dgm:cxn modelId="{FA534651-CAAB-4A30-A363-4898AD8B904D}" type="presParOf" srcId="{593F970C-6D18-4B03-931C-8E5DA08A17B1}" destId="{7D7D0058-E40D-4CE2-8FDE-D68CB4649750}" srcOrd="2" destOrd="0" presId="urn:microsoft.com/office/officeart/2005/8/layout/StepDownProcess"/>
    <dgm:cxn modelId="{A948B859-EAFD-450B-A311-D1521BBC9853}" type="presParOf" srcId="{E5BFE2DA-BAD2-4FFB-A74D-8F1D3E7FE6BE}" destId="{EC56FE2D-2F34-4621-AE05-4AB15BFEFBF4}" srcOrd="5" destOrd="0" presId="urn:microsoft.com/office/officeart/2005/8/layout/StepDownProcess"/>
    <dgm:cxn modelId="{43F1713F-8861-447F-9F47-463DF9CD3332}" type="presParOf" srcId="{E5BFE2DA-BAD2-4FFB-A74D-8F1D3E7FE6BE}" destId="{5E67B6D4-C043-458A-B26E-F2852E03DB75}" srcOrd="6" destOrd="0" presId="urn:microsoft.com/office/officeart/2005/8/layout/StepDownProcess"/>
    <dgm:cxn modelId="{BFC4647F-9397-4768-83EA-3320EFC02707}" type="presParOf" srcId="{5E67B6D4-C043-458A-B26E-F2852E03DB75}" destId="{528B0409-C24F-4977-AD46-AFD37AF9AD82}" srcOrd="0" destOrd="0" presId="urn:microsoft.com/office/officeart/2005/8/layout/StepDownProcess"/>
    <dgm:cxn modelId="{92F5A774-72F4-4C9E-9E8D-9DD9837C8B76}" type="presParOf" srcId="{5E67B6D4-C043-458A-B26E-F2852E03DB75}" destId="{EC9F4D51-AF25-4963-9173-5F795C8682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Technical knowledge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SoC</a:t>
          </a:r>
          <a:r>
            <a:rPr lang="en-US" dirty="0" smtClean="0"/>
            <a:t> architecture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Understand Gen3</a:t>
          </a:r>
          <a:r>
            <a:rPr lang="en-US" sz="1800" baseline="0" dirty="0" smtClean="0"/>
            <a:t> hardware manual well and apply to project if necessary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dirty="0" smtClean="0"/>
            <a:t>Get</a:t>
          </a:r>
          <a:r>
            <a:rPr lang="en-US" sz="1800" baseline="0" dirty="0" smtClean="0"/>
            <a:t> ability of understanding Linux, INTEGRITY ,</a:t>
          </a:r>
          <a:r>
            <a:rPr lang="en-US" sz="1800" baseline="0" dirty="0" err="1" smtClean="0"/>
            <a:t>Yocto</a:t>
          </a:r>
          <a:r>
            <a:rPr lang="en-US" sz="1800" baseline="0" dirty="0" smtClean="0"/>
            <a:t> architecture to help porting process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Development</a:t>
          </a:r>
          <a:r>
            <a:rPr lang="en-US" baseline="0" dirty="0" smtClean="0"/>
            <a:t> process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Apply development process into every task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6507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</dgm:pt>
  </dgm:ptLst>
  <dgm:cxnLst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EFF56-91BC-45FF-9980-F5AB07E18D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8F1180-B28B-4CCD-8C80-82B0F2630FBF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BAC7D2E9-8A4E-47DE-971D-009DD19E8D9C}" type="parTrans" cxnId="{18AAC22E-F571-48DE-AE29-7CE6883F7274}">
      <dgm:prSet/>
      <dgm:spPr/>
      <dgm:t>
        <a:bodyPr/>
        <a:lstStyle/>
        <a:p>
          <a:endParaRPr lang="en-US"/>
        </a:p>
      </dgm:t>
    </dgm:pt>
    <dgm:pt modelId="{BF6C4627-48DC-4757-B2FE-AB97FD077206}" type="sibTrans" cxnId="{18AAC22E-F571-48DE-AE29-7CE6883F7274}">
      <dgm:prSet/>
      <dgm:spPr/>
      <dgm:t>
        <a:bodyPr/>
        <a:lstStyle/>
        <a:p>
          <a:endParaRPr lang="en-US"/>
        </a:p>
      </dgm:t>
    </dgm:pt>
    <dgm:pt modelId="{739C2D87-9F37-4A60-954E-7D823F1BDB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E2C87AA6-16B8-4999-BDC6-9D464D38166D}" type="parTrans" cxnId="{20DE6076-7E39-423B-9E29-E40ED5C2B5DB}">
      <dgm:prSet/>
      <dgm:spPr/>
      <dgm:t>
        <a:bodyPr/>
        <a:lstStyle/>
        <a:p>
          <a:endParaRPr lang="en-US"/>
        </a:p>
      </dgm:t>
    </dgm:pt>
    <dgm:pt modelId="{54A7067B-AE80-4F42-A702-ADCC09B9F886}" type="sibTrans" cxnId="{20DE6076-7E39-423B-9E29-E40ED5C2B5DB}">
      <dgm:prSet/>
      <dgm:spPr/>
      <dgm:t>
        <a:bodyPr/>
        <a:lstStyle/>
        <a:p>
          <a:endParaRPr lang="en-US"/>
        </a:p>
      </dgm:t>
    </dgm:pt>
    <dgm:pt modelId="{69AE1A36-1505-4429-AD23-7A8BA35A926A}">
      <dgm:prSet phldrT="[Text]" custT="1"/>
      <dgm:spPr/>
      <dgm:t>
        <a:bodyPr/>
        <a:lstStyle/>
        <a:p>
          <a:r>
            <a:rPr lang="en-US" sz="1800" dirty="0" smtClean="0"/>
            <a:t>Maybe report work status with teammate</a:t>
          </a:r>
          <a:r>
            <a:rPr lang="en-US" sz="1800" baseline="0" dirty="0" smtClean="0"/>
            <a:t> and discuss well with other team</a:t>
          </a:r>
          <a:endParaRPr lang="en-US" sz="1800" dirty="0"/>
        </a:p>
      </dgm:t>
    </dgm:pt>
    <dgm:pt modelId="{8279E262-B2BA-4C62-B2F4-A0D00034BA88}" type="parTrans" cxnId="{B59B3BED-D544-433E-A8FB-58B2212CB7FC}">
      <dgm:prSet/>
      <dgm:spPr/>
      <dgm:t>
        <a:bodyPr/>
        <a:lstStyle/>
        <a:p>
          <a:endParaRPr lang="en-US"/>
        </a:p>
      </dgm:t>
    </dgm:pt>
    <dgm:pt modelId="{6DC79CAB-E9E2-4479-B799-B1CDD91FD252}" type="sibTrans" cxnId="{B59B3BED-D544-433E-A8FB-58B2212CB7FC}">
      <dgm:prSet/>
      <dgm:spPr/>
      <dgm:t>
        <a:bodyPr/>
        <a:lstStyle/>
        <a:p>
          <a:endParaRPr lang="en-US"/>
        </a:p>
      </dgm:t>
    </dgm:pt>
    <dgm:pt modelId="{A0CF66A3-6CEB-4D65-A48F-E47A0B10E837}">
      <dgm:prSet phldrT="[Text]"/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A4AFAA37-397A-4BD1-9706-D7B03902B4E8}" type="parTrans" cxnId="{EA222D3B-C4D5-43E6-B124-7C45867E3422}">
      <dgm:prSet/>
      <dgm:spPr/>
      <dgm:t>
        <a:bodyPr/>
        <a:lstStyle/>
        <a:p>
          <a:endParaRPr lang="en-US"/>
        </a:p>
      </dgm:t>
    </dgm:pt>
    <dgm:pt modelId="{117CB7D4-44DA-4CAB-97D1-00213AA7D6B1}" type="sibTrans" cxnId="{EA222D3B-C4D5-43E6-B124-7C45867E3422}">
      <dgm:prSet/>
      <dgm:spPr/>
      <dgm:t>
        <a:bodyPr/>
        <a:lstStyle/>
        <a:p>
          <a:endParaRPr lang="en-US"/>
        </a:p>
      </dgm:t>
    </dgm:pt>
    <dgm:pt modelId="{B3A15411-65E4-41AD-8678-E5A0360F4934}">
      <dgm:prSet phldrT="[Text]" custT="1"/>
      <dgm:spPr/>
      <dgm:t>
        <a:bodyPr/>
        <a:lstStyle/>
        <a:p>
          <a:r>
            <a:rPr lang="en-US" sz="1800" baseline="0" dirty="0" smtClean="0"/>
            <a:t>Be able to schedule all the tasks and make plan to complete them on time</a:t>
          </a:r>
          <a:endParaRPr lang="en-US" sz="1800" dirty="0"/>
        </a:p>
      </dgm:t>
    </dgm:pt>
    <dgm:pt modelId="{9B5A3101-F046-427E-98A1-307B15DC96E7}" type="parTrans" cxnId="{689507F6-CD47-44E0-8725-88EF174C3A84}">
      <dgm:prSet/>
      <dgm:spPr/>
      <dgm:t>
        <a:bodyPr/>
        <a:lstStyle/>
        <a:p>
          <a:endParaRPr lang="en-US"/>
        </a:p>
      </dgm:t>
    </dgm:pt>
    <dgm:pt modelId="{0E420651-FADA-49B1-BAA2-E45B0BD4616E}" type="sibTrans" cxnId="{689507F6-CD47-44E0-8725-88EF174C3A84}">
      <dgm:prSet/>
      <dgm:spPr/>
      <dgm:t>
        <a:bodyPr/>
        <a:lstStyle/>
        <a:p>
          <a:endParaRPr lang="en-US"/>
        </a:p>
      </dgm:t>
    </dgm:pt>
    <dgm:pt modelId="{921C6F7A-EBEE-43FD-AEE5-5E28ADF2EBD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95BCB6E4-5A5B-4272-A7A2-6C029B370AC1}" type="parTrans" cxnId="{B066EFD0-0336-4754-A981-A1B556D1062B}">
      <dgm:prSet/>
      <dgm:spPr/>
      <dgm:t>
        <a:bodyPr/>
        <a:lstStyle/>
        <a:p>
          <a:endParaRPr lang="en-US"/>
        </a:p>
      </dgm:t>
    </dgm:pt>
    <dgm:pt modelId="{F71A936C-C7FD-4AA7-95C6-DFEF187B6411}" type="sibTrans" cxnId="{B066EFD0-0336-4754-A981-A1B556D1062B}">
      <dgm:prSet/>
      <dgm:spPr/>
      <dgm:t>
        <a:bodyPr/>
        <a:lstStyle/>
        <a:p>
          <a:endParaRPr lang="en-US"/>
        </a:p>
      </dgm:t>
    </dgm:pt>
    <dgm:pt modelId="{4CE916BB-F5ED-4A07-B224-F88EF5BAB753}">
      <dgm:prSet phldrT="[Text]" custT="1"/>
      <dgm:spPr/>
      <dgm:t>
        <a:bodyPr/>
        <a:lstStyle/>
        <a:p>
          <a:r>
            <a:rPr lang="en-US" sz="1800" dirty="0" smtClean="0"/>
            <a:t>Get well on presentation ideas and sharing opinion in English </a:t>
          </a:r>
          <a:endParaRPr lang="en-US" sz="1800" dirty="0"/>
        </a:p>
      </dgm:t>
    </dgm:pt>
    <dgm:pt modelId="{27711459-CBB6-498B-8347-251A1939EF6D}" type="parTrans" cxnId="{8AAB33C0-2F42-4642-B53E-CC1C42F3AA55}">
      <dgm:prSet/>
      <dgm:spPr/>
      <dgm:t>
        <a:bodyPr/>
        <a:lstStyle/>
        <a:p>
          <a:endParaRPr lang="en-US"/>
        </a:p>
      </dgm:t>
    </dgm:pt>
    <dgm:pt modelId="{A8A11DAC-65E4-46A5-B71A-BBBFDE33F149}" type="sibTrans" cxnId="{8AAB33C0-2F42-4642-B53E-CC1C42F3AA55}">
      <dgm:prSet/>
      <dgm:spPr/>
      <dgm:t>
        <a:bodyPr/>
        <a:lstStyle/>
        <a:p>
          <a:endParaRPr lang="en-US"/>
        </a:p>
      </dgm:t>
    </dgm:pt>
    <dgm:pt modelId="{F0E799C2-ADAD-4E02-9415-F37D3AD10117}" type="pres">
      <dgm:prSet presAssocID="{8E5EFF56-91BC-45FF-9980-F5AB07E18D0B}" presName="rootnode" presStyleCnt="0">
        <dgm:presLayoutVars>
          <dgm:chMax/>
          <dgm:chPref/>
          <dgm:dir/>
          <dgm:animLvl val="lvl"/>
        </dgm:presLayoutVars>
      </dgm:prSet>
      <dgm:spPr/>
    </dgm:pt>
    <dgm:pt modelId="{5FC0C2E1-B774-4CFD-8846-A7BA761966BB}" type="pres">
      <dgm:prSet presAssocID="{3C8F1180-B28B-4CCD-8C80-82B0F2630FBF}" presName="composite" presStyleCnt="0"/>
      <dgm:spPr/>
    </dgm:pt>
    <dgm:pt modelId="{96701458-515C-4391-8796-FBD5AA56661A}" type="pres">
      <dgm:prSet presAssocID="{3C8F1180-B28B-4CCD-8C80-82B0F2630FBF}" presName="bentUpArrow1" presStyleLbl="alignImgPlace1" presStyleIdx="0" presStyleCnt="3" custLinFactX="-100000" custLinFactNeighborX="-134688" custLinFactNeighborY="-6889"/>
      <dgm:spPr/>
    </dgm:pt>
    <dgm:pt modelId="{7D93E7E5-0AED-4FBB-958B-BA2D69599B2D}" type="pres">
      <dgm:prSet presAssocID="{3C8F1180-B28B-4CCD-8C80-82B0F2630FBF}" presName="ParentText" presStyleLbl="node1" presStyleIdx="0" presStyleCnt="4" custLinFactX="-47090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2C3D3-FEFD-408B-B32C-67EE8E8C41D7}" type="pres">
      <dgm:prSet presAssocID="{3C8F1180-B28B-4CCD-8C80-82B0F2630FB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44E5F-CD8F-41C5-8506-7CA729AC4C57}" type="pres">
      <dgm:prSet presAssocID="{BF6C4627-48DC-4757-B2FE-AB97FD077206}" presName="sibTrans" presStyleCnt="0"/>
      <dgm:spPr/>
    </dgm:pt>
    <dgm:pt modelId="{C70EC3A6-3A3A-47EA-BF96-BB9D3EC5EA4A}" type="pres">
      <dgm:prSet presAssocID="{739C2D87-9F37-4A60-954E-7D823F1BDB3F}" presName="composite" presStyleCnt="0"/>
      <dgm:spPr/>
    </dgm:pt>
    <dgm:pt modelId="{03044CB9-1280-473E-BE4B-A6CB9F8CD81F}" type="pres">
      <dgm:prSet presAssocID="{739C2D87-9F37-4A60-954E-7D823F1BDB3F}" presName="bentUpArrow1" presStyleLbl="alignImgPlace1" presStyleIdx="1" presStyleCnt="3" custLinFactX="-100000" custLinFactNeighborX="-107467" custLinFactNeighborY="-6557"/>
      <dgm:spPr/>
    </dgm:pt>
    <dgm:pt modelId="{A638BE42-D318-4F21-B6D0-BC8E23693CCC}" type="pres">
      <dgm:prSet presAssocID="{739C2D87-9F37-4A60-954E-7D823F1BDB3F}" presName="ParentText" presStyleLbl="node1" presStyleIdx="1" presStyleCnt="4" custLinFactX="-28681" custLinFactNeighborX="-100000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80216-74FA-4D63-A892-F5603B0F3A89}" type="pres">
      <dgm:prSet presAssocID="{739C2D87-9F37-4A60-954E-7D823F1BDB3F}" presName="ChildText" presStyleLbl="revTx" presStyleIdx="1" presStyleCnt="4" custScaleX="574861" custLinFactNeighborX="62625" custLinFactNeighborY="-2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C4AAB-0F63-45DC-BAD8-C2FA8ED11E57}" type="pres">
      <dgm:prSet presAssocID="{54A7067B-AE80-4F42-A702-ADCC09B9F886}" presName="sibTrans" presStyleCnt="0"/>
      <dgm:spPr/>
    </dgm:pt>
    <dgm:pt modelId="{76523A91-5C02-4BD0-B5DB-DA9FAE43FBAB}" type="pres">
      <dgm:prSet presAssocID="{A0CF66A3-6CEB-4D65-A48F-E47A0B10E837}" presName="composite" presStyleCnt="0"/>
      <dgm:spPr/>
    </dgm:pt>
    <dgm:pt modelId="{09E6EA4E-C513-4D24-B2C0-F196EF292EA9}" type="pres">
      <dgm:prSet presAssocID="{A0CF66A3-6CEB-4D65-A48F-E47A0B10E837}" presName="bentUpArrow1" presStyleLbl="alignImgPlace1" presStyleIdx="2" presStyleCnt="3" custLinFactX="-100000" custLinFactNeighborX="-144829" custLinFactNeighborY="-6362"/>
      <dgm:spPr/>
    </dgm:pt>
    <dgm:pt modelId="{B3174D12-295A-405C-83B2-FDD04287FE19}" type="pres">
      <dgm:prSet presAssocID="{A0CF66A3-6CEB-4D65-A48F-E47A0B10E837}" presName="ParentText" presStyleLbl="node1" presStyleIdx="2" presStyleCnt="4" custLinFactX="-53949" custLinFactNeighborX="-100000" custLinFactNeighborY="-90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C67ED-6571-4DA1-AC11-E99E846A6822}" type="pres">
      <dgm:prSet presAssocID="{A0CF66A3-6CEB-4D65-A48F-E47A0B10E837}" presName="ChildText" presStyleLbl="revTx" presStyleIdx="2" presStyleCnt="4" custScaleX="602505" custLinFactNeighborX="48354" custLinFactNeighborY="-14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BF78B-5982-45D5-85CD-CDE7A3B1D981}" type="pres">
      <dgm:prSet presAssocID="{117CB7D4-44DA-4CAB-97D1-00213AA7D6B1}" presName="sibTrans" presStyleCnt="0"/>
      <dgm:spPr/>
    </dgm:pt>
    <dgm:pt modelId="{2E87360E-6A3C-4944-910A-624044363C41}" type="pres">
      <dgm:prSet presAssocID="{921C6F7A-EBEE-43FD-AEE5-5E28ADF2EBD9}" presName="composite" presStyleCnt="0"/>
      <dgm:spPr/>
    </dgm:pt>
    <dgm:pt modelId="{1F740DDF-7015-4601-A13A-6AAEF50A30C4}" type="pres">
      <dgm:prSet presAssocID="{921C6F7A-EBEE-43FD-AEE5-5E28ADF2EBD9}" presName="ParentText" presStyleLbl="node1" presStyleIdx="3" presStyleCnt="4" custLinFactX="-41672" custLinFactNeighborX="-100000" custLinFactNeighborY="-3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D4134-F449-47E7-B29F-2394EC582554}" type="pres">
      <dgm:prSet presAssocID="{921C6F7A-EBEE-43FD-AEE5-5E28ADF2EBD9}" presName="FinalChildText" presStyleLbl="revTx" presStyleIdx="3" presStyleCnt="4" custScaleX="531152" custLinFactNeighborX="21220" custLinFactNeighborY="-8159">
        <dgm:presLayoutVars>
          <dgm:chMax val="0"/>
          <dgm:chPref val="0"/>
          <dgm:bulletEnabled val="1"/>
        </dgm:presLayoutVars>
      </dgm:prSet>
      <dgm:spPr/>
    </dgm:pt>
  </dgm:ptLst>
  <dgm:cxnLst>
    <dgm:cxn modelId="{D808B2A5-3AAB-4FF3-AC01-237EAC66E582}" type="presOf" srcId="{739C2D87-9F37-4A60-954E-7D823F1BDB3F}" destId="{A638BE42-D318-4F21-B6D0-BC8E23693CCC}" srcOrd="0" destOrd="0" presId="urn:microsoft.com/office/officeart/2005/8/layout/StepDownProcess"/>
    <dgm:cxn modelId="{6711E260-FD9C-4119-A989-FB338D9FC709}" type="presOf" srcId="{921C6F7A-EBEE-43FD-AEE5-5E28ADF2EBD9}" destId="{1F740DDF-7015-4601-A13A-6AAEF50A30C4}" srcOrd="0" destOrd="0" presId="urn:microsoft.com/office/officeart/2005/8/layout/StepDownProcess"/>
    <dgm:cxn modelId="{8AAB33C0-2F42-4642-B53E-CC1C42F3AA55}" srcId="{921C6F7A-EBEE-43FD-AEE5-5E28ADF2EBD9}" destId="{4CE916BB-F5ED-4A07-B224-F88EF5BAB753}" srcOrd="0" destOrd="0" parTransId="{27711459-CBB6-498B-8347-251A1939EF6D}" sibTransId="{A8A11DAC-65E4-46A5-B71A-BBBFDE33F149}"/>
    <dgm:cxn modelId="{462504DC-3787-4A79-8698-4729208B9FA6}" type="presOf" srcId="{A0CF66A3-6CEB-4D65-A48F-E47A0B10E837}" destId="{B3174D12-295A-405C-83B2-FDD04287FE19}" srcOrd="0" destOrd="0" presId="urn:microsoft.com/office/officeart/2005/8/layout/StepDownProcess"/>
    <dgm:cxn modelId="{29647E6E-807C-4DEF-BCC8-F726A053EEEC}" type="presOf" srcId="{B3A15411-65E4-41AD-8678-E5A0360F4934}" destId="{7A7C67ED-6571-4DA1-AC11-E99E846A6822}" srcOrd="0" destOrd="0" presId="urn:microsoft.com/office/officeart/2005/8/layout/StepDownProcess"/>
    <dgm:cxn modelId="{18AAC22E-F571-48DE-AE29-7CE6883F7274}" srcId="{8E5EFF56-91BC-45FF-9980-F5AB07E18D0B}" destId="{3C8F1180-B28B-4CCD-8C80-82B0F2630FBF}" srcOrd="0" destOrd="0" parTransId="{BAC7D2E9-8A4E-47DE-971D-009DD19E8D9C}" sibTransId="{BF6C4627-48DC-4757-B2FE-AB97FD077206}"/>
    <dgm:cxn modelId="{8FAD0CC2-9575-49E7-8594-9E320F90A55F}" type="presOf" srcId="{8E5EFF56-91BC-45FF-9980-F5AB07E18D0B}" destId="{F0E799C2-ADAD-4E02-9415-F37D3AD10117}" srcOrd="0" destOrd="0" presId="urn:microsoft.com/office/officeart/2005/8/layout/StepDownProcess"/>
    <dgm:cxn modelId="{B066EFD0-0336-4754-A981-A1B556D1062B}" srcId="{8E5EFF56-91BC-45FF-9980-F5AB07E18D0B}" destId="{921C6F7A-EBEE-43FD-AEE5-5E28ADF2EBD9}" srcOrd="3" destOrd="0" parTransId="{95BCB6E4-5A5B-4272-A7A2-6C029B370AC1}" sibTransId="{F71A936C-C7FD-4AA7-95C6-DFEF187B6411}"/>
    <dgm:cxn modelId="{B59B3BED-D544-433E-A8FB-58B2212CB7FC}" srcId="{739C2D87-9F37-4A60-954E-7D823F1BDB3F}" destId="{69AE1A36-1505-4429-AD23-7A8BA35A926A}" srcOrd="0" destOrd="0" parTransId="{8279E262-B2BA-4C62-B2F4-A0D00034BA88}" sibTransId="{6DC79CAB-E9E2-4479-B799-B1CDD91FD252}"/>
    <dgm:cxn modelId="{6AD9D432-14D2-4EB1-8290-A1A629FCB656}" type="presOf" srcId="{69AE1A36-1505-4429-AD23-7A8BA35A926A}" destId="{26280216-74FA-4D63-A892-F5603B0F3A89}" srcOrd="0" destOrd="0" presId="urn:microsoft.com/office/officeart/2005/8/layout/StepDownProcess"/>
    <dgm:cxn modelId="{28AAF7AA-CD87-4498-B0C4-BBA265D11922}" type="presOf" srcId="{3C8F1180-B28B-4CCD-8C80-82B0F2630FBF}" destId="{7D93E7E5-0AED-4FBB-958B-BA2D69599B2D}" srcOrd="0" destOrd="0" presId="urn:microsoft.com/office/officeart/2005/8/layout/StepDownProcess"/>
    <dgm:cxn modelId="{88BA4C68-1A6B-4C76-B747-BC04003C5F82}" type="presOf" srcId="{4CE916BB-F5ED-4A07-B224-F88EF5BAB753}" destId="{27FD4134-F449-47E7-B29F-2394EC582554}" srcOrd="0" destOrd="0" presId="urn:microsoft.com/office/officeart/2005/8/layout/StepDownProcess"/>
    <dgm:cxn modelId="{689507F6-CD47-44E0-8725-88EF174C3A84}" srcId="{A0CF66A3-6CEB-4D65-A48F-E47A0B10E837}" destId="{B3A15411-65E4-41AD-8678-E5A0360F4934}" srcOrd="0" destOrd="0" parTransId="{9B5A3101-F046-427E-98A1-307B15DC96E7}" sibTransId="{0E420651-FADA-49B1-BAA2-E45B0BD4616E}"/>
    <dgm:cxn modelId="{EA222D3B-C4D5-43E6-B124-7C45867E3422}" srcId="{8E5EFF56-91BC-45FF-9980-F5AB07E18D0B}" destId="{A0CF66A3-6CEB-4D65-A48F-E47A0B10E837}" srcOrd="2" destOrd="0" parTransId="{A4AFAA37-397A-4BD1-9706-D7B03902B4E8}" sibTransId="{117CB7D4-44DA-4CAB-97D1-00213AA7D6B1}"/>
    <dgm:cxn modelId="{20DE6076-7E39-423B-9E29-E40ED5C2B5DB}" srcId="{8E5EFF56-91BC-45FF-9980-F5AB07E18D0B}" destId="{739C2D87-9F37-4A60-954E-7D823F1BDB3F}" srcOrd="1" destOrd="0" parTransId="{E2C87AA6-16B8-4999-BDC6-9D464D38166D}" sibTransId="{54A7067B-AE80-4F42-A702-ADCC09B9F886}"/>
    <dgm:cxn modelId="{43759AC0-5AE3-455D-BEDA-69FA1A6012CC}" type="presParOf" srcId="{F0E799C2-ADAD-4E02-9415-F37D3AD10117}" destId="{5FC0C2E1-B774-4CFD-8846-A7BA761966BB}" srcOrd="0" destOrd="0" presId="urn:microsoft.com/office/officeart/2005/8/layout/StepDownProcess"/>
    <dgm:cxn modelId="{AF6F618B-5DB9-4206-AA6D-F6213A7C1894}" type="presParOf" srcId="{5FC0C2E1-B774-4CFD-8846-A7BA761966BB}" destId="{96701458-515C-4391-8796-FBD5AA56661A}" srcOrd="0" destOrd="0" presId="urn:microsoft.com/office/officeart/2005/8/layout/StepDownProcess"/>
    <dgm:cxn modelId="{94213FA6-4127-400D-A29B-30CD60A03BFA}" type="presParOf" srcId="{5FC0C2E1-B774-4CFD-8846-A7BA761966BB}" destId="{7D93E7E5-0AED-4FBB-958B-BA2D69599B2D}" srcOrd="1" destOrd="0" presId="urn:microsoft.com/office/officeart/2005/8/layout/StepDownProcess"/>
    <dgm:cxn modelId="{B1B862FE-E96E-48E5-8DEC-D05012262D7B}" type="presParOf" srcId="{5FC0C2E1-B774-4CFD-8846-A7BA761966BB}" destId="{47B2C3D3-FEFD-408B-B32C-67EE8E8C41D7}" srcOrd="2" destOrd="0" presId="urn:microsoft.com/office/officeart/2005/8/layout/StepDownProcess"/>
    <dgm:cxn modelId="{35934456-C35E-40BE-AF2C-152BE39E9CCD}" type="presParOf" srcId="{F0E799C2-ADAD-4E02-9415-F37D3AD10117}" destId="{20F44E5F-CD8F-41C5-8506-7CA729AC4C57}" srcOrd="1" destOrd="0" presId="urn:microsoft.com/office/officeart/2005/8/layout/StepDownProcess"/>
    <dgm:cxn modelId="{BAA4FEBD-75AB-4732-AFA4-5B83EBA24289}" type="presParOf" srcId="{F0E799C2-ADAD-4E02-9415-F37D3AD10117}" destId="{C70EC3A6-3A3A-47EA-BF96-BB9D3EC5EA4A}" srcOrd="2" destOrd="0" presId="urn:microsoft.com/office/officeart/2005/8/layout/StepDownProcess"/>
    <dgm:cxn modelId="{6FBD4A58-9301-4CCE-96B5-44F50610BE4F}" type="presParOf" srcId="{C70EC3A6-3A3A-47EA-BF96-BB9D3EC5EA4A}" destId="{03044CB9-1280-473E-BE4B-A6CB9F8CD81F}" srcOrd="0" destOrd="0" presId="urn:microsoft.com/office/officeart/2005/8/layout/StepDownProcess"/>
    <dgm:cxn modelId="{8597E5C9-5233-40E9-88A7-185EA1AEC677}" type="presParOf" srcId="{C70EC3A6-3A3A-47EA-BF96-BB9D3EC5EA4A}" destId="{A638BE42-D318-4F21-B6D0-BC8E23693CCC}" srcOrd="1" destOrd="0" presId="urn:microsoft.com/office/officeart/2005/8/layout/StepDownProcess"/>
    <dgm:cxn modelId="{DDE1A65A-BCC6-4C45-8240-F1446A91D9F0}" type="presParOf" srcId="{C70EC3A6-3A3A-47EA-BF96-BB9D3EC5EA4A}" destId="{26280216-74FA-4D63-A892-F5603B0F3A89}" srcOrd="2" destOrd="0" presId="urn:microsoft.com/office/officeart/2005/8/layout/StepDownProcess"/>
    <dgm:cxn modelId="{3A4339FD-34B8-43CD-A979-AE59C175B4B3}" type="presParOf" srcId="{F0E799C2-ADAD-4E02-9415-F37D3AD10117}" destId="{B29C4AAB-0F63-45DC-BAD8-C2FA8ED11E57}" srcOrd="3" destOrd="0" presId="urn:microsoft.com/office/officeart/2005/8/layout/StepDownProcess"/>
    <dgm:cxn modelId="{C7DC22E9-6AC2-49FD-9DAB-6227E69D78F0}" type="presParOf" srcId="{F0E799C2-ADAD-4E02-9415-F37D3AD10117}" destId="{76523A91-5C02-4BD0-B5DB-DA9FAE43FBAB}" srcOrd="4" destOrd="0" presId="urn:microsoft.com/office/officeart/2005/8/layout/StepDownProcess"/>
    <dgm:cxn modelId="{89CF4F83-C6C0-4DA4-BA4C-1A517EA9476A}" type="presParOf" srcId="{76523A91-5C02-4BD0-B5DB-DA9FAE43FBAB}" destId="{09E6EA4E-C513-4D24-B2C0-F196EF292EA9}" srcOrd="0" destOrd="0" presId="urn:microsoft.com/office/officeart/2005/8/layout/StepDownProcess"/>
    <dgm:cxn modelId="{E53E031A-A2B2-4677-85ED-83A243743B93}" type="presParOf" srcId="{76523A91-5C02-4BD0-B5DB-DA9FAE43FBAB}" destId="{B3174D12-295A-405C-83B2-FDD04287FE19}" srcOrd="1" destOrd="0" presId="urn:microsoft.com/office/officeart/2005/8/layout/StepDownProcess"/>
    <dgm:cxn modelId="{83AFDD48-5C1F-464A-B95E-6C0B6E6EA533}" type="presParOf" srcId="{76523A91-5C02-4BD0-B5DB-DA9FAE43FBAB}" destId="{7A7C67ED-6571-4DA1-AC11-E99E846A6822}" srcOrd="2" destOrd="0" presId="urn:microsoft.com/office/officeart/2005/8/layout/StepDownProcess"/>
    <dgm:cxn modelId="{E85EDE18-75E6-4AF0-8C55-FAB3D8C4B6BC}" type="presParOf" srcId="{F0E799C2-ADAD-4E02-9415-F37D3AD10117}" destId="{FC0BF78B-5982-45D5-85CD-CDE7A3B1D981}" srcOrd="5" destOrd="0" presId="urn:microsoft.com/office/officeart/2005/8/layout/StepDownProcess"/>
    <dgm:cxn modelId="{2F049158-8F1D-4151-9BB9-8901092F549A}" type="presParOf" srcId="{F0E799C2-ADAD-4E02-9415-F37D3AD10117}" destId="{2E87360E-6A3C-4944-910A-624044363C41}" srcOrd="6" destOrd="0" presId="urn:microsoft.com/office/officeart/2005/8/layout/StepDownProcess"/>
    <dgm:cxn modelId="{BC96A8E8-E524-4A63-96AB-4A72804EB136}" type="presParOf" srcId="{2E87360E-6A3C-4944-910A-624044363C41}" destId="{1F740DDF-7015-4601-A13A-6AAEF50A30C4}" srcOrd="0" destOrd="0" presId="urn:microsoft.com/office/officeart/2005/8/layout/StepDownProcess"/>
    <dgm:cxn modelId="{FACD1D2C-B142-4271-8221-B74B1BDE4E93}" type="presParOf" srcId="{2E87360E-6A3C-4944-910A-624044363C41}" destId="{27FD4134-F449-47E7-B29F-2394EC5825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BF2E6-BB0E-4F70-A85A-3285CECC3BF1}" type="presOf" srcId="{7209AA40-A3B2-4CC6-8929-062CE8890964}" destId="{FADA1292-50D3-4CBF-AF8D-11ED0E2FE584}" srcOrd="0" destOrd="0" presId="urn:microsoft.com/office/officeart/2005/8/layout/chevron1"/>
    <dgm:cxn modelId="{5D316770-B513-452D-A1D8-482E6D88E0CE}" type="presOf" srcId="{264E1E36-2CDE-4F0A-8A47-8012664B1272}" destId="{0F2CB155-5948-489F-BCBD-BD2F518065EC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CE7F02E4-DF63-47F5-AD5A-0EF6E5FD555A}" type="presOf" srcId="{5F144A1B-6039-42D0-AE20-B5EA70DD5374}" destId="{9D4BCF28-E9A9-4CEB-A4F9-FDDDDA5A85C1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6ED6A01F-F729-45CA-8A77-4B4B8E2BE905}" type="presParOf" srcId="{9D4BCF28-E9A9-4CEB-A4F9-FDDDDA5A85C1}" destId="{0F2CB155-5948-489F-BCBD-BD2F518065EC}" srcOrd="0" destOrd="0" presId="urn:microsoft.com/office/officeart/2005/8/layout/chevron1"/>
    <dgm:cxn modelId="{03F5634C-3D95-47C4-BF8F-B1B37CD2CCF7}" type="presParOf" srcId="{9D4BCF28-E9A9-4CEB-A4F9-FDDDDA5A85C1}" destId="{2AF61263-22F6-4C5F-8215-CF9FC226AD66}" srcOrd="1" destOrd="0" presId="urn:microsoft.com/office/officeart/2005/8/layout/chevron1"/>
    <dgm:cxn modelId="{170DCF0C-5A53-4995-936F-252454BB9862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64155-6332-4F8E-8DEA-F35723EA3EEE}" type="presOf" srcId="{7209AA40-A3B2-4CC6-8929-062CE8890964}" destId="{FADA1292-50D3-4CBF-AF8D-11ED0E2FE584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1A5BF8A1-1FF8-4FF9-9241-12E5E8F9F1FB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A5D3DE47-112F-454E-84BD-595853226F2E}" type="presOf" srcId="{5F144A1B-6039-42D0-AE20-B5EA70DD5374}" destId="{9D4BCF28-E9A9-4CEB-A4F9-FDDDDA5A85C1}" srcOrd="0" destOrd="0" presId="urn:microsoft.com/office/officeart/2005/8/layout/chevron1"/>
    <dgm:cxn modelId="{D28CBB5E-0B21-4D22-9F75-1D554D8C1A6C}" type="presParOf" srcId="{9D4BCF28-E9A9-4CEB-A4F9-FDDDDA5A85C1}" destId="{0F2CB155-5948-489F-BCBD-BD2F518065EC}" srcOrd="0" destOrd="0" presId="urn:microsoft.com/office/officeart/2005/8/layout/chevron1"/>
    <dgm:cxn modelId="{5B1C503C-B2C2-4A45-8388-B651FA5B5A53}" type="presParOf" srcId="{9D4BCF28-E9A9-4CEB-A4F9-FDDDDA5A85C1}" destId="{2AF61263-22F6-4C5F-8215-CF9FC226AD66}" srcOrd="1" destOrd="0" presId="urn:microsoft.com/office/officeart/2005/8/layout/chevron1"/>
    <dgm:cxn modelId="{951DB722-525A-45CB-B1F2-E9D4E5D3A33D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13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E8174A-DDDD-46B6-B3E4-475C57F85419}" type="presOf" srcId="{5F144A1B-6039-42D0-AE20-B5EA70DD5374}" destId="{9D4BCF28-E9A9-4CEB-A4F9-FDDDDA5A85C1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B9444D58-0393-41E7-97B7-A5E5F70673D6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0C70DC1F-FBC9-444B-8F73-9B4DFEC3A066}" type="presOf" srcId="{7209AA40-A3B2-4CC6-8929-062CE8890964}" destId="{FADA1292-50D3-4CBF-AF8D-11ED0E2FE584}" srcOrd="0" destOrd="0" presId="urn:microsoft.com/office/officeart/2005/8/layout/chevron1"/>
    <dgm:cxn modelId="{8D468163-13E2-4EC1-A7A2-F3660EE8AC28}" type="presParOf" srcId="{9D4BCF28-E9A9-4CEB-A4F9-FDDDDA5A85C1}" destId="{0F2CB155-5948-489F-BCBD-BD2F518065EC}" srcOrd="0" destOrd="0" presId="urn:microsoft.com/office/officeart/2005/8/layout/chevron1"/>
    <dgm:cxn modelId="{2152270D-C40F-4450-85BA-FDF93160F530}" type="presParOf" srcId="{9D4BCF28-E9A9-4CEB-A4F9-FDDDDA5A85C1}" destId="{2AF61263-22F6-4C5F-8215-CF9FC226AD66}" srcOrd="1" destOrd="0" presId="urn:microsoft.com/office/officeart/2005/8/layout/chevron1"/>
    <dgm:cxn modelId="{FE1A33B1-FC05-4085-B5DB-8EF9E2D216E2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5F24B-B760-47D3-BD58-F88418B8BD41}">
      <dsp:nvSpPr>
        <dsp:cNvPr id="0" name=""/>
        <dsp:cNvSpPr/>
      </dsp:nvSpPr>
      <dsp:spPr>
        <a:xfrm rot="5400000">
          <a:off x="61244" y="98673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DB60-A411-4598-9369-CDC307C90513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Technical Skills</a:t>
          </a:r>
          <a:endParaRPr lang="en-US" sz="1700" kern="1200" dirty="0"/>
        </a:p>
      </dsp:txBody>
      <dsp:txXfrm>
        <a:off x="50894" y="50894"/>
        <a:ext cx="1387388" cy="940587"/>
      </dsp:txXfrm>
    </dsp:sp>
    <dsp:sp modelId="{A61CEF2F-3058-4F24-B81F-FC8395BC96F4}">
      <dsp:nvSpPr>
        <dsp:cNvPr id="0" name=""/>
        <dsp:cNvSpPr/>
      </dsp:nvSpPr>
      <dsp:spPr>
        <a:xfrm>
          <a:off x="1995787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D97F-3BB2-4070-81BD-D066C85BD891}">
      <dsp:nvSpPr>
        <dsp:cNvPr id="0" name=""/>
        <dsp:cNvSpPr/>
      </dsp:nvSpPr>
      <dsp:spPr>
        <a:xfrm rot="5400000">
          <a:off x="1142365" y="215047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DD0C1-1E84-402F-9160-D4C9C3E6BF0B}">
      <dsp:nvSpPr>
        <dsp:cNvPr id="0" name=""/>
        <dsp:cNvSpPr/>
      </dsp:nvSpPr>
      <dsp:spPr>
        <a:xfrm>
          <a:off x="1008111" y="11149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1059005" y="1165857"/>
        <a:ext cx="1387388" cy="940587"/>
      </dsp:txXfrm>
    </dsp:sp>
    <dsp:sp modelId="{69F64D04-1138-4778-9355-F721D35A2774}">
      <dsp:nvSpPr>
        <dsp:cNvPr id="0" name=""/>
        <dsp:cNvSpPr/>
      </dsp:nvSpPr>
      <dsp:spPr>
        <a:xfrm>
          <a:off x="2592287" y="1224132"/>
          <a:ext cx="7138992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</a:t>
          </a:r>
          <a:r>
            <a:rPr lang="en-US" sz="1800" kern="1200" baseline="0" dirty="0" smtClean="0"/>
            <a:t> able to create performance test specification.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Round up the result of the tests and make a report.</a:t>
          </a:r>
          <a:endParaRPr lang="en-US" sz="1800" kern="1200" baseline="0" dirty="0" smtClean="0"/>
        </a:p>
      </dsp:txBody>
      <dsp:txXfrm>
        <a:off x="2592287" y="1224132"/>
        <a:ext cx="7138992" cy="842493"/>
      </dsp:txXfrm>
    </dsp:sp>
    <dsp:sp modelId="{24C37A5D-AB21-4255-8365-8CD18C52C7A2}">
      <dsp:nvSpPr>
        <dsp:cNvPr id="0" name=""/>
        <dsp:cNvSpPr/>
      </dsp:nvSpPr>
      <dsp:spPr>
        <a:xfrm rot="5400000">
          <a:off x="2221486" y="3374619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0D3A-D94F-4B9E-90BC-241F452BC404}">
      <dsp:nvSpPr>
        <dsp:cNvPr id="0" name=""/>
        <dsp:cNvSpPr/>
      </dsp:nvSpPr>
      <dsp:spPr>
        <a:xfrm>
          <a:off x="2111219" y="2342005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environment construction</a:t>
          </a:r>
          <a:endParaRPr lang="en-US" sz="1700" kern="1200" dirty="0"/>
        </a:p>
      </dsp:txBody>
      <dsp:txXfrm>
        <a:off x="2162113" y="2392899"/>
        <a:ext cx="1387388" cy="940587"/>
      </dsp:txXfrm>
    </dsp:sp>
    <dsp:sp modelId="{7D7D0058-E40D-4CE2-8FDE-D68CB4649750}">
      <dsp:nvSpPr>
        <dsp:cNvPr id="0" name=""/>
        <dsp:cNvSpPr/>
      </dsp:nvSpPr>
      <dsp:spPr>
        <a:xfrm>
          <a:off x="3482593" y="2448276"/>
          <a:ext cx="739061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Set up environment for Gen3 to run test on multiple OS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Get knowledge of the development environment (GHS Compiler) and conduct tests and evaluations</a:t>
          </a:r>
          <a:endParaRPr lang="en-US" sz="1800" kern="1200" baseline="0" dirty="0" smtClean="0"/>
        </a:p>
      </dsp:txBody>
      <dsp:txXfrm>
        <a:off x="3482593" y="2448276"/>
        <a:ext cx="7390614" cy="842493"/>
      </dsp:txXfrm>
    </dsp:sp>
    <dsp:sp modelId="{528B0409-C24F-4977-AD46-AFD37AF9AD82}">
      <dsp:nvSpPr>
        <dsp:cNvPr id="0" name=""/>
        <dsp:cNvSpPr/>
      </dsp:nvSpPr>
      <dsp:spPr>
        <a:xfrm>
          <a:off x="3191351" y="3493548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Verification/ Failure analysis</a:t>
          </a:r>
          <a:endParaRPr lang="en-US" sz="1700" kern="1200" dirty="0"/>
        </a:p>
      </dsp:txBody>
      <dsp:txXfrm>
        <a:off x="3242245" y="3544442"/>
        <a:ext cx="1387388" cy="940587"/>
      </dsp:txXfrm>
    </dsp:sp>
    <dsp:sp modelId="{EC9F4D51-AF25-4963-9173-5F795C8682CA}">
      <dsp:nvSpPr>
        <dsp:cNvPr id="0" name=""/>
        <dsp:cNvSpPr/>
      </dsp:nvSpPr>
      <dsp:spPr>
        <a:xfrm>
          <a:off x="4656129" y="3617353"/>
          <a:ext cx="5902586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Can determine and fix simple problem of testing ,build environment, working with source file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</a:t>
          </a:r>
          <a:r>
            <a:rPr lang="en-US" sz="1800" kern="1200" baseline="0" dirty="0" smtClean="0"/>
            <a:t> the root cause from occur again in the future</a:t>
          </a:r>
          <a:endParaRPr lang="en-US" sz="1800" kern="1200" dirty="0"/>
        </a:p>
      </dsp:txBody>
      <dsp:txXfrm>
        <a:off x="4656129" y="3617353"/>
        <a:ext cx="5902586" cy="8424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3994" y="0"/>
          <a:ext cx="8150487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303" y="0"/>
        <a:ext cx="7543870" cy="606617"/>
      </dsp:txXfrm>
    </dsp:sp>
    <dsp:sp modelId="{FADA1292-50D3-4CBF-AF8D-11ED0E2FE584}">
      <dsp:nvSpPr>
        <dsp:cNvPr id="0" name=""/>
        <dsp:cNvSpPr/>
      </dsp:nvSpPr>
      <dsp:spPr>
        <a:xfrm>
          <a:off x="7339433" y="0"/>
          <a:ext cx="2463973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642742" y="0"/>
        <a:ext cx="1857356" cy="606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knowledge</a:t>
          </a:r>
          <a:endParaRPr lang="en-US" sz="16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dirty="0" smtClean="0"/>
            <a:t> architecture</a:t>
          </a:r>
          <a:endParaRPr lang="en-US" sz="16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Understand Gen3</a:t>
          </a:r>
          <a:r>
            <a:rPr lang="en-US" sz="1800" kern="1200" baseline="0" dirty="0" smtClean="0"/>
            <a:t> hardware manual well and apply to project if necessary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</a:t>
          </a:r>
          <a:r>
            <a:rPr lang="en-US" sz="1800" kern="1200" baseline="0" dirty="0" smtClean="0"/>
            <a:t> ability of understanding Linux, INTEGRITY ,</a:t>
          </a:r>
          <a:r>
            <a:rPr lang="en-US" sz="1800" kern="1200" baseline="0" dirty="0" err="1" smtClean="0"/>
            <a:t>Yocto</a:t>
          </a:r>
          <a:r>
            <a:rPr lang="en-US" sz="1800" kern="1200" baseline="0" dirty="0" smtClean="0"/>
            <a:t> architecture to help porting process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2968153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3019047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Apply development process into every task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 Skills</a:t>
          </a:r>
          <a:endParaRPr lang="en-US" sz="14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Communication Ability</a:t>
          </a:r>
          <a:endParaRPr lang="en-US" sz="14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Maybe report work status with teammate</a:t>
          </a:r>
          <a:r>
            <a:rPr lang="en-US" sz="1800" kern="1200" baseline="0" dirty="0" smtClean="0"/>
            <a:t> and discuss well with other team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Management Ability</a:t>
          </a:r>
          <a:endParaRPr lang="en-US" sz="14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Be able to schedule all the tasks and make plan to complete them on time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3040155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 Skill</a:t>
          </a:r>
          <a:endParaRPr lang="en-US" sz="1400" kern="1200" dirty="0"/>
        </a:p>
      </dsp:txBody>
      <dsp:txXfrm>
        <a:off x="3091049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 well on presentation ideas and sharing opinion in English 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5F24B-B760-47D3-BD58-F88418B8BD41}">
      <dsp:nvSpPr>
        <dsp:cNvPr id="0" name=""/>
        <dsp:cNvSpPr/>
      </dsp:nvSpPr>
      <dsp:spPr>
        <a:xfrm rot="5400000">
          <a:off x="61244" y="98673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DB60-A411-4598-9369-CDC307C90513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Technical Skills</a:t>
          </a:r>
          <a:endParaRPr lang="en-US" sz="1700" kern="1200" dirty="0"/>
        </a:p>
      </dsp:txBody>
      <dsp:txXfrm>
        <a:off x="50894" y="50894"/>
        <a:ext cx="1387388" cy="940587"/>
      </dsp:txXfrm>
    </dsp:sp>
    <dsp:sp modelId="{A61CEF2F-3058-4F24-B81F-FC8395BC96F4}">
      <dsp:nvSpPr>
        <dsp:cNvPr id="0" name=""/>
        <dsp:cNvSpPr/>
      </dsp:nvSpPr>
      <dsp:spPr>
        <a:xfrm>
          <a:off x="1995787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3D97F-3BB2-4070-81BD-D066C85BD891}">
      <dsp:nvSpPr>
        <dsp:cNvPr id="0" name=""/>
        <dsp:cNvSpPr/>
      </dsp:nvSpPr>
      <dsp:spPr>
        <a:xfrm rot="5400000">
          <a:off x="1142365" y="2150478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DD0C1-1E84-402F-9160-D4C9C3E6BF0B}">
      <dsp:nvSpPr>
        <dsp:cNvPr id="0" name=""/>
        <dsp:cNvSpPr/>
      </dsp:nvSpPr>
      <dsp:spPr>
        <a:xfrm>
          <a:off x="1008111" y="11149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Testing</a:t>
          </a:r>
          <a:endParaRPr lang="en-US" sz="1700" kern="1200" dirty="0"/>
        </a:p>
      </dsp:txBody>
      <dsp:txXfrm>
        <a:off x="1059005" y="1165857"/>
        <a:ext cx="1387388" cy="940587"/>
      </dsp:txXfrm>
    </dsp:sp>
    <dsp:sp modelId="{69F64D04-1138-4778-9355-F721D35A2774}">
      <dsp:nvSpPr>
        <dsp:cNvPr id="0" name=""/>
        <dsp:cNvSpPr/>
      </dsp:nvSpPr>
      <dsp:spPr>
        <a:xfrm>
          <a:off x="2592287" y="1224132"/>
          <a:ext cx="7138992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</a:t>
          </a:r>
          <a:r>
            <a:rPr lang="en-US" sz="1800" kern="1200" baseline="0" dirty="0" smtClean="0"/>
            <a:t> able to create performance test specification.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Round up the result of the tests and make a report.</a:t>
          </a:r>
          <a:endParaRPr lang="en-US" sz="1800" kern="1200" baseline="0" dirty="0" smtClean="0"/>
        </a:p>
      </dsp:txBody>
      <dsp:txXfrm>
        <a:off x="2592287" y="1224132"/>
        <a:ext cx="7138992" cy="842493"/>
      </dsp:txXfrm>
    </dsp:sp>
    <dsp:sp modelId="{24C37A5D-AB21-4255-8365-8CD18C52C7A2}">
      <dsp:nvSpPr>
        <dsp:cNvPr id="0" name=""/>
        <dsp:cNvSpPr/>
      </dsp:nvSpPr>
      <dsp:spPr>
        <a:xfrm rot="5400000">
          <a:off x="2221486" y="3374619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0D3A-D94F-4B9E-90BC-241F452BC404}">
      <dsp:nvSpPr>
        <dsp:cNvPr id="0" name=""/>
        <dsp:cNvSpPr/>
      </dsp:nvSpPr>
      <dsp:spPr>
        <a:xfrm>
          <a:off x="2111219" y="2342005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environment construction</a:t>
          </a:r>
          <a:endParaRPr lang="en-US" sz="1700" kern="1200" dirty="0"/>
        </a:p>
      </dsp:txBody>
      <dsp:txXfrm>
        <a:off x="2162113" y="2392899"/>
        <a:ext cx="1387388" cy="940587"/>
      </dsp:txXfrm>
    </dsp:sp>
    <dsp:sp modelId="{7D7D0058-E40D-4CE2-8FDE-D68CB4649750}">
      <dsp:nvSpPr>
        <dsp:cNvPr id="0" name=""/>
        <dsp:cNvSpPr/>
      </dsp:nvSpPr>
      <dsp:spPr>
        <a:xfrm>
          <a:off x="3482593" y="2448276"/>
          <a:ext cx="739061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Set up environment for Gen3 to run test on multiple OS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Get knowledge of the development environment (GHS Compiler) and conduct tests and evaluations</a:t>
          </a:r>
          <a:endParaRPr lang="en-US" sz="1800" kern="1200" baseline="0" dirty="0" smtClean="0"/>
        </a:p>
      </dsp:txBody>
      <dsp:txXfrm>
        <a:off x="3482593" y="2448276"/>
        <a:ext cx="7390614" cy="842493"/>
      </dsp:txXfrm>
    </dsp:sp>
    <dsp:sp modelId="{528B0409-C24F-4977-AD46-AFD37AF9AD82}">
      <dsp:nvSpPr>
        <dsp:cNvPr id="0" name=""/>
        <dsp:cNvSpPr/>
      </dsp:nvSpPr>
      <dsp:spPr>
        <a:xfrm>
          <a:off x="3191351" y="3493548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Verification/ Failure analysis</a:t>
          </a:r>
          <a:endParaRPr lang="en-US" sz="1700" kern="1200" dirty="0"/>
        </a:p>
      </dsp:txBody>
      <dsp:txXfrm>
        <a:off x="3242245" y="3544442"/>
        <a:ext cx="1387388" cy="940587"/>
      </dsp:txXfrm>
    </dsp:sp>
    <dsp:sp modelId="{EC9F4D51-AF25-4963-9173-5F795C8682CA}">
      <dsp:nvSpPr>
        <dsp:cNvPr id="0" name=""/>
        <dsp:cNvSpPr/>
      </dsp:nvSpPr>
      <dsp:spPr>
        <a:xfrm>
          <a:off x="4656129" y="3617353"/>
          <a:ext cx="5902586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Can determine and fix simple problem of testing ,build environment, working with source file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Prevent</a:t>
          </a:r>
          <a:r>
            <a:rPr lang="en-US" sz="1800" kern="1200" baseline="0" dirty="0" smtClean="0"/>
            <a:t> the root cause from occur again in the future</a:t>
          </a:r>
          <a:endParaRPr lang="en-US" sz="1800" kern="1200" dirty="0"/>
        </a:p>
      </dsp:txBody>
      <dsp:txXfrm>
        <a:off x="4656129" y="3617353"/>
        <a:ext cx="5902586" cy="842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knowledge</a:t>
          </a:r>
          <a:endParaRPr lang="en-US" sz="16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dirty="0" smtClean="0"/>
            <a:t> architecture</a:t>
          </a:r>
          <a:endParaRPr lang="en-US" sz="16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Understand Gen3</a:t>
          </a:r>
          <a:r>
            <a:rPr lang="en-US" sz="1800" kern="1200" baseline="0" dirty="0" smtClean="0"/>
            <a:t> hardware manual well and apply to project if necessary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</a:t>
          </a:r>
          <a:r>
            <a:rPr lang="en-US" sz="1800" kern="1200" baseline="0" dirty="0" smtClean="0"/>
            <a:t> ability of understanding Linux, INTEGRITY ,</a:t>
          </a:r>
          <a:r>
            <a:rPr lang="en-US" sz="1800" kern="1200" baseline="0" dirty="0" err="1" smtClean="0"/>
            <a:t>Yocto</a:t>
          </a:r>
          <a:r>
            <a:rPr lang="en-US" sz="1800" kern="1200" baseline="0" dirty="0" smtClean="0"/>
            <a:t> architecture to help porting process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2968153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3019047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Apply development process into every task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1458-515C-4391-8796-FBD5AA56661A}">
      <dsp:nvSpPr>
        <dsp:cNvPr id="0" name=""/>
        <dsp:cNvSpPr/>
      </dsp:nvSpPr>
      <dsp:spPr>
        <a:xfrm rot="5400000">
          <a:off x="61244" y="946347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E7E5-0AED-4FBB-958B-BA2D69599B2D}">
      <dsp:nvSpPr>
        <dsp:cNvPr id="0" name=""/>
        <dsp:cNvSpPr/>
      </dsp:nvSpPr>
      <dsp:spPr>
        <a:xfrm>
          <a:off x="0" y="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 Skills</a:t>
          </a:r>
          <a:endParaRPr lang="en-US" sz="1400" kern="1200" dirty="0"/>
        </a:p>
      </dsp:txBody>
      <dsp:txXfrm>
        <a:off x="50894" y="50894"/>
        <a:ext cx="1387388" cy="940587"/>
      </dsp:txXfrm>
    </dsp:sp>
    <dsp:sp modelId="{47B2C3D3-FEFD-408B-B32C-67EE8E8C41D7}">
      <dsp:nvSpPr>
        <dsp:cNvPr id="0" name=""/>
        <dsp:cNvSpPr/>
      </dsp:nvSpPr>
      <dsp:spPr>
        <a:xfrm>
          <a:off x="2089326" y="126085"/>
          <a:ext cx="108308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4CB9-1280-473E-BE4B-A6CB9F8CD81F}">
      <dsp:nvSpPr>
        <dsp:cNvPr id="0" name=""/>
        <dsp:cNvSpPr/>
      </dsp:nvSpPr>
      <dsp:spPr>
        <a:xfrm rot="5400000">
          <a:off x="1062189" y="2120215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BE42-D318-4F21-B6D0-BC8E23693CCC}">
      <dsp:nvSpPr>
        <dsp:cNvPr id="0" name=""/>
        <dsp:cNvSpPr/>
      </dsp:nvSpPr>
      <dsp:spPr>
        <a:xfrm>
          <a:off x="1000945" y="1121863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Communication Ability</a:t>
          </a:r>
          <a:endParaRPr lang="en-US" sz="1400" kern="1200" dirty="0"/>
        </a:p>
      </dsp:txBody>
      <dsp:txXfrm>
        <a:off x="1051839" y="1172757"/>
        <a:ext cx="1387388" cy="940587"/>
      </dsp:txXfrm>
    </dsp:sp>
    <dsp:sp modelId="{26280216-74FA-4D63-A892-F5603B0F3A89}">
      <dsp:nvSpPr>
        <dsp:cNvPr id="0" name=""/>
        <dsp:cNvSpPr/>
      </dsp:nvSpPr>
      <dsp:spPr>
        <a:xfrm>
          <a:off x="2513117" y="1277420"/>
          <a:ext cx="6226233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Maybe report work status with teammate</a:t>
          </a:r>
          <a:r>
            <a:rPr lang="en-US" sz="1800" kern="1200" baseline="0" dirty="0" smtClean="0"/>
            <a:t> and discuss well with other team</a:t>
          </a:r>
          <a:endParaRPr lang="en-US" sz="1800" kern="1200" dirty="0"/>
        </a:p>
      </dsp:txBody>
      <dsp:txXfrm>
        <a:off x="2513117" y="1277420"/>
        <a:ext cx="6226233" cy="842493"/>
      </dsp:txXfrm>
    </dsp:sp>
    <dsp:sp modelId="{09E6EA4E-C513-4D24-B2C0-F196EF292EA9}">
      <dsp:nvSpPr>
        <dsp:cNvPr id="0" name=""/>
        <dsp:cNvSpPr/>
      </dsp:nvSpPr>
      <dsp:spPr>
        <a:xfrm rot="5400000">
          <a:off x="2070303" y="3292871"/>
          <a:ext cx="884618" cy="10071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D12-295A-405C-83B2-FDD04287FE19}">
      <dsp:nvSpPr>
        <dsp:cNvPr id="0" name=""/>
        <dsp:cNvSpPr/>
      </dsp:nvSpPr>
      <dsp:spPr>
        <a:xfrm>
          <a:off x="2009050" y="2273990"/>
          <a:ext cx="1489176" cy="104237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Management Ability</a:t>
          </a:r>
          <a:endParaRPr lang="en-US" sz="1400" kern="1200" dirty="0"/>
        </a:p>
      </dsp:txBody>
      <dsp:txXfrm>
        <a:off x="2059944" y="2324884"/>
        <a:ext cx="1387388" cy="940587"/>
      </dsp:txXfrm>
    </dsp:sp>
    <dsp:sp modelId="{7A7C67ED-6571-4DA1-AC11-E99E846A6822}">
      <dsp:nvSpPr>
        <dsp:cNvPr id="0" name=""/>
        <dsp:cNvSpPr/>
      </dsp:nvSpPr>
      <dsp:spPr>
        <a:xfrm>
          <a:off x="3593235" y="2345997"/>
          <a:ext cx="652564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Be able to schedule all the tasks and make plan to complete them on time</a:t>
          </a:r>
          <a:endParaRPr lang="en-US" sz="1800" kern="1200" dirty="0"/>
        </a:p>
      </dsp:txBody>
      <dsp:txXfrm>
        <a:off x="3593235" y="2345997"/>
        <a:ext cx="6525641" cy="842493"/>
      </dsp:txXfrm>
    </dsp:sp>
    <dsp:sp modelId="{1F740DDF-7015-4601-A13A-6AAEF50A30C4}">
      <dsp:nvSpPr>
        <dsp:cNvPr id="0" name=""/>
        <dsp:cNvSpPr/>
      </dsp:nvSpPr>
      <dsp:spPr>
        <a:xfrm>
          <a:off x="3040155" y="3498124"/>
          <a:ext cx="1489176" cy="1042375"/>
        </a:xfrm>
        <a:prstGeom prst="roundRect">
          <a:avLst>
            <a:gd name="adj" fmla="val 166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 Skill</a:t>
          </a:r>
          <a:endParaRPr lang="en-US" sz="1400" kern="1200" dirty="0"/>
        </a:p>
      </dsp:txBody>
      <dsp:txXfrm>
        <a:off x="3091049" y="3549018"/>
        <a:ext cx="1387388" cy="940587"/>
      </dsp:txXfrm>
    </dsp:sp>
    <dsp:sp modelId="{27FD4134-F449-47E7-B29F-2394EC582554}">
      <dsp:nvSpPr>
        <dsp:cNvPr id="0" name=""/>
        <dsp:cNvSpPr/>
      </dsp:nvSpPr>
      <dsp:spPr>
        <a:xfrm>
          <a:off x="4534036" y="3570140"/>
          <a:ext cx="5752827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Get well on presentation ideas and sharing opinion in English </a:t>
          </a:r>
          <a:endParaRPr lang="en-US" sz="1800" kern="1200" dirty="0"/>
        </a:p>
      </dsp:txBody>
      <dsp:txXfrm>
        <a:off x="4534036" y="3570140"/>
        <a:ext cx="5752827" cy="8424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3697" y="0"/>
          <a:ext cx="9433877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006" y="0"/>
        <a:ext cx="8827260" cy="606617"/>
      </dsp:txXfrm>
    </dsp:sp>
    <dsp:sp modelId="{FADA1292-50D3-4CBF-AF8D-11ED0E2FE584}">
      <dsp:nvSpPr>
        <dsp:cNvPr id="0" name=""/>
        <dsp:cNvSpPr/>
      </dsp:nvSpPr>
      <dsp:spPr>
        <a:xfrm>
          <a:off x="8494187" y="0"/>
          <a:ext cx="1309516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8797496" y="0"/>
        <a:ext cx="702899" cy="60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27/01/2019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66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/>
              <a:t>Mentor	: </a:t>
            </a:r>
            <a:r>
              <a:rPr lang="en-US" dirty="0" err="1"/>
              <a:t>Quang</a:t>
            </a:r>
            <a:r>
              <a:rPr lang="en-US" dirty="0"/>
              <a:t> Nguyen	(1778)</a:t>
            </a:r>
          </a:p>
          <a:p>
            <a:r>
              <a:rPr lang="en-US" dirty="0"/>
              <a:t>Mentee	: </a:t>
            </a:r>
            <a:r>
              <a:rPr lang="en-US" dirty="0" err="1"/>
              <a:t>HunG</a:t>
            </a:r>
            <a:r>
              <a:rPr lang="en-US" dirty="0"/>
              <a:t> Trinh	(2382</a:t>
            </a:r>
            <a:r>
              <a:rPr lang="en-US" dirty="0" smtClean="0"/>
              <a:t>)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28G </a:t>
            </a:r>
            <a:r>
              <a:rPr lang="en-US" altLang="ja-JP" dirty="0" smtClean="0"/>
              <a:t>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/2018 </a:t>
            </a:r>
            <a:r>
              <a:rPr lang="en-US" altLang="ja-JP" dirty="0" smtClean="0"/>
              <a:t>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/2020)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1408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2585323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STATUS</a:t>
            </a:r>
          </a:p>
          <a:p>
            <a:r>
              <a:rPr lang="de-DE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AND SOLUTION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endParaRPr lang="de-DE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423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Refer to existing source code and test report,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Provide tutorial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Check output and give feedback to improvement.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testing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GreenHills</a:t>
                      </a:r>
                      <a:r>
                        <a:rPr lang="en-US" sz="1600" baseline="0" dirty="0" smtClean="0"/>
                        <a:t>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source code to locate the issue’s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do the job without making a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&amp; Mentee </a:t>
            </a:r>
            <a:r>
              <a:rPr lang="de-DE" dirty="0" smtClean="0">
                <a:solidFill>
                  <a:srgbClr val="FF0000"/>
                </a:solidFill>
              </a:rPr>
              <a:t>activities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Mentor &amp; mentee activities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239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1682416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781300" y="1934139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7886700" y="1912001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24800" y="167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5856" y="1790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45106" y="17189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2800" y="1923558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352800" y="2193862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20806" y="15715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 task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9661" y="230104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task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57500" y="2975421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819400" y="3227144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848600" y="3213718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86700" y="297811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350795" y="3285371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816" y="286832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Support, send document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46317" y="33700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 hint and direction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2446837" y="2975421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280" y="30662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investigation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63516" y="4152330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2825416" y="4404053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7854616" y="4390627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92716" y="415502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370200" y="4402710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50795" y="4672488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rved Right Arrow 30"/>
          <p:cNvSpPr/>
          <p:nvPr/>
        </p:nvSpPr>
        <p:spPr>
          <a:xfrm>
            <a:off x="2437231" y="4146732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967" y="43031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evaluation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85984" y="4032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22184" y="47339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&amp; Mentee </a:t>
            </a:r>
            <a:r>
              <a:rPr lang="de-DE" dirty="0" smtClean="0"/>
              <a:t>activities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04408" y="5562600"/>
          <a:ext cx="9931375" cy="698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63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80650" y="5972031"/>
            <a:ext cx="26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70095" y="5799712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1528374" y="1792853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/>
          </p:nvPr>
        </p:nvGraphicFramePr>
        <p:xfrm>
          <a:off x="1528374" y="2948526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1528374" y="4180671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621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Operating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71" y="3082558"/>
            <a:ext cx="14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430066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Communication</a:t>
            </a:r>
          </a:p>
        </p:txBody>
      </p:sp>
      <p:graphicFrame>
        <p:nvGraphicFramePr>
          <p:cNvPr id="22" name="Diagram 21"/>
          <p:cNvGraphicFramePr/>
          <p:nvPr>
            <p:extLst/>
          </p:nvPr>
        </p:nvGraphicFramePr>
        <p:xfrm>
          <a:off x="1528374" y="1792853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>
            <p:extLst/>
          </p:nvPr>
        </p:nvGraphicFramePr>
        <p:xfrm>
          <a:off x="1528374" y="2948526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Diagram 25"/>
          <p:cNvGraphicFramePr/>
          <p:nvPr>
            <p:extLst/>
          </p:nvPr>
        </p:nvGraphicFramePr>
        <p:xfrm>
          <a:off x="1528374" y="4180671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404408" y="5562600"/>
          <a:ext cx="9931375" cy="698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9725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63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80650" y="5972031"/>
            <a:ext cx="26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370095" y="5799712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637919"/>
          </a:xfrm>
        </p:spPr>
        <p:txBody>
          <a:bodyPr/>
          <a:lstStyle/>
          <a:p>
            <a:r>
              <a:rPr lang="de-DE" sz="1800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STATUS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7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1072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dirty="0">
                <a:solidFill>
                  <a:schemeClr val="tx2"/>
                </a:solidFill>
              </a:rPr>
              <a:t>RUNNING TESTING WITHOUT SUPPORT BY NOVEMBER 2020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95519"/>
              </p:ext>
            </p:extLst>
          </p:nvPr>
        </p:nvGraphicFramePr>
        <p:xfrm>
          <a:off x="1055440" y="1700808"/>
          <a:ext cx="1087320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5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</a:t>
            </a:r>
            <a:r>
              <a:rPr lang="en-GB" dirty="0" smtClean="0">
                <a:latin typeface="+mn-lt"/>
              </a:rPr>
              <a:t>(2/3</a:t>
            </a:r>
            <a:r>
              <a:rPr lang="en-GB" dirty="0" smtClean="0">
                <a:latin typeface="+mn-lt"/>
              </a:rPr>
              <a:t>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dirty="0">
                <a:solidFill>
                  <a:schemeClr val="tx2"/>
                </a:solidFill>
              </a:rPr>
              <a:t>RUNNING TESTING WITHOUT SUPPORT BY NOVEMBER 2020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86739534"/>
              </p:ext>
            </p:extLst>
          </p:nvPr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</a:t>
            </a:r>
            <a:r>
              <a:rPr lang="en-GB" dirty="0" smtClean="0">
                <a:latin typeface="+mn-lt"/>
              </a:rPr>
              <a:t>(3/3</a:t>
            </a:r>
            <a:r>
              <a:rPr lang="en-GB" dirty="0" smtClean="0">
                <a:latin typeface="+mn-lt"/>
              </a:rPr>
              <a:t>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dirty="0">
                <a:solidFill>
                  <a:schemeClr val="tx2"/>
                </a:solidFill>
              </a:rPr>
              <a:t>RUNNING TESTING WITHOUT SUPPORT BY NOVEMBER 2020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9696299"/>
              </p:ext>
            </p:extLst>
          </p:nvPr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637919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</a:t>
            </a:r>
          </a:p>
          <a:p>
            <a:r>
              <a:rPr lang="de-DE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STATUS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and ability (1/3</a:t>
            </a:r>
            <a:r>
              <a:rPr lang="en-GB" dirty="0" smtClean="0">
                <a:latin typeface="+mn-lt"/>
              </a:rPr>
              <a:t>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1424" y="969371"/>
            <a:ext cx="107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TESTING </a:t>
            </a:r>
            <a:r>
              <a:rPr lang="en-US" dirty="0" smtClean="0">
                <a:solidFill>
                  <a:schemeClr val="tx2"/>
                </a:solidFill>
              </a:rPr>
              <a:t>ENGINEERING </a:t>
            </a:r>
            <a:r>
              <a:rPr lang="en-US" dirty="0" smtClean="0">
                <a:solidFill>
                  <a:schemeClr val="tx2"/>
                </a:solidFill>
              </a:rPr>
              <a:t>LEVEL 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055440" y="1700808"/>
          <a:ext cx="1087320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タイトル 1"/>
          <p:cNvSpPr txBox="1">
            <a:spLocks/>
          </p:cNvSpPr>
          <p:nvPr/>
        </p:nvSpPr>
        <p:spPr>
          <a:xfrm>
            <a:off x="990600" y="533400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+mn-lt"/>
              </a:rPr>
              <a:t>Current status and ability (2/3)</a:t>
            </a:r>
            <a:endParaRPr lang="en-GB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760" y="984502"/>
            <a:ext cx="107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TESTING </a:t>
            </a:r>
            <a:r>
              <a:rPr lang="en-US" dirty="0" smtClean="0">
                <a:solidFill>
                  <a:schemeClr val="tx2"/>
                </a:solidFill>
              </a:rPr>
              <a:t>ENGINEERING </a:t>
            </a:r>
            <a:r>
              <a:rPr lang="en-US" dirty="0" smtClean="0">
                <a:solidFill>
                  <a:schemeClr val="tx2"/>
                </a:solidFill>
              </a:rPr>
              <a:t>LEVEL 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90600" y="1731071"/>
          <a:ext cx="106571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and ability (3/3</a:t>
            </a:r>
            <a:r>
              <a:rPr lang="en-GB" dirty="0" smtClean="0">
                <a:latin typeface="+mn-lt"/>
              </a:rPr>
              <a:t>)</a:t>
            </a:r>
            <a:endParaRPr kumimoji="1" lang="en-GB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424" y="969371"/>
            <a:ext cx="107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TESTING </a:t>
            </a:r>
            <a:r>
              <a:rPr lang="en-US" dirty="0" smtClean="0">
                <a:solidFill>
                  <a:schemeClr val="tx2"/>
                </a:solidFill>
              </a:rPr>
              <a:t>ENGINEERING </a:t>
            </a:r>
            <a:r>
              <a:rPr lang="en-US" dirty="0" smtClean="0">
                <a:solidFill>
                  <a:schemeClr val="tx2"/>
                </a:solidFill>
              </a:rPr>
              <a:t>LEVEL 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11079</TotalTime>
  <Words>1161</Words>
  <Application>Microsoft Office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1_151229_Renesas_Templates_16_9_EN</vt:lpstr>
      <vt:lpstr>PowerPoint Presentation</vt:lpstr>
      <vt:lpstr>Agenda</vt:lpstr>
      <vt:lpstr>Training target (1/3)</vt:lpstr>
      <vt:lpstr>Training target (2/3)</vt:lpstr>
      <vt:lpstr>Training target (3/3)</vt:lpstr>
      <vt:lpstr>Agenda</vt:lpstr>
      <vt:lpstr>Current status and ability (1/3)</vt:lpstr>
      <vt:lpstr>PowerPoint Presentation</vt:lpstr>
      <vt:lpstr>Current status and ability (3/3)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Mentor &amp; mentee activities</vt:lpstr>
      <vt:lpstr>Agenda</vt:lpstr>
      <vt:lpstr>Training plan(1/2) </vt:lpstr>
      <vt:lpstr>Training plan(2/2)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Hung Tan</cp:lastModifiedBy>
  <cp:revision>844</cp:revision>
  <dcterms:created xsi:type="dcterms:W3CDTF">2015-08-18T12:30:57Z</dcterms:created>
  <dcterms:modified xsi:type="dcterms:W3CDTF">2019-01-27T17:00:05Z</dcterms:modified>
</cp:coreProperties>
</file>