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60" r:id="rId5"/>
    <p:sldId id="261" r:id="rId6"/>
    <p:sldId id="262" r:id="rId7"/>
    <p:sldId id="264" r:id="rId8"/>
    <p:sldId id="265" r:id="rId9"/>
    <p:sldId id="263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D5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32E07-79D8-4DF3-9166-E471B606AC87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5F9E-66E0-4342-B817-2DDEEE8BB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5F9E-66E0-4342-B817-2DDEEE8BB7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5F9E-66E0-4342-B817-2DDEEE8BB7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5F9E-66E0-4342-B817-2DDEEE8BB7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5F9E-66E0-4342-B817-2DDEEE8BB7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0680-9787-4E2A-80D9-1E87823E0150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12F0-2366-4112-8D17-CB5D75541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US" sz="4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endParaRPr lang="en-US" sz="4800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200150"/>
            <a:ext cx="40100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structor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3D4D5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erver_side_code_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76269"/>
            <a:ext cx="7543800" cy="3943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Define</a:t>
            </a:r>
          </a:p>
          <a:p>
            <a:pPr marL="514350" indent="-514350" algn="l"/>
            <a:r>
              <a:rPr lang="en-US" sz="280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An </a:t>
            </a:r>
            <a:r>
              <a:rPr lang="en-US" sz="2400" i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 is </a:t>
            </a:r>
            <a:r>
              <a:rPr lang="en-US" sz="240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a read-only 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template with instructions for creating a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container. Often, an image is </a:t>
            </a:r>
            <a:r>
              <a:rPr lang="en-US" sz="2400" i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based on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 another image, with some additional customization.</a:t>
            </a:r>
          </a:p>
          <a:p>
            <a:pPr marL="514350" indent="-514350" algn="l"/>
            <a:r>
              <a:rPr lang="en-US" sz="240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 is built up from a series of layers.</a:t>
            </a:r>
          </a:p>
          <a:p>
            <a:pPr marL="514350" indent="-514350" algn="l"/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91000"/>
            <a:ext cx="4838700" cy="24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endParaRPr lang="en-US" sz="2800" b="1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A 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is a text document that contains all the commands a user could call on the command line to assemble an image.</a:t>
            </a:r>
            <a:endParaRPr lang="en-US" sz="24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429000"/>
            <a:ext cx="56197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Systax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l"/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# Comment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 INSTRUCTION arguments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commands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+ FROM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ENV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ADD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COPY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RUN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VOLUME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WORKDIR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CMD </a:t>
            </a:r>
          </a:p>
          <a:p>
            <a:pPr marL="514350" indent="-514350" algn="l"/>
            <a:r>
              <a:rPr lang="en-US" sz="21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+ EXPOSE</a:t>
            </a:r>
          </a:p>
          <a:p>
            <a:pPr marL="514350" indent="-514350" algn="l"/>
            <a:endParaRPr lang="en-US" sz="24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Usage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build –t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imagename:tag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–f path/.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indent="-514350" algn="l"/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19400"/>
            <a:ext cx="6448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Container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Define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A container is a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runnable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instance of an image. 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The major difference between a container and an image is the top writable layer.</a:t>
            </a:r>
          </a:p>
          <a:p>
            <a:pPr marL="514350" indent="-514350" algn="l"/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57599"/>
            <a:ext cx="4800600" cy="298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Container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Create container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create  </a:t>
            </a:r>
          </a:p>
          <a:p>
            <a:pPr marL="514350" indent="-514350" algn="l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$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run</a:t>
            </a:r>
          </a:p>
          <a:p>
            <a:pPr marL="514350" indent="-514350" algn="l"/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Useful parameters of the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run command are: </a:t>
            </a:r>
            <a:endParaRPr lang="en-US" sz="24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--name {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container_name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}  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-p {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host_port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}:{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container_port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}  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-v {/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host_path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}:{/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container_path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}  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-it  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-d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--link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Further parameters can be discovered via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run –help.</a:t>
            </a:r>
          </a:p>
          <a:p>
            <a:pPr marL="514350" indent="-514350" algn="l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14350" indent="-514350" algn="l"/>
            <a:r>
              <a:rPr lang="en-US" sz="2400" i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 	</a:t>
            </a:r>
            <a:endParaRPr lang="en-US" sz="2400" i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Container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Container commands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ps</a:t>
            </a:r>
            <a:endParaRPr lang="en-US" sz="2400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ps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–a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$(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ps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qa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start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stop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exec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log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	</a:t>
            </a:r>
            <a:endParaRPr lang="en-US" sz="2400" i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Define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Compose is a tool for defining and running multi-container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applications.</a:t>
            </a:r>
          </a:p>
          <a:p>
            <a:pPr marL="514350" indent="-514350" algn="l"/>
            <a:r>
              <a:rPr lang="en-US" sz="24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With Compose, you use a YAML file to configure your application’s services.</a:t>
            </a:r>
            <a:endParaRPr lang="en-US" sz="2400" i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docker-compose-environment-kinam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19266"/>
            <a:ext cx="6553200" cy="2557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 </a:t>
            </a: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yml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file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Version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Services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Image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Volumes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Ports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Links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restart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environment</a:t>
            </a:r>
          </a:p>
          <a:p>
            <a:pPr marL="514350" indent="-514350" algn="l"/>
            <a:r>
              <a:rPr lang="en-US" sz="26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6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depends_on</a:t>
            </a:r>
            <a:endParaRPr lang="en-US" sz="2600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l"/>
            <a:endParaRPr lang="en-US" sz="2400" b="1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i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209800"/>
            <a:ext cx="2743200" cy="44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</a:rPr>
              <a:t> 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?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Compare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and Hypervisors.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Install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structor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images.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DockerFile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container.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Compose.</a:t>
            </a:r>
          </a:p>
          <a:p>
            <a:pPr algn="l">
              <a:buFont typeface="Wingdings" pitchFamily="2" charset="2"/>
              <a:buChar char="v"/>
            </a:pPr>
            <a:endParaRPr lang="en-US" sz="2800" dirty="0" smtClean="0">
              <a:solidFill>
                <a:srgbClr val="3D4D54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US" sz="2800" dirty="0">
              <a:solidFill>
                <a:srgbClr val="3D4D5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 commands</a:t>
            </a: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 up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 down</a:t>
            </a:r>
          </a:p>
          <a:p>
            <a:pPr marL="514350" indent="-514350" algn="l"/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compose stop</a:t>
            </a:r>
          </a:p>
          <a:p>
            <a:pPr marL="514350" indent="-514350" algn="l"/>
            <a:endParaRPr lang="en-US" sz="2600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l"/>
            <a:endParaRPr lang="en-US" sz="2400" b="1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/>
            <a:r>
              <a:rPr lang="en-US" sz="28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i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4"/>
            <a:ext cx="7772400" cy="59658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72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</a:br>
            <a:r>
              <a:rPr lang="en-US" sz="72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72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7200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ocker-whale-hom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247775"/>
            <a:ext cx="437197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?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rgbClr val="3D4D54"/>
                </a:solidFill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is “a platform for developers and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sysadmins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to develop, ship, and run applications”, based on containers.</a:t>
            </a:r>
          </a:p>
          <a:p>
            <a:pPr algn="l"/>
            <a:endParaRPr lang="en-US" sz="2800" dirty="0" smtClean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allows you to package an application with all of its dependencies into a standardized unit for software development.</a:t>
            </a:r>
          </a:p>
          <a:p>
            <a:pPr algn="l"/>
            <a:endParaRPr lang="en-US" sz="2800" dirty="0">
              <a:solidFill>
                <a:srgbClr val="3D4D5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Hypervisors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3D4D5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25de7baf-adb7-4cbc-b54e-4879e55bbba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51041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installation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On Linux</a:t>
            </a:r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2262187"/>
            <a:ext cx="7419975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installation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On Window</a:t>
            </a:r>
          </a:p>
          <a:p>
            <a:pPr marL="514350" indent="-514350" algn="l"/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62200"/>
            <a:ext cx="784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installation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On Window</a:t>
            </a:r>
          </a:p>
          <a:p>
            <a:pPr marL="514350" indent="-514350" algn="l"/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295415"/>
            <a:ext cx="5486400" cy="42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installation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On Window</a:t>
            </a:r>
          </a:p>
          <a:p>
            <a:pPr marL="514350" indent="-514350" algn="l"/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9674" y="2514600"/>
            <a:ext cx="621892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1652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US" b="1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 installation</a:t>
            </a:r>
            <a:endParaRPr lang="en-US" b="1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3D4D54"/>
                </a:solidFill>
                <a:latin typeface="Arial" pitchFamily="34" charset="0"/>
                <a:cs typeface="Arial" pitchFamily="34" charset="0"/>
              </a:rPr>
              <a:t>On Window</a:t>
            </a:r>
          </a:p>
          <a:p>
            <a:pPr marL="514350" indent="-514350" algn="l"/>
            <a:endParaRPr lang="en-US" sz="2800" dirty="0">
              <a:solidFill>
                <a:srgbClr val="3D4D5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371600"/>
            <a:ext cx="77724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6238875"/>
            <a:ext cx="638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2095" y="2057400"/>
            <a:ext cx="472590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154</Words>
  <Application>Microsoft Office PowerPoint</Application>
  <PresentationFormat>On-screen Show (4:3)</PresentationFormat>
  <Paragraphs>113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Agenda</vt:lpstr>
      <vt:lpstr>What is Docker ?</vt:lpstr>
      <vt:lpstr>Docker vs Hypervisors</vt:lpstr>
      <vt:lpstr>Docker installation</vt:lpstr>
      <vt:lpstr>Docker installation</vt:lpstr>
      <vt:lpstr>Docker installation</vt:lpstr>
      <vt:lpstr>Docker installation</vt:lpstr>
      <vt:lpstr>Docker installation</vt:lpstr>
      <vt:lpstr>Docker structor</vt:lpstr>
      <vt:lpstr>Docker Images</vt:lpstr>
      <vt:lpstr>Docker Images</vt:lpstr>
      <vt:lpstr>Docker Images</vt:lpstr>
      <vt:lpstr>Docker Images</vt:lpstr>
      <vt:lpstr>Docker Container</vt:lpstr>
      <vt:lpstr>Docker Container</vt:lpstr>
      <vt:lpstr>Docker Container</vt:lpstr>
      <vt:lpstr>Docker Compose</vt:lpstr>
      <vt:lpstr>Docker Compose</vt:lpstr>
      <vt:lpstr>Docker Compose</vt:lpstr>
      <vt:lpstr> 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HERO-LIGHT</dc:creator>
  <cp:lastModifiedBy>HUNG TRUONG</cp:lastModifiedBy>
  <cp:revision>105</cp:revision>
  <dcterms:created xsi:type="dcterms:W3CDTF">2018-08-05T08:16:53Z</dcterms:created>
  <dcterms:modified xsi:type="dcterms:W3CDTF">2018-08-19T08:20:59Z</dcterms:modified>
</cp:coreProperties>
</file>