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660"/>
  </p:normalViewPr>
  <p:slideViewPr>
    <p:cSldViewPr>
      <p:cViewPr varScale="1">
        <p:scale>
          <a:sx n="92" d="100"/>
          <a:sy n="92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71108-5D28-4C3A-9CC7-C6F20171FE23}" type="datetimeFigureOut">
              <a:rPr lang="vi-VN" smtClean="0"/>
              <a:t>18/07/2019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F5E7E-FE05-41AE-A90C-4DED2E3CFF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59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4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7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5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2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7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5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2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1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8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8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96976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5715" y="548165"/>
            <a:ext cx="9152096" cy="4391025"/>
            <a:chOff x="-12" y="1319"/>
            <a:chExt cx="19217" cy="9220"/>
          </a:xfrm>
          <a:solidFill>
            <a:schemeClr val="bg1">
              <a:lumMod val="7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14361" y="1319"/>
              <a:ext cx="4845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871" y="1319"/>
              <a:ext cx="8037" cy="9220"/>
            </a:xfrm>
            <a:prstGeom prst="parallelogram">
              <a:avLst>
                <a:gd name="adj" fmla="val 918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-12" y="10070"/>
              <a:ext cx="7438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61510" y="959645"/>
            <a:ext cx="4685348" cy="3644265"/>
            <a:chOff x="9368" y="2015"/>
            <a:chExt cx="9838" cy="7652"/>
          </a:xfrm>
          <a:blipFill rotWithShape="1">
            <a:blip r:embed="rId3"/>
            <a:stretch>
              <a:fillRect/>
            </a:stretch>
          </a:blipFill>
        </p:grpSpPr>
        <p:sp>
          <p:nvSpPr>
            <p:cNvPr id="5" name="矩形 4"/>
            <p:cNvSpPr/>
            <p:nvPr/>
          </p:nvSpPr>
          <p:spPr>
            <a:xfrm>
              <a:off x="15468" y="2015"/>
              <a:ext cx="3739" cy="76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9368" y="2015"/>
              <a:ext cx="6100" cy="765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5715" y="213361"/>
            <a:ext cx="9152573" cy="4391025"/>
            <a:chOff x="-12" y="616"/>
            <a:chExt cx="19218" cy="9220"/>
          </a:xfrm>
          <a:solidFill>
            <a:srgbClr val="F8C002"/>
          </a:solidFill>
        </p:grpSpPr>
        <p:sp>
          <p:nvSpPr>
            <p:cNvPr id="8" name="平行四边形 7"/>
            <p:cNvSpPr/>
            <p:nvPr/>
          </p:nvSpPr>
          <p:spPr>
            <a:xfrm>
              <a:off x="8712" y="616"/>
              <a:ext cx="8037" cy="9220"/>
            </a:xfrm>
            <a:prstGeom prst="parallelogram">
              <a:avLst>
                <a:gd name="adj" fmla="val 918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134" y="616"/>
              <a:ext cx="3073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12" y="9367"/>
              <a:ext cx="9381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0409" y="248306"/>
            <a:ext cx="6044218" cy="523220"/>
          </a:xfrm>
          <a:prstGeom prst="rect">
            <a:avLst/>
          </a:prstGeom>
          <a:solidFill>
            <a:srgbClr val="F8C0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FROM ZERO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-39812" y="1336999"/>
            <a:ext cx="5032534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sz="3200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200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Tập</a:t>
            </a:r>
            <a:r>
              <a:rPr lang="en-US" altLang="zh-CN" sz="3200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C# </a:t>
            </a:r>
          </a:p>
          <a:p>
            <a:pPr algn="ctr"/>
            <a:r>
              <a:rPr lang="en-US" altLang="zh-CN" sz="2400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Nội</a:t>
            </a:r>
            <a:r>
              <a:rPr lang="en-US" altLang="zh-CN" sz="2400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dung </a:t>
            </a:r>
            <a:r>
              <a:rPr lang="en-US" altLang="zh-CN" sz="2400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số</a:t>
            </a:r>
            <a:r>
              <a:rPr lang="en-US" altLang="zh-CN" sz="2400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3 – OOP</a:t>
            </a:r>
            <a:endParaRPr lang="zh-CN" altLang="en-US" sz="2400" b="1" dirty="0">
              <a:solidFill>
                <a:srgbClr val="C33736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259946" y="2803468"/>
            <a:ext cx="40871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80000"/>
              </a:lnSpc>
            </a:pPr>
            <a:r>
              <a:rPr lang="en-US" altLang="zh-CN" sz="1100" dirty="0" err="1" smtClean="0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Thực</a:t>
            </a:r>
            <a:r>
              <a:rPr lang="en-US" altLang="zh-CN" sz="1100" dirty="0" smtClean="0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 smtClean="0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hiện</a:t>
            </a:r>
            <a:r>
              <a:rPr lang="en-US" altLang="zh-CN" sz="1100" dirty="0" smtClean="0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slide: _</a:t>
            </a:r>
          </a:p>
          <a:p>
            <a:pPr algn="l">
              <a:lnSpc>
                <a:spcPct val="180000"/>
              </a:lnSpc>
            </a:pPr>
            <a:r>
              <a:rPr lang="en-US" altLang="zh-CN" sz="1100" dirty="0" err="1" smtClean="0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Thuyết</a:t>
            </a:r>
            <a:r>
              <a:rPr lang="en-US" altLang="zh-CN" sz="1100" dirty="0" smtClean="0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minh: _</a:t>
            </a:r>
            <a:endParaRPr lang="zh-CN" altLang="en-US" sz="1200" dirty="0">
              <a:solidFill>
                <a:srgbClr val="303135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6170" y="2473693"/>
            <a:ext cx="4560570" cy="0"/>
          </a:xfrm>
          <a:prstGeom prst="line">
            <a:avLst/>
          </a:prstGeom>
          <a:ln w="25400">
            <a:solidFill>
              <a:srgbClr val="F8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42012" y="3652817"/>
            <a:ext cx="2493981" cy="250031"/>
          </a:xfrm>
          <a:prstGeom prst="roundRect">
            <a:avLst>
              <a:gd name="adj" fmla="val 50000"/>
            </a:avLst>
          </a:prstGeom>
          <a:solidFill>
            <a:srgbClr val="F8C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Edu Solution JSC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3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9</a:t>
            </a:r>
            <a:endParaRPr lang="en-US" altLang="zh-CN" b="1" dirty="0" smtClean="0">
              <a:solidFill>
                <a:srgbClr val="F8C002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340161" y="438150"/>
            <a:ext cx="80772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en-US" altLang="zh-CN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WeekDay</a:t>
            </a:r>
            <a:r>
              <a:rPr lang="vi-VN" altLang="zh-CN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 </a:t>
            </a:r>
            <a:r>
              <a:rPr lang="en-US" altLang="zh-CN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WeekDay</a:t>
            </a:r>
            <a:r>
              <a:rPr lang="vi-VN" altLang="zh-CN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.cs</a:t>
            </a:r>
          </a:p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45966"/>
              </p:ext>
            </p:extLst>
          </p:nvPr>
        </p:nvGraphicFramePr>
        <p:xfrm>
          <a:off x="350245" y="868366"/>
          <a:ext cx="8443510" cy="13833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39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thuộc</a:t>
                      </a:r>
                      <a:r>
                        <a:rPr lang="vi-VN" sz="900" baseline="0" dirty="0" smtClean="0"/>
                        <a:t> tính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Kiểu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get/set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Số</a:t>
                      </a:r>
                      <a:r>
                        <a:rPr lang="vi-VN" sz="900" baseline="0" dirty="0" smtClean="0"/>
                        <a:t> nguyên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</a:t>
                      </a:r>
                      <a:r>
                        <a:rPr lang="en-US" sz="900" dirty="0" smtClean="0"/>
                        <a:t>–</a:t>
                      </a:r>
                      <a:r>
                        <a:rPr lang="vi-VN" sz="900" dirty="0" smtClean="0"/>
                        <a:t>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0-6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CN.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gán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vi-VN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(1-31)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5399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vi-VN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(1-12)</a:t>
                      </a:r>
                      <a:endParaRPr lang="vi-VN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vi-VN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(1900 – 9999)</a:t>
                      </a:r>
                      <a:endParaRPr lang="vi-VN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50245" y="22669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57239"/>
              </p:ext>
            </p:extLst>
          </p:nvPr>
        </p:nvGraphicFramePr>
        <p:xfrm>
          <a:off x="350245" y="2571750"/>
          <a:ext cx="8412755" cy="202649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35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phương</a:t>
                      </a:r>
                      <a:r>
                        <a:rPr lang="vi-VN" sz="900" baseline="0" dirty="0" smtClean="0"/>
                        <a:t> thức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88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vi-VN" sz="900" dirty="0" smtClean="0"/>
                        <a:t>LayThongTin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 trả về thông tin một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r>
                        <a:rPr lang="vi-VN" sz="900" baseline="0" dirty="0" smtClean="0"/>
                        <a:t>. </a:t>
                      </a:r>
                      <a:r>
                        <a:rPr lang="vi-VN" sz="900" dirty="0" smtClean="0"/>
                        <a:t>Nội</a:t>
                      </a:r>
                      <a:r>
                        <a:rPr lang="vi-VN" sz="900" baseline="0" dirty="0" smtClean="0"/>
                        <a:t> dung trả về là một chuỗi có chứa các thông tin theo định dạng </a:t>
                      </a:r>
                    </a:p>
                    <a:p>
                      <a:r>
                        <a:rPr lang="vi-VN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«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NgayThangNam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la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thu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Thu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va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co/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khong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LaNamNhuan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phai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la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nam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nhuan</a:t>
                      </a:r>
                      <a:r>
                        <a:rPr lang="vi-VN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»</a:t>
                      </a:r>
                      <a:endParaRPr lang="vi-VN" sz="9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vi-VN" sz="900" dirty="0" smtClean="0"/>
                        <a:t>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LayKhoangThoiGian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chênh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lệch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đối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tượng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NgayThangNam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900" baseline="0" dirty="0" smtClean="0"/>
                        <a:t>thông qua nhập liệu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</a:t>
                      </a:r>
                      <a:r>
                        <a:rPr lang="vi-VN" sz="900" baseline="0" dirty="0" smtClean="0"/>
                        <a:t>]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</a:t>
                      </a:r>
                      <a:r>
                        <a:rPr lang="vi-VN" sz="900" baseline="0" dirty="0" smtClean="0"/>
                        <a:t> thông qua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NgayThangNam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[-]</a:t>
                      </a:r>
                      <a:r>
                        <a:rPr lang="vi-VN" sz="900" baseline="0" dirty="0" smtClean="0"/>
                        <a:t> NhapNgay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[-]</a:t>
                      </a:r>
                      <a:r>
                        <a:rPr lang="vi-VN" sz="900" baseline="0" dirty="0" smtClean="0"/>
                        <a:t> NhapThang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Thang</a:t>
                      </a:r>
                      <a:endParaRPr lang="vi-VN" sz="90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[-]</a:t>
                      </a:r>
                      <a:r>
                        <a:rPr lang="vi-VN" sz="900" baseline="0" dirty="0" smtClean="0"/>
                        <a:t> NhapNam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</a:t>
                      </a:r>
                      <a:endParaRPr lang="vi-VN" sz="90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25698" y="47053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8809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10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340161" y="438150"/>
            <a:ext cx="80772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en-US" altLang="zh-CN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MaTran</a:t>
            </a:r>
            <a:r>
              <a:rPr lang="vi-VN" altLang="zh-CN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 </a:t>
            </a:r>
            <a:r>
              <a:rPr lang="en-US" altLang="zh-CN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MaTran</a:t>
            </a:r>
            <a:r>
              <a:rPr lang="vi-VN" altLang="zh-CN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.cs</a:t>
            </a:r>
          </a:p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99067"/>
              </p:ext>
            </p:extLst>
          </p:nvPr>
        </p:nvGraphicFramePr>
        <p:xfrm>
          <a:off x="350245" y="868366"/>
          <a:ext cx="8443510" cy="101877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584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thuộc</a:t>
                      </a:r>
                      <a:r>
                        <a:rPr lang="vi-VN" sz="900" baseline="0" dirty="0" smtClean="0"/>
                        <a:t> tính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Kiểu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get/set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SoHang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vi-VN" sz="900" dirty="0" smtClean="0"/>
                        <a:t>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trận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SoCot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trận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5399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Mảng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chiều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trận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17600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50245" y="2059201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7962"/>
              </p:ext>
            </p:extLst>
          </p:nvPr>
        </p:nvGraphicFramePr>
        <p:xfrm>
          <a:off x="350245" y="2271633"/>
          <a:ext cx="8412755" cy="160758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35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phương</a:t>
                      </a:r>
                      <a:r>
                        <a:rPr lang="vi-VN" sz="900" baseline="0" dirty="0" smtClean="0"/>
                        <a:t> thức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82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en-US" sz="900" dirty="0" err="1" smtClean="0"/>
                        <a:t>InMaTran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hiển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thị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một</a:t>
                      </a:r>
                      <a:r>
                        <a:rPr lang="en-US" sz="900" baseline="0" dirty="0" smtClean="0"/>
                        <a:t> ma </a:t>
                      </a:r>
                      <a:r>
                        <a:rPr lang="en-US" sz="900" baseline="0" dirty="0" err="1" smtClean="0"/>
                        <a:t>trận</a:t>
                      </a:r>
                      <a:r>
                        <a:rPr lang="en-US" sz="900" baseline="0" dirty="0" smtClean="0"/>
                        <a:t> </a:t>
                      </a:r>
                      <a:endParaRPr lang="vi-VN" sz="9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vi-VN" sz="900" dirty="0" smtClean="0"/>
                        <a:t>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NhapMaTran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trận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SoHang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SoCot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[+]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CongMaTran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trận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trận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trận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91137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SoHang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SoCot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Matrix </a:t>
                      </a:r>
                      <a:r>
                        <a:rPr lang="vi-VN" sz="900" baseline="0" dirty="0" smtClean="0"/>
                        <a:t>thông qua nhập liệu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</a:t>
                      </a:r>
                      <a:r>
                        <a:rPr lang="en-US" sz="900" dirty="0" smtClean="0"/>
                        <a:t>+</a:t>
                      </a:r>
                      <a:r>
                        <a:rPr lang="vi-VN" sz="900" baseline="0" dirty="0" smtClean="0"/>
                        <a:t>]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SoHang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SoCot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Matrix </a:t>
                      </a:r>
                      <a:r>
                        <a:rPr lang="vi-VN" sz="900" baseline="0" dirty="0" smtClean="0"/>
                        <a:t>thông qua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19072" y="3888001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</a:t>
            </a:r>
            <a:r>
              <a:rPr lang="vi-VN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88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</a:t>
            </a:r>
            <a:endParaRPr lang="en-US" altLang="zh-CN" b="1" dirty="0">
              <a:solidFill>
                <a:srgbClr val="F8C002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340161" y="396701"/>
            <a:ext cx="8077200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LopHoc</a:t>
            </a:r>
            <a:r>
              <a:rPr lang="vi-VN" altLang="zh-CN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  <a:r>
              <a:rPr lang="vi-VN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 </a:t>
            </a:r>
            <a:r>
              <a:rPr lang="en-US" altLang="zh-CN" sz="10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LopHoc</a:t>
            </a:r>
            <a:r>
              <a:rPr lang="vi-VN" altLang="zh-CN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.cs</a:t>
            </a:r>
          </a:p>
          <a:p>
            <a:r>
              <a:rPr lang="vi-VN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47996"/>
              </p:ext>
            </p:extLst>
          </p:nvPr>
        </p:nvGraphicFramePr>
        <p:xfrm>
          <a:off x="350245" y="880110"/>
          <a:ext cx="8443510" cy="14630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268">
                <a:tc>
                  <a:txBody>
                    <a:bodyPr/>
                    <a:lstStyle/>
                    <a:p>
                      <a:pPr algn="ctr"/>
                      <a:r>
                        <a:rPr lang="vi-VN" sz="1000" dirty="0" smtClean="0">
                          <a:latin typeface="+mn-lt"/>
                        </a:rPr>
                        <a:t>#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 smtClean="0">
                          <a:latin typeface="+mn-lt"/>
                        </a:rPr>
                        <a:t>Tên thuộc</a:t>
                      </a:r>
                      <a:r>
                        <a:rPr lang="vi-VN" sz="1000" baseline="0" dirty="0" smtClean="0">
                          <a:latin typeface="+mn-lt"/>
                        </a:rPr>
                        <a:t> tính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 smtClean="0">
                          <a:latin typeface="+mn-lt"/>
                        </a:rPr>
                        <a:t>Kiểu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 smtClean="0">
                          <a:latin typeface="+mn-lt"/>
                        </a:rPr>
                        <a:t>get/set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 smtClean="0">
                          <a:latin typeface="+mn-lt"/>
                        </a:rPr>
                        <a:t>Mô</a:t>
                      </a:r>
                      <a:r>
                        <a:rPr lang="vi-VN" sz="1000" baseline="0" dirty="0" smtClean="0">
                          <a:latin typeface="+mn-lt"/>
                        </a:rPr>
                        <a:t> tả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68"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1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Ma</a:t>
                      </a:r>
                      <a:r>
                        <a:rPr lang="en-US" sz="1000" dirty="0" smtClean="0">
                          <a:latin typeface="+mn-lt"/>
                        </a:rPr>
                        <a:t>Lop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Số nguyên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dirty="0" smtClean="0">
                          <a:latin typeface="+mn-lt"/>
                        </a:rPr>
                        <a:t>+get +set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Mã</a:t>
                      </a:r>
                      <a:r>
                        <a:rPr lang="vi-VN" sz="1000" baseline="0" dirty="0" smtClean="0">
                          <a:latin typeface="+mn-lt"/>
                        </a:rPr>
                        <a:t> số của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Lớp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học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68"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2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  <a:cs typeface="Arial" panose="020B0604020202020204" pitchFamily="34" charset="0"/>
                        </a:rPr>
                        <a:t>TenLop</a:t>
                      </a:r>
                      <a:endParaRPr lang="vi-V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Chuỗi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dirty="0" smtClean="0">
                          <a:latin typeface="+mn-lt"/>
                        </a:rPr>
                        <a:t>+get +set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endParaRPr lang="vi-VN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68"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3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  <a:cs typeface="Arial" panose="020B0604020202020204" pitchFamily="34" charset="0"/>
                        </a:rPr>
                        <a:t>SiSo</a:t>
                      </a:r>
                      <a:endParaRPr lang="vi-V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Số nguyên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dirty="0" smtClean="0">
                          <a:latin typeface="+mn-lt"/>
                        </a:rPr>
                        <a:t>+get +set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</a:rPr>
                        <a:t>Sĩ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số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của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lớp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học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268"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4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  <a:cs typeface="Arial" panose="020B0604020202020204" pitchFamily="34" charset="0"/>
                        </a:rPr>
                        <a:t>DiaChi</a:t>
                      </a:r>
                      <a:endParaRPr lang="vi-V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Chuỗi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n-lt"/>
                        </a:rPr>
                        <a:t>+</a:t>
                      </a:r>
                      <a:r>
                        <a:rPr lang="vi-VN" sz="1000" dirty="0" smtClean="0">
                          <a:latin typeface="+mn-lt"/>
                        </a:rPr>
                        <a:t>get +set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</a:rPr>
                        <a:t>Địa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chỉ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lớp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học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268"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5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  <a:cs typeface="Arial" panose="020B0604020202020204" pitchFamily="34" charset="0"/>
                        </a:rPr>
                        <a:t>GiaoVienChuNhiem</a:t>
                      </a:r>
                      <a:endParaRPr lang="vi-V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000" dirty="0" smtClean="0">
                          <a:latin typeface="+mn-lt"/>
                        </a:rPr>
                        <a:t>Chuỗi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+</a:t>
                      </a:r>
                      <a:r>
                        <a:rPr lang="vi-VN" sz="1000" dirty="0" smtClean="0">
                          <a:latin typeface="+mn-lt"/>
                        </a:rPr>
                        <a:t>get +set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</a:rPr>
                        <a:t>Tên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giáo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viên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chủ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nhiệm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err="1" smtClean="0">
                          <a:latin typeface="+mn-lt"/>
                        </a:rPr>
                        <a:t>lớp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40161" y="23431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04541"/>
              </p:ext>
            </p:extLst>
          </p:nvPr>
        </p:nvGraphicFramePr>
        <p:xfrm>
          <a:off x="350244" y="2571750"/>
          <a:ext cx="8412755" cy="11887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03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phương</a:t>
                      </a:r>
                      <a:r>
                        <a:rPr lang="vi-VN" sz="900" baseline="0" dirty="0" smtClean="0"/>
                        <a:t> thức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vi-VN" sz="900" dirty="0" smtClean="0"/>
                        <a:t>LayThongTin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 trả về thông tin một </a:t>
                      </a:r>
                      <a:r>
                        <a:rPr lang="en-US" sz="900" baseline="0" dirty="0" err="1" smtClean="0"/>
                        <a:t>Lớp</a:t>
                      </a:r>
                      <a:r>
                        <a:rPr lang="vi-VN" sz="900" baseline="0" dirty="0" smtClean="0"/>
                        <a:t>. </a:t>
                      </a:r>
                      <a:r>
                        <a:rPr lang="vi-VN" sz="900" dirty="0" smtClean="0"/>
                        <a:t>Nội</a:t>
                      </a:r>
                      <a:r>
                        <a:rPr lang="vi-VN" sz="900" baseline="0" dirty="0" smtClean="0"/>
                        <a:t> dung trả về là một chuỗi có chứa các thông tin theo định dạng </a:t>
                      </a:r>
                    </a:p>
                    <a:p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«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Lop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</a:rPr>
                        <a:t>TenLop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 co 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</a:rPr>
                        <a:t>ma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 la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</a:rPr>
                        <a:t>Malop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o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</a:rPr>
                        <a:t>DiaChi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» </a:t>
                      </a:r>
                      <a:endParaRPr lang="en-US" sz="9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«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</a:rPr>
                        <a:t>Lop co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</a:rPr>
                        <a:t>Siso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hoc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</a:rPr>
                        <a:t>va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 co GVCN la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</a:rPr>
                        <a:t>GiaoVienChuNhiem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» </a:t>
                      </a:r>
                      <a:endParaRPr lang="vi-VN" sz="9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3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LopHoc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vi-VN" sz="900" baseline="0" dirty="0" smtClean="0"/>
                        <a:t>thông qua nhập liệu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4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</a:t>
                      </a:r>
                      <a:r>
                        <a:rPr lang="vi-VN" sz="900" baseline="0" dirty="0" smtClean="0"/>
                        <a:t>]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LopHoc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900" baseline="0" dirty="0" smtClean="0"/>
                        <a:t>thông qua truyền vào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50244" y="4139669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6476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2</a:t>
            </a:r>
            <a:endParaRPr lang="en-US" altLang="zh-CN" b="1" dirty="0">
              <a:solidFill>
                <a:srgbClr val="F8C002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340161" y="396701"/>
            <a:ext cx="80772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vi-VN" altLang="zh-CN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Nguoi.</a:t>
            </a:r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 </a:t>
            </a:r>
            <a:r>
              <a:rPr lang="vi-VN" altLang="zh-CN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Nguoi.cs</a:t>
            </a:r>
          </a:p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99800"/>
              </p:ext>
            </p:extLst>
          </p:nvPr>
        </p:nvGraphicFramePr>
        <p:xfrm>
          <a:off x="350245" y="742950"/>
          <a:ext cx="8443510" cy="1600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31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thuộc</a:t>
                      </a:r>
                      <a:r>
                        <a:rPr lang="vi-VN" sz="900" baseline="0" dirty="0" smtClean="0"/>
                        <a:t> tính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Kiểu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get/set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MaSo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Số nguyên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Mã</a:t>
                      </a:r>
                      <a:r>
                        <a:rPr lang="vi-VN" sz="900" baseline="0" dirty="0" smtClean="0"/>
                        <a:t> số của Người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2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HoTen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Chuỗi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Họ</a:t>
                      </a:r>
                      <a:r>
                        <a:rPr lang="vi-VN" sz="900" baseline="0" dirty="0" smtClean="0"/>
                        <a:t> Tên của Người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3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NgaySinh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Ngày</a:t>
                      </a:r>
                      <a:r>
                        <a:rPr lang="vi-VN" sz="900" baseline="0" dirty="0" smtClean="0"/>
                        <a:t> tháng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Ngày</a:t>
                      </a:r>
                      <a:r>
                        <a:rPr lang="vi-VN" sz="900" baseline="0" dirty="0" smtClean="0"/>
                        <a:t> Sinh của Người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4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Ho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Chuỗi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-get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Lấy</a:t>
                      </a:r>
                      <a:r>
                        <a:rPr lang="vi-VN" sz="900" baseline="0" dirty="0" smtClean="0"/>
                        <a:t> dữ liệu Họ từ Họ Tên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5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Dem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Chuỗi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dirty="0" smtClean="0"/>
                        <a:t>-get +set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Lấy</a:t>
                      </a:r>
                      <a:r>
                        <a:rPr lang="vi-VN" sz="900" baseline="0" dirty="0" smtClean="0"/>
                        <a:t> dữ liệu Đệm từ Họ Tên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6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Ten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Chuỗi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dirty="0" smtClean="0"/>
                        <a:t>-get +set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Lấy</a:t>
                      </a:r>
                      <a:r>
                        <a:rPr lang="vi-VN" sz="900" baseline="0" dirty="0" smtClean="0"/>
                        <a:t> dữ liệu Tên từ Họ Tên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40161" y="23431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64117"/>
              </p:ext>
            </p:extLst>
          </p:nvPr>
        </p:nvGraphicFramePr>
        <p:xfrm>
          <a:off x="350244" y="2571750"/>
          <a:ext cx="8412755" cy="12801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03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phương</a:t>
                      </a:r>
                      <a:r>
                        <a:rPr lang="vi-VN" sz="900" baseline="0" dirty="0" smtClean="0"/>
                        <a:t> thức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vi-VN" sz="900" dirty="0" smtClean="0"/>
                        <a:t>LayThongTin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 trả về thông tin một Người. </a:t>
                      </a:r>
                      <a:r>
                        <a:rPr lang="vi-VN" sz="900" dirty="0" smtClean="0"/>
                        <a:t>Nội</a:t>
                      </a:r>
                      <a:r>
                        <a:rPr lang="vi-VN" sz="900" baseline="0" dirty="0" smtClean="0"/>
                        <a:t> dung trả về là một chuỗi có chứa các thông tin theo định dạng </a:t>
                      </a:r>
                    </a:p>
                    <a:p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«</a:t>
                      </a:r>
                      <a:r>
                        <a:rPr lang="vi-VN" sz="900" b="1" baseline="0" dirty="0" smtClean="0">
                          <a:solidFill>
                            <a:srgbClr val="002060"/>
                          </a:solidFill>
                        </a:rPr>
                        <a:t>MaSo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 co ten la </a:t>
                      </a:r>
                      <a:r>
                        <a:rPr lang="vi-VN" sz="900" b="1" baseline="0" dirty="0" smtClean="0">
                          <a:solidFill>
                            <a:srgbClr val="002060"/>
                          </a:solidFill>
                        </a:rPr>
                        <a:t>HoTen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 sinh ngay </a:t>
                      </a:r>
                      <a:r>
                        <a:rPr lang="vi-VN" sz="900" b="1" baseline="0" dirty="0" smtClean="0">
                          <a:solidFill>
                            <a:srgbClr val="002060"/>
                          </a:solidFill>
                        </a:rPr>
                        <a:t>NgaySinh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» </a:t>
                      </a:r>
                      <a:endParaRPr lang="vi-VN" sz="9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2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[-]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vi-VN" sz="900" dirty="0" smtClean="0"/>
                        <a:t>TaoDuLieuHoTen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 tạo ra dữ liệu của HoTen, nếu thuộc tính HoTen chưa có dữ liệu hoặc có dữ liệu mới thay thế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3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MaSo,HoTen,NgaySinh thông qua nhập liệu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4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</a:t>
                      </a:r>
                      <a:r>
                        <a:rPr lang="vi-VN" sz="900" baseline="0" dirty="0" smtClean="0"/>
                        <a:t>]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MaSo,HoTen,NgaySinh thông qua truyền vào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40161" y="38671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4222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3</a:t>
            </a:r>
            <a:endParaRPr lang="en-US" altLang="zh-CN" b="1" dirty="0">
              <a:solidFill>
                <a:srgbClr val="F8C002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340161" y="396701"/>
            <a:ext cx="80772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en-US" altLang="zh-CN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DonDatHang</a:t>
            </a:r>
            <a:r>
              <a:rPr lang="vi-VN" altLang="zh-CN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 </a:t>
            </a:r>
            <a:r>
              <a:rPr lang="en-US" altLang="zh-CN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DonDatHang</a:t>
            </a:r>
            <a:r>
              <a:rPr lang="vi-VN" altLang="zh-CN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.cs</a:t>
            </a:r>
          </a:p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72827"/>
              </p:ext>
            </p:extLst>
          </p:nvPr>
        </p:nvGraphicFramePr>
        <p:xfrm>
          <a:off x="350245" y="742950"/>
          <a:ext cx="8443510" cy="1828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31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thuộc</a:t>
                      </a:r>
                      <a:r>
                        <a:rPr lang="vi-VN" sz="900" baseline="0" dirty="0" smtClean="0"/>
                        <a:t> tính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Kiểu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get/set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MaSo</a:t>
                      </a:r>
                      <a:r>
                        <a:rPr lang="en-US" sz="900" dirty="0" smtClean="0"/>
                        <a:t>Don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Số nguyên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Mã</a:t>
                      </a:r>
                      <a:r>
                        <a:rPr lang="vi-VN" sz="900" baseline="0" dirty="0" smtClean="0"/>
                        <a:t> số của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2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NgayDat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Ngày</a:t>
                      </a:r>
                      <a:r>
                        <a:rPr lang="vi-VN" sz="900" baseline="0" dirty="0" smtClean="0"/>
                        <a:t> tháng</a:t>
                      </a:r>
                      <a:endParaRPr lang="vi-V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3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TenSanPham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Chuỗi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4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DonGia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+</a:t>
                      </a:r>
                      <a:r>
                        <a:rPr lang="vi-VN" sz="900" dirty="0" smtClean="0"/>
                        <a:t>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5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SoLuong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+</a:t>
                      </a:r>
                      <a:r>
                        <a:rPr lang="vi-VN" sz="900" dirty="0" smtClean="0"/>
                        <a:t>get +set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6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ThanhTien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+</a:t>
                      </a:r>
                      <a:r>
                        <a:rPr lang="vi-VN" sz="900" dirty="0" smtClean="0"/>
                        <a:t>get </a:t>
                      </a:r>
                      <a:r>
                        <a:rPr lang="en-US" sz="900" dirty="0" smtClean="0"/>
                        <a:t>-</a:t>
                      </a:r>
                      <a:r>
                        <a:rPr lang="vi-VN" sz="900" dirty="0" smtClean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Lấy</a:t>
                      </a:r>
                      <a:r>
                        <a:rPr lang="vi-VN" sz="900" baseline="0" dirty="0" smtClean="0"/>
                        <a:t> dữ liệu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GhiChu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Chuỗi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+get</a:t>
                      </a:r>
                      <a:r>
                        <a:rPr lang="en-US" sz="900" baseline="0" dirty="0" smtClean="0"/>
                        <a:t> +set</a:t>
                      </a:r>
                      <a:endParaRPr lang="vi-V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chú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40161" y="258699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19136"/>
              </p:ext>
            </p:extLst>
          </p:nvPr>
        </p:nvGraphicFramePr>
        <p:xfrm>
          <a:off x="350244" y="2815590"/>
          <a:ext cx="8412755" cy="1051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03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phương</a:t>
                      </a:r>
                      <a:r>
                        <a:rPr lang="vi-VN" sz="900" baseline="0" dirty="0" smtClean="0"/>
                        <a:t> thức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vi-VN" sz="900" dirty="0" smtClean="0"/>
                        <a:t>LayThongTin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 trả về thông tin một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vi-VN" sz="900" baseline="0" dirty="0" smtClean="0"/>
                        <a:t>. </a:t>
                      </a:r>
                      <a:r>
                        <a:rPr lang="vi-VN" sz="900" dirty="0" smtClean="0"/>
                        <a:t>Nội</a:t>
                      </a:r>
                      <a:r>
                        <a:rPr lang="vi-VN" sz="900" baseline="0" dirty="0" smtClean="0"/>
                        <a:t> dung trả về là một chuỗi có chứa các thông tin theo định dạng </a:t>
                      </a:r>
                    </a:p>
                    <a:p>
                      <a:r>
                        <a:rPr lang="vi-VN" sz="900" b="0" baseline="0" dirty="0" smtClean="0">
                          <a:solidFill>
                            <a:srgbClr val="002060"/>
                          </a:solidFill>
                        </a:rPr>
                        <a:t>«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Don hang co so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</a:rPr>
                        <a:t>MaSoDon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</a:rPr>
                        <a:t>dat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</a:rPr>
                        <a:t>ngay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</a:rPr>
                        <a:t>NgayDat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co tong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</a:rPr>
                        <a:t>tien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</a:rPr>
                        <a:t> la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</a:rPr>
                        <a:t>ThanhTien</a:t>
                      </a:r>
                      <a:r>
                        <a:rPr lang="vi-VN" sz="900" b="0" baseline="0" dirty="0" smtClean="0">
                          <a:solidFill>
                            <a:srgbClr val="002060"/>
                          </a:solidFill>
                        </a:rPr>
                        <a:t>»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vi-VN" sz="9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DonDatHang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900" baseline="0" dirty="0" smtClean="0"/>
                        <a:t>thông qua nhập liệu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3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</a:t>
                      </a:r>
                      <a:r>
                        <a:rPr lang="vi-VN" sz="900" baseline="0" dirty="0" smtClean="0"/>
                        <a:t>]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DonDatHang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900" baseline="0" dirty="0" smtClean="0"/>
                        <a:t>thông qua truyền vào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40161" y="38671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190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340161" y="396701"/>
            <a:ext cx="80772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en-US" altLang="zh-CN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HocVien</a:t>
            </a:r>
            <a:r>
              <a:rPr lang="vi-VN" altLang="zh-CN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</a:t>
            </a: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HocVien</a:t>
            </a:r>
            <a:r>
              <a:rPr lang="vi-VN" altLang="zh-CN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.cs</a:t>
            </a:r>
          </a:p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98484"/>
              </p:ext>
            </p:extLst>
          </p:nvPr>
        </p:nvGraphicFramePr>
        <p:xfrm>
          <a:off x="350245" y="742950"/>
          <a:ext cx="8443510" cy="1600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31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thuộc</a:t>
                      </a:r>
                      <a:r>
                        <a:rPr lang="vi-VN" sz="900" baseline="0" dirty="0" smtClean="0"/>
                        <a:t> tính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Kiểu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get/set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Ma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HocVien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Số nguyên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Mã</a:t>
                      </a:r>
                      <a:r>
                        <a:rPr lang="vi-VN" sz="900" baseline="0" dirty="0" smtClean="0"/>
                        <a:t> số của Người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2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HoTen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Chuỗi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Họ</a:t>
                      </a:r>
                      <a:r>
                        <a:rPr lang="vi-VN" sz="900" baseline="0" dirty="0" smtClean="0"/>
                        <a:t> Tên của Người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3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NgaySinh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Ngày</a:t>
                      </a:r>
                      <a:r>
                        <a:rPr lang="vi-VN" sz="900" baseline="0" dirty="0" smtClean="0"/>
                        <a:t> tháng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Ngày</a:t>
                      </a:r>
                      <a:r>
                        <a:rPr lang="vi-VN" sz="900" baseline="0" dirty="0" smtClean="0"/>
                        <a:t> Sinh của Người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4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Ho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Chuỗi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-get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Lấy</a:t>
                      </a:r>
                      <a:r>
                        <a:rPr lang="vi-VN" sz="900" baseline="0" dirty="0" smtClean="0"/>
                        <a:t> dữ liệu Họ từ Họ Tên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5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HocPhi</a:t>
                      </a:r>
                      <a:endParaRPr lang="en-US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+</a:t>
                      </a:r>
                      <a:r>
                        <a:rPr lang="vi-VN" sz="900" dirty="0" smtClean="0"/>
                        <a:t>get +set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phí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phí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3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triệu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5%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31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6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Chuỗi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+</a:t>
                      </a:r>
                      <a:r>
                        <a:rPr lang="vi-VN" sz="900" dirty="0" smtClean="0"/>
                        <a:t>get </a:t>
                      </a:r>
                      <a:r>
                        <a:rPr lang="en-US" sz="900" dirty="0" smtClean="0"/>
                        <a:t>–</a:t>
                      </a:r>
                      <a:r>
                        <a:rPr lang="vi-VN" sz="900" dirty="0" smtClean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Lấy</a:t>
                      </a:r>
                      <a:r>
                        <a:rPr lang="vi-VN" sz="900" baseline="0" dirty="0" smtClean="0"/>
                        <a:t> dữ liệu Tên từ Họ Tên</a:t>
                      </a:r>
                      <a:r>
                        <a:rPr lang="en-US" sz="900" baseline="0" dirty="0" smtClean="0"/>
                        <a:t> + 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“@edusolution.com”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40161" y="23431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8600"/>
              </p:ext>
            </p:extLst>
          </p:nvPr>
        </p:nvGraphicFramePr>
        <p:xfrm>
          <a:off x="350244" y="2571750"/>
          <a:ext cx="8412755" cy="12801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03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phương</a:t>
                      </a:r>
                      <a:r>
                        <a:rPr lang="vi-VN" sz="900" baseline="0" dirty="0" smtClean="0"/>
                        <a:t> thức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vi-VN" sz="900" dirty="0" smtClean="0"/>
                        <a:t>LayThongTin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 trả về thông tin một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HocVien</a:t>
                      </a:r>
                      <a:r>
                        <a:rPr lang="vi-VN" sz="900" baseline="0" dirty="0" smtClean="0"/>
                        <a:t>. </a:t>
                      </a:r>
                      <a:r>
                        <a:rPr lang="vi-VN" sz="900" dirty="0" smtClean="0"/>
                        <a:t>Nội</a:t>
                      </a:r>
                      <a:r>
                        <a:rPr lang="vi-VN" sz="900" baseline="0" dirty="0" smtClean="0"/>
                        <a:t> dung trả về là một chuỗi có chứa các thông tin theo định dạng </a:t>
                      </a:r>
                    </a:p>
                    <a:p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«</a:t>
                      </a:r>
                      <a:r>
                        <a:rPr lang="vi-VN" sz="900" b="1" baseline="0" dirty="0" smtClean="0">
                          <a:solidFill>
                            <a:srgbClr val="002060"/>
                          </a:solidFill>
                        </a:rPr>
                        <a:t>Ma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HocVien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 co ten </a:t>
                      </a:r>
                      <a:r>
                        <a:rPr lang="vi-VN" sz="900" b="1" baseline="0" dirty="0" smtClean="0">
                          <a:solidFill>
                            <a:srgbClr val="002060"/>
                          </a:solidFill>
                        </a:rPr>
                        <a:t>HoTen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email la 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</a:rPr>
                        <a:t>» </a:t>
                      </a:r>
                      <a:endParaRPr lang="vi-VN" sz="9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2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</a:t>
                      </a:r>
                      <a:r>
                        <a:rPr lang="en-US" sz="900" dirty="0" smtClean="0"/>
                        <a:t>+</a:t>
                      </a:r>
                      <a:r>
                        <a:rPr lang="vi-VN" sz="900" dirty="0" smtClean="0"/>
                        <a:t>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TimKiemHocVien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chuỗi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3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Ma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HocVien</a:t>
                      </a:r>
                      <a:r>
                        <a:rPr lang="vi-VN" sz="900" baseline="0" dirty="0" smtClean="0"/>
                        <a:t>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vi-VN" sz="900" baseline="0" dirty="0" smtClean="0"/>
                        <a:t>HoTen,NgaySinh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DiemThi</a:t>
                      </a:r>
                      <a:r>
                        <a:rPr lang="vi-VN" sz="900" baseline="0" dirty="0" smtClean="0"/>
                        <a:t> thông qua nhập liệu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4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</a:t>
                      </a:r>
                      <a:r>
                        <a:rPr lang="vi-VN" sz="900" baseline="0" dirty="0" smtClean="0"/>
                        <a:t>]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Ma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HocVien</a:t>
                      </a:r>
                      <a:r>
                        <a:rPr lang="vi-VN" sz="900" baseline="0" dirty="0" smtClean="0"/>
                        <a:t>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vi-VN" sz="900" baseline="0" dirty="0" smtClean="0"/>
                        <a:t>HoTen,NgaySinh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DiemThi</a:t>
                      </a:r>
                      <a:r>
                        <a:rPr lang="vi-VN" sz="900" baseline="0" dirty="0" smtClean="0"/>
                        <a:t> thông qua truyền vào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40161" y="38671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857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5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340161" y="438150"/>
            <a:ext cx="80772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en-US" altLang="zh-CN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SoNguyen</a:t>
            </a:r>
            <a:r>
              <a:rPr lang="vi-VN" altLang="zh-CN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 </a:t>
            </a:r>
            <a:r>
              <a:rPr lang="en-US" altLang="zh-CN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SoNguyen</a:t>
            </a:r>
            <a:r>
              <a:rPr lang="vi-VN" altLang="zh-CN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.cs</a:t>
            </a:r>
          </a:p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13235"/>
              </p:ext>
            </p:extLst>
          </p:nvPr>
        </p:nvGraphicFramePr>
        <p:xfrm>
          <a:off x="350245" y="868366"/>
          <a:ext cx="8443510" cy="12719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39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thuộc</a:t>
                      </a:r>
                      <a:r>
                        <a:rPr lang="vi-VN" sz="900" baseline="0" dirty="0" smtClean="0"/>
                        <a:t> tính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Kiểu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get/set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GiaTri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Số nguyên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2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LaSoChan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</a:t>
                      </a:r>
                      <a:r>
                        <a:rPr lang="en-US" sz="900" dirty="0" smtClean="0"/>
                        <a:t>-</a:t>
                      </a:r>
                      <a:r>
                        <a:rPr lang="vi-VN" sz="900" dirty="0" smtClean="0"/>
                        <a:t>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chẵn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hay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lẻ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3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NguyenTo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</a:t>
                      </a:r>
                      <a:r>
                        <a:rPr lang="en-US" sz="900" dirty="0" smtClean="0"/>
                        <a:t>-</a:t>
                      </a:r>
                      <a:r>
                        <a:rPr lang="vi-VN" sz="900" dirty="0" smtClean="0"/>
                        <a:t>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hay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4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LaSoDoiXung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+get-set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vi-VN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định số nguyên có phải là số dối xứng hay không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40161" y="21907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54034"/>
              </p:ext>
            </p:extLst>
          </p:nvPr>
        </p:nvGraphicFramePr>
        <p:xfrm>
          <a:off x="350244" y="2434590"/>
          <a:ext cx="8412755" cy="2194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03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phương</a:t>
                      </a:r>
                      <a:r>
                        <a:rPr lang="vi-VN" sz="900" baseline="0" dirty="0" smtClean="0"/>
                        <a:t> thức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vi-VN" sz="900" dirty="0" smtClean="0"/>
                        <a:t>LayThongTin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 trả về thông tin một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vi-VN" sz="900" baseline="0" dirty="0" smtClean="0"/>
                        <a:t>. </a:t>
                      </a:r>
                      <a:r>
                        <a:rPr lang="vi-VN" sz="900" dirty="0" smtClean="0"/>
                        <a:t>Nội</a:t>
                      </a:r>
                      <a:r>
                        <a:rPr lang="vi-VN" sz="900" baseline="0" dirty="0" smtClean="0"/>
                        <a:t> dung trả về là một chuỗi có chứa các thông tin theo định dạng </a:t>
                      </a:r>
                    </a:p>
                    <a:p>
                      <a:r>
                        <a:rPr lang="vi-VN" sz="90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«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 </a:t>
                      </a:r>
                      <a:r>
                        <a:rPr lang="en-US" sz="90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GiaTri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co/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khong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LaSoChan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so </a:t>
                      </a:r>
                      <a:r>
                        <a:rPr lang="en-US" sz="90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co/</a:t>
                      </a:r>
                      <a:r>
                        <a:rPr lang="en-US" sz="90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khong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LaSoNguyenTo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so </a:t>
                      </a:r>
                      <a:r>
                        <a:rPr lang="en-US" sz="90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» </a:t>
                      </a:r>
                      <a:endParaRPr lang="vi-VN" sz="9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2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vi-VN" sz="900" dirty="0" smtClean="0"/>
                        <a:t>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3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[-]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KiemTraChan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vi-VN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giá trị cho thuộc tính LaSoChan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4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[-]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KiemTraNguyenTo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vi-VN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giá trị cho thuộc tính LaNguyenTo</a:t>
                      </a:r>
                      <a:endParaRPr lang="vi-VN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5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[-]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KiemTraDoiXung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vi-VN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giá trị cho thuộc tính LaSoDoiXung</a:t>
                      </a:r>
                      <a:endParaRPr lang="vi-VN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6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GiaTri</a:t>
                      </a:r>
                      <a:r>
                        <a:rPr lang="vi-VN" sz="900" baseline="0" dirty="0" smtClean="0"/>
                        <a:t> thông qua nhập liệu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7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</a:t>
                      </a:r>
                      <a:r>
                        <a:rPr lang="vi-VN" sz="900" baseline="0" dirty="0" smtClean="0"/>
                        <a:t>]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GiaTri</a:t>
                      </a:r>
                      <a:r>
                        <a:rPr lang="vi-VN" sz="900" baseline="0" dirty="0" smtClean="0"/>
                        <a:t> thông qua truyền vào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[-]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NhapSo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Nhập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một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số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nếu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nhập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sai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thì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thông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báo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lý</a:t>
                      </a:r>
                      <a:r>
                        <a:rPr lang="en-US" sz="900" baseline="0" dirty="0" smtClean="0"/>
                        <a:t> do </a:t>
                      </a:r>
                      <a:r>
                        <a:rPr lang="en-US" sz="900" baseline="0" dirty="0" err="1" smtClean="0"/>
                        <a:t>và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bắt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nhập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lại</a:t>
                      </a:r>
                      <a:r>
                        <a:rPr lang="en-US" sz="900" baseline="0" dirty="0" smtClean="0"/>
                        <a:t> 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43474" y="47053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4208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6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340161" y="438150"/>
            <a:ext cx="80772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en-US" altLang="zh-CN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PhanSo</a:t>
            </a:r>
            <a:r>
              <a:rPr lang="vi-VN" altLang="zh-CN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 </a:t>
            </a:r>
            <a:r>
              <a:rPr lang="en-US" altLang="zh-CN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PhanSo</a:t>
            </a:r>
            <a:r>
              <a:rPr lang="vi-VN" altLang="zh-CN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.cs</a:t>
            </a:r>
          </a:p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04624"/>
              </p:ext>
            </p:extLst>
          </p:nvPr>
        </p:nvGraphicFramePr>
        <p:xfrm>
          <a:off x="350245" y="868366"/>
          <a:ext cx="8443510" cy="7631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39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thuộc</a:t>
                      </a:r>
                      <a:r>
                        <a:rPr lang="vi-VN" sz="900" baseline="0" dirty="0" smtClean="0"/>
                        <a:t> tính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Kiểu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get/set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TuSo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Số nguyên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MauSo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mẫu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53990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50552" y="1906801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11665"/>
              </p:ext>
            </p:extLst>
          </p:nvPr>
        </p:nvGraphicFramePr>
        <p:xfrm>
          <a:off x="381000" y="2109272"/>
          <a:ext cx="8412755" cy="1737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03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phương</a:t>
                      </a:r>
                      <a:r>
                        <a:rPr lang="vi-VN" sz="900" baseline="0" dirty="0" smtClean="0"/>
                        <a:t> thức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vi-VN" sz="900" dirty="0" smtClean="0"/>
                        <a:t>LayThongTin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 trả về thông tin một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vi-VN" sz="900" baseline="0" dirty="0" smtClean="0"/>
                        <a:t>. </a:t>
                      </a:r>
                      <a:r>
                        <a:rPr lang="vi-VN" sz="900" dirty="0" smtClean="0"/>
                        <a:t>Nội</a:t>
                      </a:r>
                      <a:r>
                        <a:rPr lang="vi-VN" sz="900" baseline="0" dirty="0" smtClean="0"/>
                        <a:t> dung trả về là một chuỗi có chứa các thông tin theo định dạng </a:t>
                      </a:r>
                    </a:p>
                    <a:p>
                      <a:r>
                        <a:rPr lang="vi-VN" sz="90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«</a:t>
                      </a:r>
                      <a:r>
                        <a:rPr lang="en-US" sz="90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 so la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TuSo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MauSo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» </a:t>
                      </a:r>
                      <a:endParaRPr lang="vi-VN" sz="9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[-]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ToiGian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endParaRPr lang="vi-VN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3733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vi-VN" sz="900" dirty="0" smtClean="0"/>
                        <a:t>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[+]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trừ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endParaRPr lang="vi-VN" sz="90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2059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TuSo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MauSo</a:t>
                      </a:r>
                      <a:r>
                        <a:rPr lang="vi-VN" sz="900" baseline="0" dirty="0" smtClean="0"/>
                        <a:t> thông qua nhập liệu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3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</a:t>
                      </a:r>
                      <a:r>
                        <a:rPr lang="vi-VN" sz="900" baseline="0" dirty="0" smtClean="0"/>
                        <a:t>]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TuSo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MauSo</a:t>
                      </a:r>
                      <a:r>
                        <a:rPr lang="vi-VN" sz="900" baseline="0" dirty="0" smtClean="0"/>
                        <a:t> thông qua truyền vào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40161" y="3970247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9770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7</a:t>
            </a:r>
            <a:endParaRPr lang="en-US" altLang="zh-CN" b="1" dirty="0" smtClean="0">
              <a:solidFill>
                <a:srgbClr val="F8C002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340161" y="438150"/>
            <a:ext cx="80772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en-US" altLang="zh-CN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DongHo</a:t>
            </a:r>
            <a:r>
              <a:rPr lang="vi-VN" altLang="zh-CN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 </a:t>
            </a:r>
            <a:r>
              <a:rPr lang="en-US" altLang="zh-CN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DongHo</a:t>
            </a:r>
            <a:r>
              <a:rPr lang="vi-VN" altLang="zh-CN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.cs</a:t>
            </a:r>
          </a:p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53151"/>
              </p:ext>
            </p:extLst>
          </p:nvPr>
        </p:nvGraphicFramePr>
        <p:xfrm>
          <a:off x="350245" y="868366"/>
          <a:ext cx="8443510" cy="12719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39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thuộc</a:t>
                      </a:r>
                      <a:r>
                        <a:rPr lang="vi-VN" sz="900" baseline="0" dirty="0" smtClean="0"/>
                        <a:t> tính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Kiểu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get/set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Gio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Số nguyên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giờ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(0 - 24)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Phut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(0 - 60)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5399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Giay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giây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(0 - 60)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37157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LaBuoiSang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-set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hay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chiều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33266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50552" y="2211601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72455"/>
              </p:ext>
            </p:extLst>
          </p:nvPr>
        </p:nvGraphicFramePr>
        <p:xfrm>
          <a:off x="381000" y="2510790"/>
          <a:ext cx="8412755" cy="229942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35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>
                          <a:latin typeface="Arial (Body)"/>
                        </a:rPr>
                        <a:t>#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>
                          <a:latin typeface="Arial (Body)"/>
                        </a:rPr>
                        <a:t>Tên phương</a:t>
                      </a:r>
                      <a:r>
                        <a:rPr lang="vi-VN" sz="900" baseline="0" dirty="0" smtClean="0">
                          <a:latin typeface="Arial (Body)"/>
                        </a:rPr>
                        <a:t> thức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>
                          <a:latin typeface="Arial (Body)"/>
                        </a:rPr>
                        <a:t>Mô</a:t>
                      </a:r>
                      <a:r>
                        <a:rPr lang="vi-VN" sz="900" baseline="0" dirty="0" smtClean="0">
                          <a:latin typeface="Arial (Body)"/>
                        </a:rPr>
                        <a:t> tả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96"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 (Body)"/>
                        </a:rPr>
                        <a:t>1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 (Body)"/>
                        </a:rPr>
                        <a:t>[+]</a:t>
                      </a:r>
                      <a:r>
                        <a:rPr lang="vi-VN" sz="900" baseline="0" dirty="0" smtClean="0">
                          <a:latin typeface="Arial (Body)"/>
                        </a:rPr>
                        <a:t> </a:t>
                      </a:r>
                      <a:r>
                        <a:rPr lang="vi-VN" sz="900" dirty="0" smtClean="0">
                          <a:latin typeface="Arial (Body)"/>
                        </a:rPr>
                        <a:t>LayThongTin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 (Body)"/>
                        </a:rPr>
                        <a:t>Dùng</a:t>
                      </a:r>
                      <a:r>
                        <a:rPr lang="vi-VN" sz="900" baseline="0" dirty="0" smtClean="0">
                          <a:latin typeface="Arial (Body)"/>
                        </a:rPr>
                        <a:t> để trả về thông tin một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vi-VN" sz="900" baseline="0" dirty="0" smtClean="0">
                          <a:latin typeface="Arial (Body)"/>
                        </a:rPr>
                        <a:t>. </a:t>
                      </a:r>
                      <a:r>
                        <a:rPr lang="vi-VN" sz="900" dirty="0" smtClean="0">
                          <a:latin typeface="Arial (Body)"/>
                        </a:rPr>
                        <a:t>Nội</a:t>
                      </a:r>
                      <a:r>
                        <a:rPr lang="vi-VN" sz="900" baseline="0" dirty="0" smtClean="0">
                          <a:latin typeface="Arial (Body)"/>
                        </a:rPr>
                        <a:t> dung trả về là một chuỗi có chứa các thông tin theo định dạng </a:t>
                      </a:r>
                    </a:p>
                    <a:p>
                      <a:r>
                        <a:rPr lang="vi-VN" sz="900" baseline="0" dirty="0" smtClean="0">
                          <a:solidFill>
                            <a:srgbClr val="002060"/>
                          </a:solidFill>
                          <a:latin typeface="Arial (Body)"/>
                        </a:rPr>
                        <a:t>«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Gio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Phut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Giay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  <a:latin typeface="Arial (Body)"/>
                        </a:rPr>
                        <a:t>»</a:t>
                      </a:r>
                      <a:endParaRPr lang="en-US" sz="900" baseline="0" dirty="0" smtClean="0">
                        <a:solidFill>
                          <a:srgbClr val="002060"/>
                        </a:solidFill>
                        <a:latin typeface="Arial (Body)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b="0" baseline="0" dirty="0" smtClean="0">
                          <a:solidFill>
                            <a:srgbClr val="002060"/>
                          </a:solidFill>
                          <a:latin typeface="Arial (Body)"/>
                        </a:rPr>
                        <a:t>«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Bay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gio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 dang la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buoi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 sang/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chieu</a:t>
                      </a:r>
                      <a:r>
                        <a:rPr lang="vi-VN" sz="900" b="0" baseline="0" dirty="0" smtClean="0">
                          <a:solidFill>
                            <a:srgbClr val="002060"/>
                          </a:solidFill>
                          <a:latin typeface="Arial (Body)"/>
                        </a:rPr>
                        <a:t>»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</a:rPr>
                        <a:t> (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dựa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 (Body)"/>
                          <a:cs typeface="Arial" panose="020B0604020202020204" pitchFamily="34" charset="0"/>
                        </a:rPr>
                        <a:t>LaBuoiSang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 (Body)"/>
                        </a:rPr>
                        <a:t>)</a:t>
                      </a:r>
                      <a:r>
                        <a:rPr lang="vi-VN" sz="900" baseline="0" dirty="0" smtClean="0">
                          <a:solidFill>
                            <a:srgbClr val="002060"/>
                          </a:solidFill>
                          <a:latin typeface="Arial (Body)"/>
                        </a:rPr>
                        <a:t> </a:t>
                      </a:r>
                      <a:endParaRPr lang="vi-VN" sz="900" dirty="0">
                        <a:solidFill>
                          <a:srgbClr val="002060"/>
                        </a:solidFill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1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(Body)"/>
                          <a:cs typeface="Arial" panose="020B0604020202020204" pitchFamily="34" charset="0"/>
                        </a:rPr>
                        <a:t>2</a:t>
                      </a:r>
                      <a:endParaRPr lang="vi-VN" sz="900" dirty="0"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 (Body)"/>
                        </a:rPr>
                        <a:t>[</a:t>
                      </a:r>
                      <a:r>
                        <a:rPr lang="en-US" sz="900" dirty="0" smtClean="0">
                          <a:latin typeface="Arial (Body)"/>
                          <a:cs typeface="Arial" panose="020B0604020202020204" pitchFamily="34" charset="0"/>
                        </a:rPr>
                        <a:t>+</a:t>
                      </a:r>
                      <a:r>
                        <a:rPr lang="vi-VN" sz="900" dirty="0" smtClean="0">
                          <a:latin typeface="Arial (Body)"/>
                        </a:rPr>
                        <a:t>]</a:t>
                      </a:r>
                      <a:r>
                        <a:rPr lang="vi-VN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LayKhoangThoiGian</a:t>
                      </a:r>
                      <a:endParaRPr lang="vi-VN" sz="900" dirty="0"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 (Body)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giữa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giờ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phút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giây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), </a:t>
                      </a:r>
                    </a:p>
                    <a:p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giờ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phút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giây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)</a:t>
                      </a:r>
                      <a:endParaRPr lang="vi-VN" sz="900" dirty="0"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(Body)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 (Body)"/>
                        </a:rPr>
                        <a:t>[+]</a:t>
                      </a:r>
                      <a:r>
                        <a:rPr lang="vi-VN" sz="900" baseline="0" dirty="0" smtClean="0">
                          <a:latin typeface="Arial (Body)"/>
                        </a:rPr>
                        <a:t> Constructor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 (Body)"/>
                        </a:rPr>
                        <a:t>Khởi</a:t>
                      </a:r>
                      <a:r>
                        <a:rPr lang="vi-VN" sz="900" baseline="0" dirty="0" smtClean="0">
                          <a:latin typeface="Arial (Body)"/>
                        </a:rPr>
                        <a:t> tạo thuộc tính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Gio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Phut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Giay</a:t>
                      </a:r>
                      <a:r>
                        <a:rPr lang="vi-VN" sz="900" baseline="0" dirty="0" smtClean="0">
                          <a:latin typeface="Arial (Body)"/>
                        </a:rPr>
                        <a:t> thông qua nhập liệu, có đòi hỏi nhập liệu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đúng</a:t>
                      </a:r>
                      <a:r>
                        <a:rPr lang="en-US" sz="900" baseline="0" dirty="0" smtClean="0">
                          <a:latin typeface="Arial (Body)"/>
                        </a:rPr>
                        <a:t> 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thông</a:t>
                      </a:r>
                      <a:r>
                        <a:rPr lang="en-US" sz="900" baseline="0" dirty="0" smtClean="0">
                          <a:latin typeface="Arial (Body)"/>
                        </a:rPr>
                        <a:t> qua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các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hàm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nhập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liệu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(Body)"/>
                          <a:cs typeface="Arial" panose="020B0604020202020204" pitchFamily="34" charset="0"/>
                        </a:rPr>
                        <a:t>4</a:t>
                      </a:r>
                      <a:endParaRPr lang="vi-VN" sz="900" dirty="0"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 (Body)"/>
                        </a:rPr>
                        <a:t>[+</a:t>
                      </a:r>
                      <a:r>
                        <a:rPr lang="vi-VN" sz="900" baseline="0" dirty="0" smtClean="0">
                          <a:latin typeface="Arial (Body)"/>
                        </a:rPr>
                        <a:t>] Constructor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 (Body)"/>
                        </a:rPr>
                        <a:t>Khởi</a:t>
                      </a:r>
                      <a:r>
                        <a:rPr lang="vi-VN" sz="900" baseline="0" dirty="0" smtClean="0">
                          <a:latin typeface="Arial (Body)"/>
                        </a:rPr>
                        <a:t> tạo thuộc tính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Gio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Phut</a:t>
                      </a:r>
                      <a:r>
                        <a:rPr lang="en-US" sz="900" baseline="0" dirty="0" smtClean="0">
                          <a:latin typeface="Arial (Body)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 (Body)"/>
                          <a:cs typeface="Arial" panose="020B0604020202020204" pitchFamily="34" charset="0"/>
                        </a:rPr>
                        <a:t>Giay</a:t>
                      </a:r>
                      <a:r>
                        <a:rPr lang="vi-VN" sz="900" baseline="0" dirty="0" smtClean="0">
                          <a:latin typeface="Arial (Body)"/>
                        </a:rPr>
                        <a:t> thông qua truyền vào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(Body)"/>
                          <a:cs typeface="Arial" panose="020B0604020202020204" pitchFamily="34" charset="0"/>
                        </a:rPr>
                        <a:t>5</a:t>
                      </a:r>
                      <a:endParaRPr lang="vi-VN" sz="900" dirty="0"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(Body)"/>
                        </a:rPr>
                        <a:t>[-]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NhapGio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 (Body)"/>
                        </a:rPr>
                        <a:t>Yêu</a:t>
                      </a:r>
                      <a:r>
                        <a:rPr lang="vi-VN" sz="900" baseline="0" dirty="0" smtClean="0">
                          <a:latin typeface="Arial (Body)"/>
                        </a:rPr>
                        <a:t> cầu </a:t>
                      </a:r>
                      <a:r>
                        <a:rPr lang="vi-VN" sz="900" dirty="0" smtClean="0">
                          <a:latin typeface="Arial (Body)"/>
                        </a:rPr>
                        <a:t>nhập</a:t>
                      </a:r>
                      <a:r>
                        <a:rPr lang="vi-VN" sz="900" baseline="0" dirty="0" smtClean="0">
                          <a:latin typeface="Arial (Body)"/>
                        </a:rPr>
                        <a:t> giờ</a:t>
                      </a:r>
                      <a:r>
                        <a:rPr lang="en-US" sz="900" baseline="0" dirty="0" smtClean="0">
                          <a:latin typeface="Arial (Body)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nếu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nhập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sai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thì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thông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báo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lý</a:t>
                      </a:r>
                      <a:r>
                        <a:rPr lang="en-US" sz="900" baseline="0" dirty="0" smtClean="0">
                          <a:latin typeface="Arial (Body)"/>
                        </a:rPr>
                        <a:t> do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sai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và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bắt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nhập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lại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(Body)"/>
                          <a:cs typeface="Arial" panose="020B0604020202020204" pitchFamily="34" charset="0"/>
                        </a:rPr>
                        <a:t>6</a:t>
                      </a:r>
                      <a:endParaRPr lang="vi-VN" sz="900" dirty="0"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(Body)"/>
                        </a:rPr>
                        <a:t>[-]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NhapPhut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dirty="0" smtClean="0">
                          <a:latin typeface="Arial (Body)"/>
                        </a:rPr>
                        <a:t>Yêu</a:t>
                      </a:r>
                      <a:r>
                        <a:rPr lang="vi-VN" sz="900" baseline="0" dirty="0" smtClean="0">
                          <a:latin typeface="Arial (Body)"/>
                        </a:rPr>
                        <a:t> cầu </a:t>
                      </a:r>
                      <a:r>
                        <a:rPr lang="vi-VN" sz="900" dirty="0" smtClean="0">
                          <a:latin typeface="Arial (Body)"/>
                        </a:rPr>
                        <a:t>nhập</a:t>
                      </a:r>
                      <a:r>
                        <a:rPr lang="vi-VN" sz="900" baseline="0" dirty="0" smtClean="0">
                          <a:latin typeface="Arial (Body)"/>
                        </a:rPr>
                        <a:t> ph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út</a:t>
                      </a:r>
                      <a:r>
                        <a:rPr lang="en-US" sz="900" baseline="0" dirty="0" smtClean="0">
                          <a:latin typeface="Arial (Body)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nếu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nhập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sai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thì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thông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báo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lý</a:t>
                      </a:r>
                      <a:r>
                        <a:rPr lang="en-US" sz="900" baseline="0" dirty="0" smtClean="0">
                          <a:latin typeface="Arial (Body)"/>
                        </a:rPr>
                        <a:t> do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sai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và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bắt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nhập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lại</a:t>
                      </a:r>
                      <a:endParaRPr lang="vi-VN" sz="900" dirty="0" smtClean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(Body)"/>
                          <a:cs typeface="Arial" panose="020B0604020202020204" pitchFamily="34" charset="0"/>
                        </a:rPr>
                        <a:t>7</a:t>
                      </a:r>
                      <a:endParaRPr lang="vi-VN" sz="900" dirty="0"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(Body)"/>
                        </a:rPr>
                        <a:t>[-]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NhapGiay</a:t>
                      </a:r>
                      <a:endParaRPr lang="vi-VN" sz="9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dirty="0" smtClean="0">
                          <a:latin typeface="Arial (Body)"/>
                        </a:rPr>
                        <a:t>Yêu</a:t>
                      </a:r>
                      <a:r>
                        <a:rPr lang="vi-VN" sz="900" baseline="0" dirty="0" smtClean="0">
                          <a:latin typeface="Arial (Body)"/>
                        </a:rPr>
                        <a:t> cầu </a:t>
                      </a:r>
                      <a:r>
                        <a:rPr lang="vi-VN" sz="900" dirty="0" smtClean="0">
                          <a:latin typeface="Arial (Body)"/>
                        </a:rPr>
                        <a:t>nhập</a:t>
                      </a:r>
                      <a:r>
                        <a:rPr lang="vi-VN" sz="900" baseline="0" dirty="0" smtClean="0">
                          <a:latin typeface="Arial (Body)"/>
                        </a:rPr>
                        <a:t> gi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ây</a:t>
                      </a:r>
                      <a:r>
                        <a:rPr lang="en-US" sz="900" baseline="0" dirty="0" smtClean="0">
                          <a:latin typeface="Arial (Body)"/>
                        </a:rPr>
                        <a:t>,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nếu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nhập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sai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thì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thông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báo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lý</a:t>
                      </a:r>
                      <a:r>
                        <a:rPr lang="en-US" sz="900" baseline="0" dirty="0" smtClean="0">
                          <a:latin typeface="Arial (Body)"/>
                        </a:rPr>
                        <a:t> do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sai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và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bắt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nhập</a:t>
                      </a:r>
                      <a:r>
                        <a:rPr lang="en-US" sz="900" baseline="0" dirty="0" smtClean="0">
                          <a:latin typeface="Arial (Body)"/>
                        </a:rPr>
                        <a:t> </a:t>
                      </a:r>
                      <a:r>
                        <a:rPr lang="en-US" sz="900" baseline="0" dirty="0" err="1" smtClean="0">
                          <a:latin typeface="Arial (Body)"/>
                        </a:rPr>
                        <a:t>lại</a:t>
                      </a:r>
                      <a:endParaRPr lang="vi-VN" sz="900" dirty="0" smtClean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50552" y="49339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358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55759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11612" y="147102"/>
            <a:ext cx="3520776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1: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8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340161" y="438150"/>
            <a:ext cx="80772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Xây dựng class </a:t>
            </a:r>
            <a:r>
              <a:rPr lang="en-US" altLang="zh-CN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ThoiGian</a:t>
            </a:r>
            <a:r>
              <a:rPr lang="vi-VN" altLang="zh-CN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Mã nguồn được viết trong file </a:t>
            </a:r>
            <a:r>
              <a:rPr lang="en-US" altLang="zh-CN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ThoiGian</a:t>
            </a:r>
            <a:r>
              <a:rPr lang="vi-VN" altLang="zh-CN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.cs</a:t>
            </a:r>
          </a:p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thuộc tính: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43388"/>
              </p:ext>
            </p:extLst>
          </p:nvPr>
        </p:nvGraphicFramePr>
        <p:xfrm>
          <a:off x="350245" y="868366"/>
          <a:ext cx="8443510" cy="152637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396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thuộc</a:t>
                      </a:r>
                      <a:r>
                        <a:rPr lang="vi-VN" sz="900" baseline="0" dirty="0" smtClean="0"/>
                        <a:t> tính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Kiểu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get/set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Số nguyên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900" dirty="0" smtClean="0"/>
                        <a:t>+get +set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(1 - 31)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(1 - 12)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53990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+set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(1000 –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37157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LaNamNhuan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-set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nhuận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hay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33266"/>
                  </a:ext>
                </a:extLst>
              </a:tr>
              <a:tr h="25439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 -set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66661"/>
                  </a:ext>
                </a:extLst>
              </a:tr>
            </a:tbl>
          </a:graphicData>
        </a:graphic>
      </p:graphicFrame>
      <p:sp>
        <p:nvSpPr>
          <p:cNvPr id="16" name="文本框 9"/>
          <p:cNvSpPr txBox="1"/>
          <p:nvPr/>
        </p:nvSpPr>
        <p:spPr>
          <a:xfrm>
            <a:off x="350552" y="2440201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Mô tả phương thức: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62686"/>
              </p:ext>
            </p:extLst>
          </p:nvPr>
        </p:nvGraphicFramePr>
        <p:xfrm>
          <a:off x="381000" y="2647950"/>
          <a:ext cx="8412755" cy="228011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35"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#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Tên phương</a:t>
                      </a:r>
                      <a:r>
                        <a:rPr lang="vi-VN" sz="900" baseline="0" dirty="0" smtClean="0"/>
                        <a:t> thức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900" dirty="0" smtClean="0"/>
                        <a:t>Mô</a:t>
                      </a:r>
                      <a:r>
                        <a:rPr lang="vi-VN" sz="900" baseline="0" dirty="0" smtClean="0"/>
                        <a:t> tả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82"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1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vi-VN" sz="900" dirty="0" smtClean="0"/>
                        <a:t>LayThongTin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Dùng</a:t>
                      </a:r>
                      <a:r>
                        <a:rPr lang="vi-VN" sz="900" baseline="0" dirty="0" smtClean="0"/>
                        <a:t> để trả về thông tin một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vi-VN" sz="900" baseline="0" dirty="0" smtClean="0"/>
                        <a:t>. </a:t>
                      </a:r>
                      <a:r>
                        <a:rPr lang="vi-VN" sz="900" dirty="0" smtClean="0"/>
                        <a:t>Nội</a:t>
                      </a:r>
                      <a:r>
                        <a:rPr lang="vi-VN" sz="900" baseline="0" dirty="0" smtClean="0"/>
                        <a:t> dung trả về là một chuỗi có chứa các thông tin theo định dạng </a:t>
                      </a:r>
                    </a:p>
                    <a:p>
                      <a:r>
                        <a:rPr lang="vi-VN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«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Thoi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hien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tai la: Thu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thang 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Thang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</a:t>
                      </a:r>
                      <a:r>
                        <a:rPr lang="vi-VN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». «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Day co/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khong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</a:t>
                      </a:r>
                      <a:r>
                        <a:rPr lang="en-US" sz="900" b="1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LaNamNhuan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phai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la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nam</a:t>
                      </a:r>
                      <a:r>
                        <a:rPr lang="en-US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nhuan</a:t>
                      </a:r>
                      <a:r>
                        <a:rPr lang="vi-VN" sz="900" b="0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»</a:t>
                      </a:r>
                      <a:endParaRPr lang="vi-VN" sz="9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16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vi-VN" sz="900" dirty="0" smtClean="0"/>
                        <a:t>]</a:t>
                      </a:r>
                      <a:r>
                        <a:rPr lang="vi-VN" sz="900" baseline="0" dirty="0" smtClean="0"/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LayKhoangThoiGian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giữa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</a:t>
                      </a:r>
                    </a:p>
                    <a:p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giờ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giây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[+]</a:t>
                      </a:r>
                      <a:r>
                        <a:rPr lang="vi-VN" sz="900" baseline="0" dirty="0" smtClean="0"/>
                        <a:t>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Thang, Nam</a:t>
                      </a:r>
                      <a:r>
                        <a:rPr lang="vi-VN" sz="900" baseline="0" dirty="0" smtClean="0"/>
                        <a:t> thông qua nhập liệu, Đòi hỏi có sự kiểm tra khi nhập liệu ngày tháng năm thông qua các hàm nhập liệu.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[+</a:t>
                      </a:r>
                      <a:r>
                        <a:rPr lang="vi-VN" sz="900" baseline="0" dirty="0" smtClean="0"/>
                        <a:t>] Constructor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Khởi</a:t>
                      </a:r>
                      <a:r>
                        <a:rPr lang="vi-VN" sz="900" baseline="0" dirty="0" smtClean="0"/>
                        <a:t> tạo thuộc tính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Thang, Nam</a:t>
                      </a:r>
                      <a:r>
                        <a:rPr lang="vi-VN" sz="900" baseline="0" dirty="0" smtClean="0"/>
                        <a:t> thông qua truyền vào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[-]</a:t>
                      </a:r>
                      <a:r>
                        <a:rPr lang="vi-VN" sz="900" baseline="0" dirty="0" smtClean="0"/>
                        <a:t> NhapNgay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Nhập</a:t>
                      </a:r>
                      <a:r>
                        <a:rPr lang="vi-VN" sz="900" baseline="0" dirty="0" smtClean="0"/>
                        <a:t> Ngày, Kiểm tra nếu sai thì thông báo lý do và bắt nhập lại</a:t>
                      </a:r>
                      <a:endParaRPr lang="vi-V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[-]</a:t>
                      </a:r>
                      <a:r>
                        <a:rPr lang="vi-VN" sz="900" baseline="0" dirty="0" smtClean="0"/>
                        <a:t> NhapThang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dirty="0" smtClean="0"/>
                        <a:t>Nhập</a:t>
                      </a:r>
                      <a:r>
                        <a:rPr lang="vi-VN" sz="900" baseline="0" dirty="0" smtClean="0"/>
                        <a:t> Tháng, Kiểm tra nếu sai thì thông báo lý do và bắt nhập lại</a:t>
                      </a:r>
                      <a:endParaRPr lang="vi-VN" sz="9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35">
                <a:tc>
                  <a:txBody>
                    <a:bodyPr/>
                    <a:lstStyle/>
                    <a:p>
                      <a:r>
                        <a:rPr lang="vi-VN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vi-VN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900" dirty="0" smtClean="0"/>
                        <a:t>[-]</a:t>
                      </a:r>
                      <a:r>
                        <a:rPr lang="vi-VN" sz="900" baseline="0" dirty="0" smtClean="0"/>
                        <a:t> NhapNam</a:t>
                      </a:r>
                      <a:endParaRPr lang="vi-V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900" dirty="0" smtClean="0"/>
                        <a:t>Nhập</a:t>
                      </a:r>
                      <a:r>
                        <a:rPr lang="vi-VN" sz="900" baseline="0" dirty="0" smtClean="0"/>
                        <a:t> Năm, Kiểm tra nếu sai thì thông báo lý do và bắt nhập lại</a:t>
                      </a:r>
                      <a:endParaRPr lang="vi-VN" sz="9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文本框 9"/>
          <p:cNvSpPr txBox="1"/>
          <p:nvPr/>
        </p:nvSpPr>
        <p:spPr>
          <a:xfrm>
            <a:off x="310344" y="4933950"/>
            <a:ext cx="807720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Gọi thử trong hàm Main để kiểm tra kết quả chạy của tất cả các phương thức public.</a:t>
            </a:r>
            <a:endParaRPr lang="vi-V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3848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2566</Words>
  <Application>Microsoft Office PowerPoint</Application>
  <PresentationFormat>On-screen Show (16:9)</PresentationFormat>
  <Paragraphs>552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 UI</vt:lpstr>
      <vt:lpstr>宋体</vt:lpstr>
      <vt:lpstr>Arial</vt:lpstr>
      <vt:lpstr>Arial (Body)</vt:lpstr>
      <vt:lpstr>Calibri</vt:lpstr>
      <vt:lpstr>华文细黑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nguyen dong</dc:creator>
  <cp:lastModifiedBy>Windows User</cp:lastModifiedBy>
  <cp:revision>58</cp:revision>
  <dcterms:created xsi:type="dcterms:W3CDTF">2006-08-16T00:00:00Z</dcterms:created>
  <dcterms:modified xsi:type="dcterms:W3CDTF">2019-07-19T01:43:08Z</dcterms:modified>
</cp:coreProperties>
</file>