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report:</a:t>
            </a:r>
            <a:br>
              <a:rPr lang="en"/>
            </a:br>
            <a:r>
              <a:rPr lang="en"/>
              <a:t>Blog Application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75" y="2346800"/>
            <a:ext cx="6331500" cy="21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Pham Quang Huy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Pham Minh Tu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Doan Sy Hung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Thandar Shwe Sin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Aye Myat Thu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74250" y="5873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 - client side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13" y="1921525"/>
            <a:ext cx="734377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3816663" y="1039750"/>
            <a:ext cx="16311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MVVM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710313" y="4131325"/>
            <a:ext cx="720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tml	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816663" y="4131325"/>
            <a:ext cx="1631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</a:t>
            </a:r>
            <a:r>
              <a:rPr lang="en">
                <a:solidFill>
                  <a:schemeClr val="dk2"/>
                </a:solidFill>
              </a:rPr>
              <a:t>omponent </a:t>
            </a:r>
            <a:r>
              <a:rPr lang="en"/>
              <a:t>c</a:t>
            </a:r>
            <a:r>
              <a:rPr lang="en"/>
              <a:t>lass 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6488038" y="4131325"/>
            <a:ext cx="1405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class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74250" y="5873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 - server side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925" y="1506550"/>
            <a:ext cx="7744750" cy="23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L</a:t>
            </a:r>
            <a:r>
              <a:rPr lang="en"/>
              <a:t>ive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00297" y="1602675"/>
            <a:ext cx="6233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Overview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Software Implementation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Testing and Document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Teamwork</a:t>
            </a:r>
            <a:endParaRPr b="1"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Final result - Live Demo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People are using blogs to share their ideas and knowledge to the world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With that view, we want to create  a platform where people can communicate and exchange their ideas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18225" y="551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Overview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25001" y="1187025"/>
            <a:ext cx="81663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Basic functions</a:t>
            </a:r>
            <a:endParaRPr b="1" sz="21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	</a:t>
            </a:r>
            <a:endParaRPr b="1" sz="21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713" y="466713"/>
            <a:ext cx="561022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18225" y="551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Implementation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25001" y="1187025"/>
            <a:ext cx="81663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Technologies: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Web: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	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982" y="2252768"/>
            <a:ext cx="2381818" cy="12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235325" y="3906600"/>
            <a:ext cx="1045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Angular 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451" y="2196585"/>
            <a:ext cx="1368040" cy="14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886325" y="3780225"/>
            <a:ext cx="15549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Bootstrap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18225" y="551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Implementation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88851" y="1187000"/>
            <a:ext cx="81663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Technologies: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Mobile: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	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50" y="2296300"/>
            <a:ext cx="2008275" cy="20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000" y="2365450"/>
            <a:ext cx="3389824" cy="14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18225" y="551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Implementation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88851" y="1187000"/>
            <a:ext cx="81663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Technologies: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Server: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	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25" y="2374488"/>
            <a:ext cx="2230251" cy="136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700" y="2221673"/>
            <a:ext cx="2644599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5325" y="2337548"/>
            <a:ext cx="2712100" cy="11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18225" y="551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Testing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24999" y="1187025"/>
            <a:ext cx="3801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API test using Mocha, Chai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" sz="1600"/>
              <a:t>. </a:t>
            </a:r>
            <a:endParaRPr sz="1600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475" y="1768200"/>
            <a:ext cx="6543651" cy="29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30400" y="551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Teamwork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76346" y="1128450"/>
            <a:ext cx="83244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Communication</a:t>
            </a:r>
            <a:endParaRPr b="1" sz="2400"/>
          </a:p>
          <a:p>
            <a:pPr indent="-381000" lvl="0" marL="4572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Facebook Messenger, Skype</a:t>
            </a:r>
            <a:endParaRPr b="1"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Version control</a:t>
            </a:r>
            <a:endParaRPr b="1" sz="2400"/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Git, GitHub </a:t>
            </a:r>
            <a:endParaRPr b="1" sz="240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975" y="2406725"/>
            <a:ext cx="1980399" cy="198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