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58" r:id="rId3"/>
    <p:sldId id="349" r:id="rId4"/>
    <p:sldId id="345" r:id="rId5"/>
    <p:sldId id="346" r:id="rId6"/>
    <p:sldId id="363" r:id="rId7"/>
    <p:sldId id="305" r:id="rId8"/>
    <p:sldId id="264" r:id="rId9"/>
    <p:sldId id="307" r:id="rId10"/>
    <p:sldId id="310" r:id="rId11"/>
    <p:sldId id="308" r:id="rId12"/>
    <p:sldId id="311" r:id="rId13"/>
    <p:sldId id="313" r:id="rId14"/>
    <p:sldId id="306" r:id="rId15"/>
    <p:sldId id="265" r:id="rId16"/>
    <p:sldId id="314" r:id="rId17"/>
    <p:sldId id="315" r:id="rId18"/>
    <p:sldId id="362" r:id="rId19"/>
    <p:sldId id="317" r:id="rId20"/>
    <p:sldId id="316" r:id="rId21"/>
    <p:sldId id="318" r:id="rId22"/>
    <p:sldId id="319" r:id="rId23"/>
    <p:sldId id="333" r:id="rId24"/>
    <p:sldId id="320" r:id="rId25"/>
    <p:sldId id="321" r:id="rId26"/>
    <p:sldId id="322" r:id="rId27"/>
    <p:sldId id="326" r:id="rId28"/>
    <p:sldId id="364" r:id="rId29"/>
    <p:sldId id="323" r:id="rId30"/>
    <p:sldId id="324" r:id="rId31"/>
    <p:sldId id="325" r:id="rId32"/>
    <p:sldId id="350" r:id="rId33"/>
    <p:sldId id="330" r:id="rId34"/>
    <p:sldId id="331" r:id="rId35"/>
    <p:sldId id="274" r:id="rId36"/>
    <p:sldId id="334" r:id="rId37"/>
    <p:sldId id="327" r:id="rId38"/>
    <p:sldId id="336" r:id="rId39"/>
    <p:sldId id="337" r:id="rId40"/>
    <p:sldId id="335" r:id="rId41"/>
    <p:sldId id="338" r:id="rId42"/>
    <p:sldId id="352" r:id="rId43"/>
    <p:sldId id="351" r:id="rId44"/>
    <p:sldId id="332" r:id="rId45"/>
    <p:sldId id="361" r:id="rId46"/>
    <p:sldId id="328" r:id="rId47"/>
    <p:sldId id="357" r:id="rId48"/>
    <p:sldId id="312" r:id="rId49"/>
    <p:sldId id="339" r:id="rId50"/>
    <p:sldId id="341" r:id="rId51"/>
    <p:sldId id="340" r:id="rId52"/>
    <p:sldId id="343" r:id="rId53"/>
    <p:sldId id="344" r:id="rId54"/>
    <p:sldId id="355" r:id="rId55"/>
    <p:sldId id="356" r:id="rId56"/>
    <p:sldId id="342" r:id="rId57"/>
    <p:sldId id="358" r:id="rId58"/>
    <p:sldId id="353" r:id="rId59"/>
    <p:sldId id="359" r:id="rId60"/>
    <p:sldId id="360" r:id="rId61"/>
    <p:sldId id="329" r:id="rId62"/>
    <p:sldId id="277" r:id="rId63"/>
    <p:sldId id="279" r:id="rId6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5B890-CCBE-4154-8A13-FC2F68A57F6B}" v="63" dt="2023-06-18T11:45:48.6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2" autoAdjust="0"/>
  </p:normalViewPr>
  <p:slideViewPr>
    <p:cSldViewPr snapToGrid="0">
      <p:cViewPr varScale="1">
        <p:scale>
          <a:sx n="88" d="100"/>
          <a:sy n="88" d="100"/>
        </p:scale>
        <p:origin x="1368"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Duong" userId="b90c09f9-bc5c-4e87-9498-c18116c625da" providerId="ADAL" clId="{64BCE6D1-0E10-41BD-AB90-ABDBC8C6EEAF}"/>
    <pc:docChg chg="undo custSel addSld delSld modSld sldOrd">
      <pc:chgData name="Quang Duong" userId="b90c09f9-bc5c-4e87-9498-c18116c625da" providerId="ADAL" clId="{64BCE6D1-0E10-41BD-AB90-ABDBC8C6EEAF}" dt="2022-10-13T17:43:41.267" v="5433" actId="20577"/>
      <pc:docMkLst>
        <pc:docMk/>
      </pc:docMkLst>
      <pc:sldChg chg="modSp mod modNotesTx">
        <pc:chgData name="Quang Duong" userId="b90c09f9-bc5c-4e87-9498-c18116c625da" providerId="ADAL" clId="{64BCE6D1-0E10-41BD-AB90-ABDBC8C6EEAF}" dt="2022-10-07T13:56:30.350" v="1739" actId="20577"/>
        <pc:sldMkLst>
          <pc:docMk/>
          <pc:sldMk cId="0" sldId="256"/>
        </pc:sldMkLst>
        <pc:spChg chg="mod">
          <ac:chgData name="Quang Duong" userId="b90c09f9-bc5c-4e87-9498-c18116c625da" providerId="ADAL" clId="{64BCE6D1-0E10-41BD-AB90-ABDBC8C6EEAF}" dt="2022-10-07T09:58:35.750" v="35" actId="207"/>
          <ac:spMkLst>
            <pc:docMk/>
            <pc:sldMk cId="0" sldId="256"/>
            <ac:spMk id="7" creationId="{00000000-0000-0000-0000-000000000000}"/>
          </ac:spMkLst>
        </pc:spChg>
        <pc:grpChg chg="mod">
          <ac:chgData name="Quang Duong" userId="b90c09f9-bc5c-4e87-9498-c18116c625da" providerId="ADAL" clId="{64BCE6D1-0E10-41BD-AB90-ABDBC8C6EEAF}" dt="2022-10-07T13:45:07.766" v="1226" actId="1076"/>
          <ac:grpSpMkLst>
            <pc:docMk/>
            <pc:sldMk cId="0" sldId="256"/>
            <ac:grpSpMk id="2" creationId="{00000000-0000-0000-0000-000000000000}"/>
          </ac:grpSpMkLst>
        </pc:grpChg>
      </pc:sldChg>
      <pc:sldChg chg="delSp modSp mod modAnim">
        <pc:chgData name="Quang Duong" userId="b90c09f9-bc5c-4e87-9498-c18116c625da" providerId="ADAL" clId="{64BCE6D1-0E10-41BD-AB90-ABDBC8C6EEAF}" dt="2022-10-07T11:40:33.535" v="164"/>
        <pc:sldMkLst>
          <pc:docMk/>
          <pc:sldMk cId="0" sldId="261"/>
        </pc:sldMkLst>
        <pc:spChg chg="mod topLvl">
          <ac:chgData name="Quang Duong" userId="b90c09f9-bc5c-4e87-9498-c18116c625da" providerId="ADAL" clId="{64BCE6D1-0E10-41BD-AB90-ABDBC8C6EEAF}" dt="2022-10-07T11:39:58.580" v="126" actId="165"/>
          <ac:spMkLst>
            <pc:docMk/>
            <pc:sldMk cId="0" sldId="261"/>
            <ac:spMk id="7" creationId="{00000000-0000-0000-0000-000000000000}"/>
          </ac:spMkLst>
        </pc:spChg>
        <pc:spChg chg="mod topLvl">
          <ac:chgData name="Quang Duong" userId="b90c09f9-bc5c-4e87-9498-c18116c625da" providerId="ADAL" clId="{64BCE6D1-0E10-41BD-AB90-ABDBC8C6EEAF}" dt="2022-10-07T11:39:58.580" v="126" actId="165"/>
          <ac:spMkLst>
            <pc:docMk/>
            <pc:sldMk cId="0" sldId="261"/>
            <ac:spMk id="8" creationId="{00000000-0000-0000-0000-000000000000}"/>
          </ac:spMkLst>
        </pc:spChg>
        <pc:spChg chg="mod">
          <ac:chgData name="Quang Duong" userId="b90c09f9-bc5c-4e87-9498-c18116c625da" providerId="ADAL" clId="{64BCE6D1-0E10-41BD-AB90-ABDBC8C6EEAF}" dt="2022-10-07T11:40:19.226" v="161" actId="20577"/>
          <ac:spMkLst>
            <pc:docMk/>
            <pc:sldMk cId="0" sldId="261"/>
            <ac:spMk id="9" creationId="{00000000-0000-0000-0000-000000000000}"/>
          </ac:spMkLst>
        </pc:spChg>
        <pc:grpChg chg="del mod">
          <ac:chgData name="Quang Duong" userId="b90c09f9-bc5c-4e87-9498-c18116c625da" providerId="ADAL" clId="{64BCE6D1-0E10-41BD-AB90-ABDBC8C6EEAF}" dt="2022-10-07T11:39:58.580" v="126" actId="165"/>
          <ac:grpSpMkLst>
            <pc:docMk/>
            <pc:sldMk cId="0" sldId="261"/>
            <ac:grpSpMk id="5" creationId="{00000000-0000-0000-0000-000000000000}"/>
          </ac:grpSpMkLst>
        </pc:grpChg>
        <pc:picChg chg="mod topLvl">
          <ac:chgData name="Quang Duong" userId="b90c09f9-bc5c-4e87-9498-c18116c625da" providerId="ADAL" clId="{64BCE6D1-0E10-41BD-AB90-ABDBC8C6EEAF}" dt="2022-10-07T11:39:58.580" v="126" actId="165"/>
          <ac:picMkLst>
            <pc:docMk/>
            <pc:sldMk cId="0" sldId="261"/>
            <ac:picMk id="6" creationId="{00000000-0000-0000-0000-000000000000}"/>
          </ac:picMkLst>
        </pc:picChg>
      </pc:sldChg>
      <pc:sldChg chg="modSp mod modAnim">
        <pc:chgData name="Quang Duong" userId="b90c09f9-bc5c-4e87-9498-c18116c625da" providerId="ADAL" clId="{64BCE6D1-0E10-41BD-AB90-ABDBC8C6EEAF}" dt="2022-10-09T17:16:56.451" v="4940"/>
        <pc:sldMkLst>
          <pc:docMk/>
          <pc:sldMk cId="0" sldId="262"/>
        </pc:sldMkLst>
        <pc:spChg chg="mod">
          <ac:chgData name="Quang Duong" userId="b90c09f9-bc5c-4e87-9498-c18116c625da" providerId="ADAL" clId="{64BCE6D1-0E10-41BD-AB90-ABDBC8C6EEAF}" dt="2022-10-09T17:16:34.847" v="4933" actId="1076"/>
          <ac:spMkLst>
            <pc:docMk/>
            <pc:sldMk cId="0" sldId="262"/>
            <ac:spMk id="3" creationId="{00000000-0000-0000-0000-000000000000}"/>
          </ac:spMkLst>
        </pc:spChg>
        <pc:spChg chg="mod">
          <ac:chgData name="Quang Duong" userId="b90c09f9-bc5c-4e87-9498-c18116c625da" providerId="ADAL" clId="{64BCE6D1-0E10-41BD-AB90-ABDBC8C6EEAF}" dt="2022-10-09T17:16:43.798" v="4936" actId="1076"/>
          <ac:spMkLst>
            <pc:docMk/>
            <pc:sldMk cId="0" sldId="262"/>
            <ac:spMk id="4" creationId="{00000000-0000-0000-0000-000000000000}"/>
          </ac:spMkLst>
        </pc:spChg>
      </pc:sldChg>
      <pc:sldChg chg="modSp mod modAnim">
        <pc:chgData name="Quang Duong" userId="b90c09f9-bc5c-4e87-9498-c18116c625da" providerId="ADAL" clId="{64BCE6D1-0E10-41BD-AB90-ABDBC8C6EEAF}" dt="2022-10-09T17:17:11.050" v="4944"/>
        <pc:sldMkLst>
          <pc:docMk/>
          <pc:sldMk cId="0" sldId="263"/>
        </pc:sldMkLst>
        <pc:spChg chg="mod">
          <ac:chgData name="Quang Duong" userId="b90c09f9-bc5c-4e87-9498-c18116c625da" providerId="ADAL" clId="{64BCE6D1-0E10-41BD-AB90-ABDBC8C6EEAF}" dt="2022-10-09T17:17:03.024" v="4941" actId="1076"/>
          <ac:spMkLst>
            <pc:docMk/>
            <pc:sldMk cId="0" sldId="263"/>
            <ac:spMk id="4" creationId="{00000000-0000-0000-0000-000000000000}"/>
          </ac:spMkLst>
        </pc:spChg>
        <pc:spChg chg="mod">
          <ac:chgData name="Quang Duong" userId="b90c09f9-bc5c-4e87-9498-c18116c625da" providerId="ADAL" clId="{64BCE6D1-0E10-41BD-AB90-ABDBC8C6EEAF}" dt="2022-10-07T11:41:07.887" v="167" actId="14100"/>
          <ac:spMkLst>
            <pc:docMk/>
            <pc:sldMk cId="0" sldId="263"/>
            <ac:spMk id="5" creationId="{00000000-0000-0000-0000-000000000000}"/>
          </ac:spMkLst>
        </pc:spChg>
      </pc:sldChg>
      <pc:sldChg chg="modSp mod modAnim modNotesTx">
        <pc:chgData name="Quang Duong" userId="b90c09f9-bc5c-4e87-9498-c18116c625da" providerId="ADAL" clId="{64BCE6D1-0E10-41BD-AB90-ABDBC8C6EEAF}" dt="2022-10-09T17:28:21.409" v="5003" actId="20577"/>
        <pc:sldMkLst>
          <pc:docMk/>
          <pc:sldMk cId="0" sldId="265"/>
        </pc:sldMkLst>
        <pc:spChg chg="mod">
          <ac:chgData name="Quang Duong" userId="b90c09f9-bc5c-4e87-9498-c18116c625da" providerId="ADAL" clId="{64BCE6D1-0E10-41BD-AB90-ABDBC8C6EEAF}" dt="2022-10-09T17:26:58.874" v="5001" actId="113"/>
          <ac:spMkLst>
            <pc:docMk/>
            <pc:sldMk cId="0" sldId="265"/>
            <ac:spMk id="3" creationId="{00000000-0000-0000-0000-000000000000}"/>
          </ac:spMkLst>
        </pc:spChg>
      </pc:sldChg>
      <pc:sldChg chg="addSp delSp modSp mod modAnim modNotesTx">
        <pc:chgData name="Quang Duong" userId="b90c09f9-bc5c-4e87-9498-c18116c625da" providerId="ADAL" clId="{64BCE6D1-0E10-41BD-AB90-ABDBC8C6EEAF}" dt="2022-10-09T17:38:54.103" v="5184" actId="20577"/>
        <pc:sldMkLst>
          <pc:docMk/>
          <pc:sldMk cId="0" sldId="266"/>
        </pc:sldMkLst>
        <pc:spChg chg="mod">
          <ac:chgData name="Quang Duong" userId="b90c09f9-bc5c-4e87-9498-c18116c625da" providerId="ADAL" clId="{64BCE6D1-0E10-41BD-AB90-ABDBC8C6EEAF}" dt="2022-10-07T14:17:25.442" v="2333" actId="1076"/>
          <ac:spMkLst>
            <pc:docMk/>
            <pc:sldMk cId="0" sldId="266"/>
            <ac:spMk id="2" creationId="{00000000-0000-0000-0000-000000000000}"/>
          </ac:spMkLst>
        </pc:spChg>
        <pc:spChg chg="mod topLvl">
          <ac:chgData name="Quang Duong" userId="b90c09f9-bc5c-4e87-9498-c18116c625da" providerId="ADAL" clId="{64BCE6D1-0E10-41BD-AB90-ABDBC8C6EEAF}" dt="2022-10-09T17:22:06.176" v="4953" actId="165"/>
          <ac:spMkLst>
            <pc:docMk/>
            <pc:sldMk cId="0" sldId="266"/>
            <ac:spMk id="4" creationId="{00000000-0000-0000-0000-000000000000}"/>
          </ac:spMkLst>
        </pc:spChg>
        <pc:spChg chg="mod topLvl">
          <ac:chgData name="Quang Duong" userId="b90c09f9-bc5c-4e87-9498-c18116c625da" providerId="ADAL" clId="{64BCE6D1-0E10-41BD-AB90-ABDBC8C6EEAF}" dt="2022-10-09T17:22:37.670" v="4957" actId="164"/>
          <ac:spMkLst>
            <pc:docMk/>
            <pc:sldMk cId="0" sldId="266"/>
            <ac:spMk id="7" creationId="{00000000-0000-0000-0000-000000000000}"/>
          </ac:spMkLst>
        </pc:spChg>
        <pc:spChg chg="mod topLvl">
          <ac:chgData name="Quang Duong" userId="b90c09f9-bc5c-4e87-9498-c18116c625da" providerId="ADAL" clId="{64BCE6D1-0E10-41BD-AB90-ABDBC8C6EEAF}" dt="2022-10-09T17:22:24.170" v="4955" actId="164"/>
          <ac:spMkLst>
            <pc:docMk/>
            <pc:sldMk cId="0" sldId="266"/>
            <ac:spMk id="13" creationId="{00000000-0000-0000-0000-000000000000}"/>
          </ac:spMkLst>
        </pc:spChg>
        <pc:spChg chg="mod topLvl">
          <ac:chgData name="Quang Duong" userId="b90c09f9-bc5c-4e87-9498-c18116c625da" providerId="ADAL" clId="{64BCE6D1-0E10-41BD-AB90-ABDBC8C6EEAF}" dt="2022-10-09T17:28:36.981" v="5008" actId="122"/>
          <ac:spMkLst>
            <pc:docMk/>
            <pc:sldMk cId="0" sldId="266"/>
            <ac:spMk id="14" creationId="{00000000-0000-0000-0000-000000000000}"/>
          </ac:spMkLst>
        </pc:spChg>
        <pc:spChg chg="mod topLvl">
          <ac:chgData name="Quang Duong" userId="b90c09f9-bc5c-4e87-9498-c18116c625da" providerId="ADAL" clId="{64BCE6D1-0E10-41BD-AB90-ABDBC8C6EEAF}" dt="2022-10-09T17:34:46.712" v="5040" actId="20577"/>
          <ac:spMkLst>
            <pc:docMk/>
            <pc:sldMk cId="0" sldId="266"/>
            <ac:spMk id="18" creationId="{00000000-0000-0000-0000-000000000000}"/>
          </ac:spMkLst>
        </pc:spChg>
        <pc:spChg chg="mod topLvl">
          <ac:chgData name="Quang Duong" userId="b90c09f9-bc5c-4e87-9498-c18116c625da" providerId="ADAL" clId="{64BCE6D1-0E10-41BD-AB90-ABDBC8C6EEAF}" dt="2022-10-09T17:33:25.942" v="5009" actId="164"/>
          <ac:spMkLst>
            <pc:docMk/>
            <pc:sldMk cId="0" sldId="266"/>
            <ac:spMk id="22" creationId="{00000000-0000-0000-0000-000000000000}"/>
          </ac:spMkLst>
        </pc:spChg>
        <pc:spChg chg="mod">
          <ac:chgData name="Quang Duong" userId="b90c09f9-bc5c-4e87-9498-c18116c625da" providerId="ADAL" clId="{64BCE6D1-0E10-41BD-AB90-ABDBC8C6EEAF}" dt="2022-10-09T17:28:29.360" v="5006" actId="403"/>
          <ac:spMkLst>
            <pc:docMk/>
            <pc:sldMk cId="0" sldId="266"/>
            <ac:spMk id="23" creationId="{00000000-0000-0000-0000-000000000000}"/>
          </ac:spMkLst>
        </pc:spChg>
        <pc:grpChg chg="del mod topLvl">
          <ac:chgData name="Quang Duong" userId="b90c09f9-bc5c-4e87-9498-c18116c625da" providerId="ADAL" clId="{64BCE6D1-0E10-41BD-AB90-ABDBC8C6EEAF}" dt="2022-10-09T17:22:16.229" v="4954" actId="165"/>
          <ac:grpSpMkLst>
            <pc:docMk/>
            <pc:sldMk cId="0" sldId="266"/>
            <ac:grpSpMk id="9" creationId="{00000000-0000-0000-0000-000000000000}"/>
          </ac:grpSpMkLst>
        </pc:grpChg>
        <pc:grpChg chg="mod topLvl">
          <ac:chgData name="Quang Duong" userId="b90c09f9-bc5c-4e87-9498-c18116c625da" providerId="ADAL" clId="{64BCE6D1-0E10-41BD-AB90-ABDBC8C6EEAF}" dt="2022-10-09T17:34:35.128" v="5037" actId="404"/>
          <ac:grpSpMkLst>
            <pc:docMk/>
            <pc:sldMk cId="0" sldId="266"/>
            <ac:grpSpMk id="15" creationId="{00000000-0000-0000-0000-000000000000}"/>
          </ac:grpSpMkLst>
        </pc:grpChg>
        <pc:grpChg chg="mod topLvl">
          <ac:chgData name="Quang Duong" userId="b90c09f9-bc5c-4e87-9498-c18116c625da" providerId="ADAL" clId="{64BCE6D1-0E10-41BD-AB90-ABDBC8C6EEAF}" dt="2022-10-09T17:33:25.942" v="5009" actId="164"/>
          <ac:grpSpMkLst>
            <pc:docMk/>
            <pc:sldMk cId="0" sldId="266"/>
            <ac:grpSpMk id="19" creationId="{00000000-0000-0000-0000-000000000000}"/>
          </ac:grpSpMkLst>
        </pc:grpChg>
        <pc:grpChg chg="add del mod">
          <ac:chgData name="Quang Duong" userId="b90c09f9-bc5c-4e87-9498-c18116c625da" providerId="ADAL" clId="{64BCE6D1-0E10-41BD-AB90-ABDBC8C6EEAF}" dt="2022-10-09T17:22:06.176" v="4953" actId="165"/>
          <ac:grpSpMkLst>
            <pc:docMk/>
            <pc:sldMk cId="0" sldId="266"/>
            <ac:grpSpMk id="24" creationId="{7FC65001-741E-199F-36E1-4E30A1D8C07D}"/>
          </ac:grpSpMkLst>
        </pc:grpChg>
        <pc:grpChg chg="add mod">
          <ac:chgData name="Quang Duong" userId="b90c09f9-bc5c-4e87-9498-c18116c625da" providerId="ADAL" clId="{64BCE6D1-0E10-41BD-AB90-ABDBC8C6EEAF}" dt="2022-10-09T17:22:24.170" v="4955" actId="164"/>
          <ac:grpSpMkLst>
            <pc:docMk/>
            <pc:sldMk cId="0" sldId="266"/>
            <ac:grpSpMk id="25" creationId="{DCA4C288-E586-D63F-11AE-124C3A4DE521}"/>
          </ac:grpSpMkLst>
        </pc:grpChg>
        <pc:grpChg chg="add mod">
          <ac:chgData name="Quang Duong" userId="b90c09f9-bc5c-4e87-9498-c18116c625da" providerId="ADAL" clId="{64BCE6D1-0E10-41BD-AB90-ABDBC8C6EEAF}" dt="2022-10-09T17:22:29.436" v="4956" actId="164"/>
          <ac:grpSpMkLst>
            <pc:docMk/>
            <pc:sldMk cId="0" sldId="266"/>
            <ac:grpSpMk id="26" creationId="{E22E4DF1-3DB3-FD41-60FC-7553F7467EE7}"/>
          </ac:grpSpMkLst>
        </pc:grpChg>
        <pc:grpChg chg="add mod">
          <ac:chgData name="Quang Duong" userId="b90c09f9-bc5c-4e87-9498-c18116c625da" providerId="ADAL" clId="{64BCE6D1-0E10-41BD-AB90-ABDBC8C6EEAF}" dt="2022-10-09T17:22:37.670" v="4957" actId="164"/>
          <ac:grpSpMkLst>
            <pc:docMk/>
            <pc:sldMk cId="0" sldId="266"/>
            <ac:grpSpMk id="27" creationId="{4AED4339-CC4C-7B2C-BFC4-B7ED95682E36}"/>
          </ac:grpSpMkLst>
        </pc:grpChg>
        <pc:grpChg chg="add mod">
          <ac:chgData name="Quang Duong" userId="b90c09f9-bc5c-4e87-9498-c18116c625da" providerId="ADAL" clId="{64BCE6D1-0E10-41BD-AB90-ABDBC8C6EEAF}" dt="2022-10-09T17:34:21.679" v="5015" actId="1076"/>
          <ac:grpSpMkLst>
            <pc:docMk/>
            <pc:sldMk cId="0" sldId="266"/>
            <ac:grpSpMk id="28" creationId="{6E85651C-6B8B-599B-93F3-801E9E11264A}"/>
          </ac:grpSpMkLst>
        </pc:grpChg>
        <pc:grpChg chg="add mod">
          <ac:chgData name="Quang Duong" userId="b90c09f9-bc5c-4e87-9498-c18116c625da" providerId="ADAL" clId="{64BCE6D1-0E10-41BD-AB90-ABDBC8C6EEAF}" dt="2022-10-09T17:34:35.128" v="5037" actId="404"/>
          <ac:grpSpMkLst>
            <pc:docMk/>
            <pc:sldMk cId="0" sldId="266"/>
            <ac:grpSpMk id="29" creationId="{614B2F0B-FAF4-69BE-A78F-920DCA273E53}"/>
          </ac:grpSpMkLst>
        </pc:grpChg>
        <pc:picChg chg="mod topLvl">
          <ac:chgData name="Quang Duong" userId="b90c09f9-bc5c-4e87-9498-c18116c625da" providerId="ADAL" clId="{64BCE6D1-0E10-41BD-AB90-ABDBC8C6EEAF}" dt="2022-10-09T17:22:06.176" v="4953" actId="165"/>
          <ac:picMkLst>
            <pc:docMk/>
            <pc:sldMk cId="0" sldId="266"/>
            <ac:picMk id="3" creationId="{00000000-0000-0000-0000-000000000000}"/>
          </ac:picMkLst>
        </pc:picChg>
        <pc:picChg chg="mod topLvl">
          <ac:chgData name="Quang Duong" userId="b90c09f9-bc5c-4e87-9498-c18116c625da" providerId="ADAL" clId="{64BCE6D1-0E10-41BD-AB90-ABDBC8C6EEAF}" dt="2022-10-09T17:22:37.670" v="4957" actId="164"/>
          <ac:picMkLst>
            <pc:docMk/>
            <pc:sldMk cId="0" sldId="266"/>
            <ac:picMk id="5" creationId="{00000000-0000-0000-0000-000000000000}"/>
          </ac:picMkLst>
        </pc:picChg>
        <pc:picChg chg="mod topLvl">
          <ac:chgData name="Quang Duong" userId="b90c09f9-bc5c-4e87-9498-c18116c625da" providerId="ADAL" clId="{64BCE6D1-0E10-41BD-AB90-ABDBC8C6EEAF}" dt="2022-10-09T17:22:37.670" v="4957" actId="164"/>
          <ac:picMkLst>
            <pc:docMk/>
            <pc:sldMk cId="0" sldId="266"/>
            <ac:picMk id="6" creationId="{00000000-0000-0000-0000-000000000000}"/>
          </ac:picMkLst>
        </pc:picChg>
        <pc:picChg chg="mod topLvl">
          <ac:chgData name="Quang Duong" userId="b90c09f9-bc5c-4e87-9498-c18116c625da" providerId="ADAL" clId="{64BCE6D1-0E10-41BD-AB90-ABDBC8C6EEAF}" dt="2022-10-09T17:22:24.170" v="4955" actId="164"/>
          <ac:picMkLst>
            <pc:docMk/>
            <pc:sldMk cId="0" sldId="266"/>
            <ac:picMk id="8" creationId="{00000000-0000-0000-0000-000000000000}"/>
          </ac:picMkLst>
        </pc:picChg>
        <pc:picChg chg="mod topLvl">
          <ac:chgData name="Quang Duong" userId="b90c09f9-bc5c-4e87-9498-c18116c625da" providerId="ADAL" clId="{64BCE6D1-0E10-41BD-AB90-ABDBC8C6EEAF}" dt="2022-10-09T17:22:24.170" v="4955" actId="164"/>
          <ac:picMkLst>
            <pc:docMk/>
            <pc:sldMk cId="0" sldId="266"/>
            <ac:picMk id="10" creationId="{00000000-0000-0000-0000-000000000000}"/>
          </ac:picMkLst>
        </pc:picChg>
        <pc:picChg chg="mod topLvl">
          <ac:chgData name="Quang Duong" userId="b90c09f9-bc5c-4e87-9498-c18116c625da" providerId="ADAL" clId="{64BCE6D1-0E10-41BD-AB90-ABDBC8C6EEAF}" dt="2022-10-09T17:22:29.436" v="4956" actId="164"/>
          <ac:picMkLst>
            <pc:docMk/>
            <pc:sldMk cId="0" sldId="266"/>
            <ac:picMk id="11" creationId="{00000000-0000-0000-0000-000000000000}"/>
          </ac:picMkLst>
        </pc:picChg>
        <pc:picChg chg="mod topLvl">
          <ac:chgData name="Quang Duong" userId="b90c09f9-bc5c-4e87-9498-c18116c625da" providerId="ADAL" clId="{64BCE6D1-0E10-41BD-AB90-ABDBC8C6EEAF}" dt="2022-10-09T17:22:29.436" v="4956" actId="164"/>
          <ac:picMkLst>
            <pc:docMk/>
            <pc:sldMk cId="0" sldId="266"/>
            <ac:picMk id="12" creationId="{00000000-0000-0000-0000-000000000000}"/>
          </ac:picMkLst>
        </pc:picChg>
        <pc:picChg chg="mod">
          <ac:chgData name="Quang Duong" userId="b90c09f9-bc5c-4e87-9498-c18116c625da" providerId="ADAL" clId="{64BCE6D1-0E10-41BD-AB90-ABDBC8C6EEAF}" dt="2022-10-09T17:34:35.128" v="5037" actId="404"/>
          <ac:picMkLst>
            <pc:docMk/>
            <pc:sldMk cId="0" sldId="266"/>
            <ac:picMk id="16" creationId="{00000000-0000-0000-0000-000000000000}"/>
          </ac:picMkLst>
        </pc:picChg>
        <pc:picChg chg="mod">
          <ac:chgData name="Quang Duong" userId="b90c09f9-bc5c-4e87-9498-c18116c625da" providerId="ADAL" clId="{64BCE6D1-0E10-41BD-AB90-ABDBC8C6EEAF}" dt="2022-10-09T17:34:35.128" v="5037" actId="404"/>
          <ac:picMkLst>
            <pc:docMk/>
            <pc:sldMk cId="0" sldId="266"/>
            <ac:picMk id="17" creationId="{00000000-0000-0000-0000-000000000000}"/>
          </ac:picMkLst>
        </pc:picChg>
        <pc:picChg chg="mod">
          <ac:chgData name="Quang Duong" userId="b90c09f9-bc5c-4e87-9498-c18116c625da" providerId="ADAL" clId="{64BCE6D1-0E10-41BD-AB90-ABDBC8C6EEAF}" dt="2022-10-09T17:22:06.176" v="4953" actId="165"/>
          <ac:picMkLst>
            <pc:docMk/>
            <pc:sldMk cId="0" sldId="266"/>
            <ac:picMk id="20" creationId="{00000000-0000-0000-0000-000000000000}"/>
          </ac:picMkLst>
        </pc:picChg>
        <pc:picChg chg="mod">
          <ac:chgData name="Quang Duong" userId="b90c09f9-bc5c-4e87-9498-c18116c625da" providerId="ADAL" clId="{64BCE6D1-0E10-41BD-AB90-ABDBC8C6EEAF}" dt="2022-10-09T17:22:06.176" v="4953" actId="165"/>
          <ac:picMkLst>
            <pc:docMk/>
            <pc:sldMk cId="0" sldId="266"/>
            <ac:picMk id="21" creationId="{00000000-0000-0000-0000-000000000000}"/>
          </ac:picMkLst>
        </pc:picChg>
      </pc:sldChg>
      <pc:sldChg chg="addSp delSp modSp mod">
        <pc:chgData name="Quang Duong" userId="b90c09f9-bc5c-4e87-9498-c18116c625da" providerId="ADAL" clId="{64BCE6D1-0E10-41BD-AB90-ABDBC8C6EEAF}" dt="2022-10-09T17:47:48.858" v="5192" actId="20577"/>
        <pc:sldMkLst>
          <pc:docMk/>
          <pc:sldMk cId="0" sldId="267"/>
        </pc:sldMkLst>
        <pc:spChg chg="mod">
          <ac:chgData name="Quang Duong" userId="b90c09f9-bc5c-4e87-9498-c18116c625da" providerId="ADAL" clId="{64BCE6D1-0E10-41BD-AB90-ABDBC8C6EEAF}" dt="2022-10-09T17:47:48.858" v="5192" actId="20577"/>
          <ac:spMkLst>
            <pc:docMk/>
            <pc:sldMk cId="0" sldId="267"/>
            <ac:spMk id="2" creationId="{00000000-0000-0000-0000-000000000000}"/>
          </ac:spMkLst>
        </pc:spChg>
        <pc:spChg chg="mod">
          <ac:chgData name="Quang Duong" userId="b90c09f9-bc5c-4e87-9498-c18116c625da" providerId="ADAL" clId="{64BCE6D1-0E10-41BD-AB90-ABDBC8C6EEAF}" dt="2022-10-09T17:47:15.354" v="5187" actId="1076"/>
          <ac:spMkLst>
            <pc:docMk/>
            <pc:sldMk cId="0" sldId="267"/>
            <ac:spMk id="4" creationId="{00000000-0000-0000-0000-000000000000}"/>
          </ac:spMkLst>
        </pc:spChg>
        <pc:picChg chg="add del">
          <ac:chgData name="Quang Duong" userId="b90c09f9-bc5c-4e87-9498-c18116c625da" providerId="ADAL" clId="{64BCE6D1-0E10-41BD-AB90-ABDBC8C6EEAF}" dt="2022-10-07T14:47:50.639" v="2980" actId="21"/>
          <ac:picMkLst>
            <pc:docMk/>
            <pc:sldMk cId="0" sldId="267"/>
            <ac:picMk id="2050" creationId="{BB7AF254-AB9F-FF49-0EF6-3AD3942FC0BF}"/>
          </ac:picMkLst>
        </pc:picChg>
      </pc:sldChg>
      <pc:sldChg chg="modSp mod modNotesTx">
        <pc:chgData name="Quang Duong" userId="b90c09f9-bc5c-4e87-9498-c18116c625da" providerId="ADAL" clId="{64BCE6D1-0E10-41BD-AB90-ABDBC8C6EEAF}" dt="2022-10-09T21:01:01.156" v="5274" actId="20577"/>
        <pc:sldMkLst>
          <pc:docMk/>
          <pc:sldMk cId="0" sldId="268"/>
        </pc:sldMkLst>
        <pc:spChg chg="mod">
          <ac:chgData name="Quang Duong" userId="b90c09f9-bc5c-4e87-9498-c18116c625da" providerId="ADAL" clId="{64BCE6D1-0E10-41BD-AB90-ABDBC8C6EEAF}" dt="2022-10-09T21:01:01.156" v="5274" actId="20577"/>
          <ac:spMkLst>
            <pc:docMk/>
            <pc:sldMk cId="0" sldId="268"/>
            <ac:spMk id="4" creationId="{00000000-0000-0000-0000-000000000000}"/>
          </ac:spMkLst>
        </pc:spChg>
      </pc:sldChg>
      <pc:sldChg chg="modSp mod modNotesTx">
        <pc:chgData name="Quang Duong" userId="b90c09f9-bc5c-4e87-9498-c18116c625da" providerId="ADAL" clId="{64BCE6D1-0E10-41BD-AB90-ABDBC8C6EEAF}" dt="2022-10-09T21:02:42.946" v="5307" actId="113"/>
        <pc:sldMkLst>
          <pc:docMk/>
          <pc:sldMk cId="0" sldId="269"/>
        </pc:sldMkLst>
        <pc:spChg chg="mod">
          <ac:chgData name="Quang Duong" userId="b90c09f9-bc5c-4e87-9498-c18116c625da" providerId="ADAL" clId="{64BCE6D1-0E10-41BD-AB90-ABDBC8C6EEAF}" dt="2022-10-07T15:12:29.695" v="3122" actId="20577"/>
          <ac:spMkLst>
            <pc:docMk/>
            <pc:sldMk cId="0" sldId="269"/>
            <ac:spMk id="4" creationId="{00000000-0000-0000-0000-000000000000}"/>
          </ac:spMkLst>
        </pc:spChg>
      </pc:sldChg>
      <pc:sldChg chg="modSp mod">
        <pc:chgData name="Quang Duong" userId="b90c09f9-bc5c-4e87-9498-c18116c625da" providerId="ADAL" clId="{64BCE6D1-0E10-41BD-AB90-ABDBC8C6EEAF}" dt="2022-10-09T17:48:00.055" v="5197" actId="20577"/>
        <pc:sldMkLst>
          <pc:docMk/>
          <pc:sldMk cId="0" sldId="270"/>
        </pc:sldMkLst>
        <pc:spChg chg="mod">
          <ac:chgData name="Quang Duong" userId="b90c09f9-bc5c-4e87-9498-c18116c625da" providerId="ADAL" clId="{64BCE6D1-0E10-41BD-AB90-ABDBC8C6EEAF}" dt="2022-10-09T17:48:00.055" v="5197" actId="20577"/>
          <ac:spMkLst>
            <pc:docMk/>
            <pc:sldMk cId="0" sldId="270"/>
            <ac:spMk id="2" creationId="{00000000-0000-0000-0000-000000000000}"/>
          </ac:spMkLst>
        </pc:spChg>
        <pc:spChg chg="mod">
          <ac:chgData name="Quang Duong" userId="b90c09f9-bc5c-4e87-9498-c18116c625da" providerId="ADAL" clId="{64BCE6D1-0E10-41BD-AB90-ABDBC8C6EEAF}" dt="2022-10-07T15:31:31.494" v="3397" actId="20577"/>
          <ac:spMkLst>
            <pc:docMk/>
            <pc:sldMk cId="0" sldId="270"/>
            <ac:spMk id="4" creationId="{00000000-0000-0000-0000-000000000000}"/>
          </ac:spMkLst>
        </pc:spChg>
        <pc:spChg chg="mod">
          <ac:chgData name="Quang Duong" userId="b90c09f9-bc5c-4e87-9498-c18116c625da" providerId="ADAL" clId="{64BCE6D1-0E10-41BD-AB90-ABDBC8C6EEAF}" dt="2022-10-07T15:10:09.614" v="3101" actId="14100"/>
          <ac:spMkLst>
            <pc:docMk/>
            <pc:sldMk cId="0" sldId="270"/>
            <ac:spMk id="6" creationId="{00000000-0000-0000-0000-000000000000}"/>
          </ac:spMkLst>
        </pc:spChg>
        <pc:spChg chg="mod">
          <ac:chgData name="Quang Duong" userId="b90c09f9-bc5c-4e87-9498-c18116c625da" providerId="ADAL" clId="{64BCE6D1-0E10-41BD-AB90-ABDBC8C6EEAF}" dt="2022-10-07T15:32:47.809" v="3400" actId="14100"/>
          <ac:spMkLst>
            <pc:docMk/>
            <pc:sldMk cId="0" sldId="270"/>
            <ac:spMk id="7" creationId="{00000000-0000-0000-0000-000000000000}"/>
          </ac:spMkLst>
        </pc:spChg>
      </pc:sldChg>
      <pc:sldChg chg="addSp modSp mod ord modAnim">
        <pc:chgData name="Quang Duong" userId="b90c09f9-bc5c-4e87-9498-c18116c625da" providerId="ADAL" clId="{64BCE6D1-0E10-41BD-AB90-ABDBC8C6EEAF}" dt="2022-10-09T21:05:07.922" v="5331"/>
        <pc:sldMkLst>
          <pc:docMk/>
          <pc:sldMk cId="0" sldId="271"/>
        </pc:sldMkLst>
        <pc:spChg chg="mod">
          <ac:chgData name="Quang Duong" userId="b90c09f9-bc5c-4e87-9498-c18116c625da" providerId="ADAL" clId="{64BCE6D1-0E10-41BD-AB90-ABDBC8C6EEAF}" dt="2022-10-09T21:04:59.605" v="5329" actId="1076"/>
          <ac:spMkLst>
            <pc:docMk/>
            <pc:sldMk cId="0" sldId="271"/>
            <ac:spMk id="4" creationId="{00000000-0000-0000-0000-000000000000}"/>
          </ac:spMkLst>
        </pc:spChg>
        <pc:spChg chg="add mod">
          <ac:chgData name="Quang Duong" userId="b90c09f9-bc5c-4e87-9498-c18116c625da" providerId="ADAL" clId="{64BCE6D1-0E10-41BD-AB90-ABDBC8C6EEAF}" dt="2022-10-09T14:05:37.297" v="4926" actId="14100"/>
          <ac:spMkLst>
            <pc:docMk/>
            <pc:sldMk cId="0" sldId="271"/>
            <ac:spMk id="5" creationId="{B32E7EC7-E6C3-51F2-9B40-228B5EDCA2D4}"/>
          </ac:spMkLst>
        </pc:spChg>
        <pc:spChg chg="add mod">
          <ac:chgData name="Quang Duong" userId="b90c09f9-bc5c-4e87-9498-c18116c625da" providerId="ADAL" clId="{64BCE6D1-0E10-41BD-AB90-ABDBC8C6EEAF}" dt="2022-10-09T14:04:49.288" v="4920" actId="164"/>
          <ac:spMkLst>
            <pc:docMk/>
            <pc:sldMk cId="0" sldId="271"/>
            <ac:spMk id="8" creationId="{6FF521E4-41C3-CDAF-1CA1-753E908D6EE0}"/>
          </ac:spMkLst>
        </pc:spChg>
        <pc:grpChg chg="add mod">
          <ac:chgData name="Quang Duong" userId="b90c09f9-bc5c-4e87-9498-c18116c625da" providerId="ADAL" clId="{64BCE6D1-0E10-41BD-AB90-ABDBC8C6EEAF}" dt="2022-10-09T14:04:49.288" v="4920" actId="164"/>
          <ac:grpSpMkLst>
            <pc:docMk/>
            <pc:sldMk cId="0" sldId="271"/>
            <ac:grpSpMk id="9" creationId="{8AF7675B-4106-FFC8-15B5-34815F3B0EEC}"/>
          </ac:grpSpMkLst>
        </pc:grpChg>
        <pc:picChg chg="mod">
          <ac:chgData name="Quang Duong" userId="b90c09f9-bc5c-4e87-9498-c18116c625da" providerId="ADAL" clId="{64BCE6D1-0E10-41BD-AB90-ABDBC8C6EEAF}" dt="2022-10-09T14:04:49.288" v="4920" actId="164"/>
          <ac:picMkLst>
            <pc:docMk/>
            <pc:sldMk cId="0" sldId="271"/>
            <ac:picMk id="3" creationId="{00000000-0000-0000-0000-000000000000}"/>
          </ac:picMkLst>
        </pc:picChg>
        <pc:picChg chg="add mod">
          <ac:chgData name="Quang Duong" userId="b90c09f9-bc5c-4e87-9498-c18116c625da" providerId="ADAL" clId="{64BCE6D1-0E10-41BD-AB90-ABDBC8C6EEAF}" dt="2022-10-09T14:04:49.288" v="4920" actId="164"/>
          <ac:picMkLst>
            <pc:docMk/>
            <pc:sldMk cId="0" sldId="271"/>
            <ac:picMk id="7" creationId="{3115B36C-2AB8-D12D-470F-10225904821A}"/>
          </ac:picMkLst>
        </pc:picChg>
      </pc:sldChg>
      <pc:sldChg chg="modSp mod modAnim modNotesTx">
        <pc:chgData name="Quang Duong" userId="b90c09f9-bc5c-4e87-9498-c18116c625da" providerId="ADAL" clId="{64BCE6D1-0E10-41BD-AB90-ABDBC8C6EEAF}" dt="2022-10-09T21:06:20.253" v="5333"/>
        <pc:sldMkLst>
          <pc:docMk/>
          <pc:sldMk cId="0" sldId="272"/>
        </pc:sldMkLst>
        <pc:spChg chg="mod">
          <ac:chgData name="Quang Duong" userId="b90c09f9-bc5c-4e87-9498-c18116c625da" providerId="ADAL" clId="{64BCE6D1-0E10-41BD-AB90-ABDBC8C6EEAF}" dt="2022-10-07T16:10:03.995" v="3957" actId="14100"/>
          <ac:spMkLst>
            <pc:docMk/>
            <pc:sldMk cId="0" sldId="272"/>
            <ac:spMk id="2" creationId="{00000000-0000-0000-0000-000000000000}"/>
          </ac:spMkLst>
        </pc:spChg>
        <pc:spChg chg="mod">
          <ac:chgData name="Quang Duong" userId="b90c09f9-bc5c-4e87-9498-c18116c625da" providerId="ADAL" clId="{64BCE6D1-0E10-41BD-AB90-ABDBC8C6EEAF}" dt="2022-10-09T21:05:15.770" v="5332" actId="1076"/>
          <ac:spMkLst>
            <pc:docMk/>
            <pc:sldMk cId="0" sldId="272"/>
            <ac:spMk id="3" creationId="{00000000-0000-0000-0000-000000000000}"/>
          </ac:spMkLst>
        </pc:spChg>
      </pc:sldChg>
      <pc:sldChg chg="modSp mod modAnim modNotesTx">
        <pc:chgData name="Quang Duong" userId="b90c09f9-bc5c-4e87-9498-c18116c625da" providerId="ADAL" clId="{64BCE6D1-0E10-41BD-AB90-ABDBC8C6EEAF}" dt="2022-10-09T14:09:03.741" v="4927" actId="20577"/>
        <pc:sldMkLst>
          <pc:docMk/>
          <pc:sldMk cId="0" sldId="273"/>
        </pc:sldMkLst>
        <pc:spChg chg="mod">
          <ac:chgData name="Quang Duong" userId="b90c09f9-bc5c-4e87-9498-c18116c625da" providerId="ADAL" clId="{64BCE6D1-0E10-41BD-AB90-ABDBC8C6EEAF}" dt="2022-10-09T14:09:03.741" v="4927" actId="20577"/>
          <ac:spMkLst>
            <pc:docMk/>
            <pc:sldMk cId="0" sldId="273"/>
            <ac:spMk id="3" creationId="{00000000-0000-0000-0000-000000000000}"/>
          </ac:spMkLst>
        </pc:spChg>
        <pc:spChg chg="mod">
          <ac:chgData name="Quang Duong" userId="b90c09f9-bc5c-4e87-9498-c18116c625da" providerId="ADAL" clId="{64BCE6D1-0E10-41BD-AB90-ABDBC8C6EEAF}" dt="2022-10-07T15:36:21.286" v="3611" actId="403"/>
          <ac:spMkLst>
            <pc:docMk/>
            <pc:sldMk cId="0" sldId="273"/>
            <ac:spMk id="4" creationId="{00000000-0000-0000-0000-000000000000}"/>
          </ac:spMkLst>
        </pc:spChg>
      </pc:sldChg>
      <pc:sldChg chg="addSp delSp modSp mod modAnim">
        <pc:chgData name="Quang Duong" userId="b90c09f9-bc5c-4e87-9498-c18116c625da" providerId="ADAL" clId="{64BCE6D1-0E10-41BD-AB90-ABDBC8C6EEAF}" dt="2022-10-09T18:07:12.538" v="5260" actId="1076"/>
        <pc:sldMkLst>
          <pc:docMk/>
          <pc:sldMk cId="0" sldId="275"/>
        </pc:sldMkLst>
        <pc:spChg chg="mod">
          <ac:chgData name="Quang Duong" userId="b90c09f9-bc5c-4e87-9498-c18116c625da" providerId="ADAL" clId="{64BCE6D1-0E10-41BD-AB90-ABDBC8C6EEAF}" dt="2022-10-09T18:06:04.803" v="5244" actId="113"/>
          <ac:spMkLst>
            <pc:docMk/>
            <pc:sldMk cId="0" sldId="275"/>
            <ac:spMk id="3" creationId="{00000000-0000-0000-0000-000000000000}"/>
          </ac:spMkLst>
        </pc:spChg>
        <pc:picChg chg="add mod">
          <ac:chgData name="Quang Duong" userId="b90c09f9-bc5c-4e87-9498-c18116c625da" providerId="ADAL" clId="{64BCE6D1-0E10-41BD-AB90-ABDBC8C6EEAF}" dt="2022-10-09T18:07:12.538" v="5260" actId="1076"/>
          <ac:picMkLst>
            <pc:docMk/>
            <pc:sldMk cId="0" sldId="275"/>
            <ac:picMk id="4" creationId="{5EFF9789-5F18-A347-55F7-B72B826DBC4F}"/>
          </ac:picMkLst>
        </pc:picChg>
        <pc:picChg chg="add del mod">
          <ac:chgData name="Quang Duong" userId="b90c09f9-bc5c-4e87-9498-c18116c625da" providerId="ADAL" clId="{64BCE6D1-0E10-41BD-AB90-ABDBC8C6EEAF}" dt="2022-10-09T18:07:01.271" v="5255" actId="21"/>
          <ac:picMkLst>
            <pc:docMk/>
            <pc:sldMk cId="0" sldId="275"/>
            <ac:picMk id="1026" creationId="{A1D634B8-8622-C1BE-C846-825549BD17B1}"/>
          </ac:picMkLst>
        </pc:picChg>
      </pc:sldChg>
      <pc:sldChg chg="addSp delSp modSp mod modAnim">
        <pc:chgData name="Quang Duong" userId="b90c09f9-bc5c-4e87-9498-c18116c625da" providerId="ADAL" clId="{64BCE6D1-0E10-41BD-AB90-ABDBC8C6EEAF}" dt="2022-10-09T21:09:57.442" v="5344" actId="404"/>
        <pc:sldMkLst>
          <pc:docMk/>
          <pc:sldMk cId="0" sldId="276"/>
        </pc:sldMkLst>
        <pc:spChg chg="mod">
          <ac:chgData name="Quang Duong" userId="b90c09f9-bc5c-4e87-9498-c18116c625da" providerId="ADAL" clId="{64BCE6D1-0E10-41BD-AB90-ABDBC8C6EEAF}" dt="2022-10-09T21:09:57.442" v="5344" actId="404"/>
          <ac:spMkLst>
            <pc:docMk/>
            <pc:sldMk cId="0" sldId="276"/>
            <ac:spMk id="3" creationId="{00000000-0000-0000-0000-000000000000}"/>
          </ac:spMkLst>
        </pc:spChg>
        <pc:picChg chg="add del mod">
          <ac:chgData name="Quang Duong" userId="b90c09f9-bc5c-4e87-9498-c18116c625da" providerId="ADAL" clId="{64BCE6D1-0E10-41BD-AB90-ABDBC8C6EEAF}" dt="2022-10-09T18:06:55.603" v="5252" actId="21"/>
          <ac:picMkLst>
            <pc:docMk/>
            <pc:sldMk cId="0" sldId="276"/>
            <ac:picMk id="2050" creationId="{04EEF528-4EF7-ACA4-E5FE-C0D51A7AFED8}"/>
          </ac:picMkLst>
        </pc:picChg>
        <pc:picChg chg="add mod">
          <ac:chgData name="Quang Duong" userId="b90c09f9-bc5c-4e87-9498-c18116c625da" providerId="ADAL" clId="{64BCE6D1-0E10-41BD-AB90-ABDBC8C6EEAF}" dt="2022-10-09T18:07:34.666" v="5264" actId="1076"/>
          <ac:picMkLst>
            <pc:docMk/>
            <pc:sldMk cId="0" sldId="276"/>
            <ac:picMk id="2052" creationId="{16AD45BA-1AE7-2308-8766-C79C32D74514}"/>
          </ac:picMkLst>
        </pc:picChg>
      </pc:sldChg>
      <pc:sldChg chg="addSp delSp modSp mod modShow">
        <pc:chgData name="Quang Duong" userId="b90c09f9-bc5c-4e87-9498-c18116c625da" providerId="ADAL" clId="{64BCE6D1-0E10-41BD-AB90-ABDBC8C6EEAF}" dt="2022-10-09T18:12:40.045" v="5270" actId="729"/>
        <pc:sldMkLst>
          <pc:docMk/>
          <pc:sldMk cId="0" sldId="277"/>
        </pc:sldMkLst>
        <pc:spChg chg="mod">
          <ac:chgData name="Quang Duong" userId="b90c09f9-bc5c-4e87-9498-c18116c625da" providerId="ADAL" clId="{64BCE6D1-0E10-41BD-AB90-ABDBC8C6EEAF}" dt="2022-10-07T14:09:50.981" v="2281" actId="1076"/>
          <ac:spMkLst>
            <pc:docMk/>
            <pc:sldMk cId="0" sldId="277"/>
            <ac:spMk id="2" creationId="{00000000-0000-0000-0000-000000000000}"/>
          </ac:spMkLst>
        </pc:spChg>
        <pc:spChg chg="mod">
          <ac:chgData name="Quang Duong" userId="b90c09f9-bc5c-4e87-9498-c18116c625da" providerId="ADAL" clId="{64BCE6D1-0E10-41BD-AB90-ABDBC8C6EEAF}" dt="2022-10-07T14:09:53.065" v="2282" actId="1076"/>
          <ac:spMkLst>
            <pc:docMk/>
            <pc:sldMk cId="0" sldId="277"/>
            <ac:spMk id="3" creationId="{00000000-0000-0000-0000-000000000000}"/>
          </ac:spMkLst>
        </pc:spChg>
        <pc:spChg chg="del">
          <ac:chgData name="Quang Duong" userId="b90c09f9-bc5c-4e87-9498-c18116c625da" providerId="ADAL" clId="{64BCE6D1-0E10-41BD-AB90-ABDBC8C6EEAF}" dt="2022-10-07T14:09:41.781" v="2277" actId="478"/>
          <ac:spMkLst>
            <pc:docMk/>
            <pc:sldMk cId="0" sldId="277"/>
            <ac:spMk id="4" creationId="{00000000-0000-0000-0000-000000000000}"/>
          </ac:spMkLst>
        </pc:spChg>
        <pc:spChg chg="add del mod">
          <ac:chgData name="Quang Duong" userId="b90c09f9-bc5c-4e87-9498-c18116c625da" providerId="ADAL" clId="{64BCE6D1-0E10-41BD-AB90-ABDBC8C6EEAF}" dt="2022-10-07T14:09:43.663" v="2278" actId="478"/>
          <ac:spMkLst>
            <pc:docMk/>
            <pc:sldMk cId="0" sldId="277"/>
            <ac:spMk id="7" creationId="{82AD29F8-60CF-8132-E84F-98A12A13EA06}"/>
          </ac:spMkLst>
        </pc:spChg>
      </pc:sldChg>
      <pc:sldChg chg="addSp delSp modSp add mod modAnim modNotesTx">
        <pc:chgData name="Quang Duong" userId="b90c09f9-bc5c-4e87-9498-c18116c625da" providerId="ADAL" clId="{64BCE6D1-0E10-41BD-AB90-ABDBC8C6EEAF}" dt="2022-10-09T17:20:39.513" v="4948"/>
        <pc:sldMkLst>
          <pc:docMk/>
          <pc:sldMk cId="3022488910" sldId="280"/>
        </pc:sldMkLst>
        <pc:spChg chg="mod">
          <ac:chgData name="Quang Duong" userId="b90c09f9-bc5c-4e87-9498-c18116c625da" providerId="ADAL" clId="{64BCE6D1-0E10-41BD-AB90-ABDBC8C6EEAF}" dt="2022-10-07T09:59:11.262" v="37" actId="20577"/>
          <ac:spMkLst>
            <pc:docMk/>
            <pc:sldMk cId="3022488910" sldId="280"/>
            <ac:spMk id="2" creationId="{00000000-0000-0000-0000-000000000000}"/>
          </ac:spMkLst>
        </pc:spChg>
        <pc:spChg chg="del mod">
          <ac:chgData name="Quang Duong" userId="b90c09f9-bc5c-4e87-9498-c18116c625da" providerId="ADAL" clId="{64BCE6D1-0E10-41BD-AB90-ABDBC8C6EEAF}" dt="2022-10-07T10:00:28.130" v="117" actId="478"/>
          <ac:spMkLst>
            <pc:docMk/>
            <pc:sldMk cId="3022488910" sldId="280"/>
            <ac:spMk id="3" creationId="{00000000-0000-0000-0000-000000000000}"/>
          </ac:spMkLst>
        </pc:spChg>
        <pc:spChg chg="mod">
          <ac:chgData name="Quang Duong" userId="b90c09f9-bc5c-4e87-9498-c18116c625da" providerId="ADAL" clId="{64BCE6D1-0E10-41BD-AB90-ABDBC8C6EEAF}" dt="2022-10-07T09:59:45.231" v="114" actId="20577"/>
          <ac:spMkLst>
            <pc:docMk/>
            <pc:sldMk cId="3022488910" sldId="280"/>
            <ac:spMk id="4" creationId="{00000000-0000-0000-0000-000000000000}"/>
          </ac:spMkLst>
        </pc:spChg>
        <pc:spChg chg="del">
          <ac:chgData name="Quang Duong" userId="b90c09f9-bc5c-4e87-9498-c18116c625da" providerId="ADAL" clId="{64BCE6D1-0E10-41BD-AB90-ABDBC8C6EEAF}" dt="2022-10-07T09:59:19.763" v="54" actId="478"/>
          <ac:spMkLst>
            <pc:docMk/>
            <pc:sldMk cId="3022488910" sldId="280"/>
            <ac:spMk id="5" creationId="{00000000-0000-0000-0000-000000000000}"/>
          </ac:spMkLst>
        </pc:spChg>
        <pc:spChg chg="add mod">
          <ac:chgData name="Quang Duong" userId="b90c09f9-bc5c-4e87-9498-c18116c625da" providerId="ADAL" clId="{64BCE6D1-0E10-41BD-AB90-ABDBC8C6EEAF}" dt="2022-10-07T10:00:38.938" v="120" actId="1076"/>
          <ac:spMkLst>
            <pc:docMk/>
            <pc:sldMk cId="3022488910" sldId="280"/>
            <ac:spMk id="7" creationId="{704CC856-F69F-E442-455A-3984CFBA4A62}"/>
          </ac:spMkLst>
        </pc:spChg>
        <pc:spChg chg="add mod">
          <ac:chgData name="Quang Duong" userId="b90c09f9-bc5c-4e87-9498-c18116c625da" providerId="ADAL" clId="{64BCE6D1-0E10-41BD-AB90-ABDBC8C6EEAF}" dt="2022-10-07T10:00:38.938" v="120" actId="1076"/>
          <ac:spMkLst>
            <pc:docMk/>
            <pc:sldMk cId="3022488910" sldId="280"/>
            <ac:spMk id="8" creationId="{B0087DB3-5573-3186-078B-C119254961A2}"/>
          </ac:spMkLst>
        </pc:spChg>
        <pc:spChg chg="add mod">
          <ac:chgData name="Quang Duong" userId="b90c09f9-bc5c-4e87-9498-c18116c625da" providerId="ADAL" clId="{64BCE6D1-0E10-41BD-AB90-ABDBC8C6EEAF}" dt="2022-10-07T10:00:38.938" v="120" actId="1076"/>
          <ac:spMkLst>
            <pc:docMk/>
            <pc:sldMk cId="3022488910" sldId="280"/>
            <ac:spMk id="9" creationId="{E9A6CD38-A97E-43F1-758F-451C3E8FC797}"/>
          </ac:spMkLst>
        </pc:spChg>
        <pc:spChg chg="add mod">
          <ac:chgData name="Quang Duong" userId="b90c09f9-bc5c-4e87-9498-c18116c625da" providerId="ADAL" clId="{64BCE6D1-0E10-41BD-AB90-ABDBC8C6EEAF}" dt="2022-10-07T10:00:38.938" v="120" actId="1076"/>
          <ac:spMkLst>
            <pc:docMk/>
            <pc:sldMk cId="3022488910" sldId="280"/>
            <ac:spMk id="10" creationId="{4FC9565D-8636-930D-E7ED-BBC2AC8710A2}"/>
          </ac:spMkLst>
        </pc:spChg>
        <pc:spChg chg="add mod">
          <ac:chgData name="Quang Duong" userId="b90c09f9-bc5c-4e87-9498-c18116c625da" providerId="ADAL" clId="{64BCE6D1-0E10-41BD-AB90-ABDBC8C6EEAF}" dt="2022-10-07T10:00:38.938" v="120" actId="1076"/>
          <ac:spMkLst>
            <pc:docMk/>
            <pc:sldMk cId="3022488910" sldId="280"/>
            <ac:spMk id="11" creationId="{42B99ED7-CACA-8758-535F-E92C81447829}"/>
          </ac:spMkLst>
        </pc:spChg>
        <pc:spChg chg="add mod">
          <ac:chgData name="Quang Duong" userId="b90c09f9-bc5c-4e87-9498-c18116c625da" providerId="ADAL" clId="{64BCE6D1-0E10-41BD-AB90-ABDBC8C6EEAF}" dt="2022-10-07T10:00:38.938" v="120" actId="1076"/>
          <ac:spMkLst>
            <pc:docMk/>
            <pc:sldMk cId="3022488910" sldId="280"/>
            <ac:spMk id="12" creationId="{F4A49826-B006-B383-9C68-A72D935E1A56}"/>
          </ac:spMkLst>
        </pc:spChg>
        <pc:spChg chg="add mod">
          <ac:chgData name="Quang Duong" userId="b90c09f9-bc5c-4e87-9498-c18116c625da" providerId="ADAL" clId="{64BCE6D1-0E10-41BD-AB90-ABDBC8C6EEAF}" dt="2022-10-07T10:00:41.805" v="121" actId="14100"/>
          <ac:spMkLst>
            <pc:docMk/>
            <pc:sldMk cId="3022488910" sldId="280"/>
            <ac:spMk id="13" creationId="{F551F694-1FBE-8E74-583B-A944B2392ACB}"/>
          </ac:spMkLst>
        </pc:spChg>
        <pc:spChg chg="add mod">
          <ac:chgData name="Quang Duong" userId="b90c09f9-bc5c-4e87-9498-c18116c625da" providerId="ADAL" clId="{64BCE6D1-0E10-41BD-AB90-ABDBC8C6EEAF}" dt="2022-10-07T10:00:38.938" v="120" actId="1076"/>
          <ac:spMkLst>
            <pc:docMk/>
            <pc:sldMk cId="3022488910" sldId="280"/>
            <ac:spMk id="14" creationId="{FC3F12FF-B882-BDC3-9AE9-E0C54A31912A}"/>
          </ac:spMkLst>
        </pc:spChg>
        <pc:graphicFrameChg chg="add mod">
          <ac:chgData name="Quang Duong" userId="b90c09f9-bc5c-4e87-9498-c18116c625da" providerId="ADAL" clId="{64BCE6D1-0E10-41BD-AB90-ABDBC8C6EEAF}" dt="2022-10-07T10:00:38.938" v="120" actId="1076"/>
          <ac:graphicFrameMkLst>
            <pc:docMk/>
            <pc:sldMk cId="3022488910" sldId="280"/>
            <ac:graphicFrameMk id="6" creationId="{9C0A15D1-DCD3-EB6D-79C1-B78132FA0609}"/>
          </ac:graphicFrameMkLst>
        </pc:graphicFrameChg>
      </pc:sldChg>
      <pc:sldChg chg="modSp new mod modAnim modNotesTx">
        <pc:chgData name="Quang Duong" userId="b90c09f9-bc5c-4e87-9498-c18116c625da" providerId="ADAL" clId="{64BCE6D1-0E10-41BD-AB90-ABDBC8C6EEAF}" dt="2022-10-09T13:47:20.928" v="4896" actId="20577"/>
        <pc:sldMkLst>
          <pc:docMk/>
          <pc:sldMk cId="551654811" sldId="281"/>
        </pc:sldMkLst>
        <pc:spChg chg="mod">
          <ac:chgData name="Quang Duong" userId="b90c09f9-bc5c-4e87-9498-c18116c625da" providerId="ADAL" clId="{64BCE6D1-0E10-41BD-AB90-ABDBC8C6EEAF}" dt="2022-10-07T13:57:38.101" v="1774" actId="20577"/>
          <ac:spMkLst>
            <pc:docMk/>
            <pc:sldMk cId="551654811" sldId="281"/>
            <ac:spMk id="2" creationId="{5B0A456A-767C-030C-CCC6-92708FE882B7}"/>
          </ac:spMkLst>
        </pc:spChg>
        <pc:spChg chg="mod">
          <ac:chgData name="Quang Duong" userId="b90c09f9-bc5c-4e87-9498-c18116c625da" providerId="ADAL" clId="{64BCE6D1-0E10-41BD-AB90-ABDBC8C6EEAF}" dt="2022-10-09T13:47:20.928" v="4896" actId="20577"/>
          <ac:spMkLst>
            <pc:docMk/>
            <pc:sldMk cId="551654811" sldId="281"/>
            <ac:spMk id="3" creationId="{76BBCF51-FB15-155F-7231-4FCE17109780}"/>
          </ac:spMkLst>
        </pc:spChg>
      </pc:sldChg>
      <pc:sldChg chg="modSp new mod ord modShow modNotesTx">
        <pc:chgData name="Quang Duong" userId="b90c09f9-bc5c-4e87-9498-c18116c625da" providerId="ADAL" clId="{64BCE6D1-0E10-41BD-AB90-ABDBC8C6EEAF}" dt="2022-10-09T18:12:46.259" v="5272" actId="729"/>
        <pc:sldMkLst>
          <pc:docMk/>
          <pc:sldMk cId="621516750" sldId="282"/>
        </pc:sldMkLst>
        <pc:spChg chg="mod">
          <ac:chgData name="Quang Duong" userId="b90c09f9-bc5c-4e87-9498-c18116c625da" providerId="ADAL" clId="{64BCE6D1-0E10-41BD-AB90-ABDBC8C6EEAF}" dt="2022-10-07T14:09:04.234" v="2270" actId="1076"/>
          <ac:spMkLst>
            <pc:docMk/>
            <pc:sldMk cId="621516750" sldId="282"/>
            <ac:spMk id="2" creationId="{121C4D23-C28D-DC40-4BDD-A8737DABED25}"/>
          </ac:spMkLst>
        </pc:spChg>
        <pc:spChg chg="mod">
          <ac:chgData name="Quang Duong" userId="b90c09f9-bc5c-4e87-9498-c18116c625da" providerId="ADAL" clId="{64BCE6D1-0E10-41BD-AB90-ABDBC8C6EEAF}" dt="2022-10-09T13:51:35.440" v="4905" actId="20577"/>
          <ac:spMkLst>
            <pc:docMk/>
            <pc:sldMk cId="621516750" sldId="282"/>
            <ac:spMk id="3" creationId="{13D99DD7-D68F-9F66-56E6-D13D48919BD0}"/>
          </ac:spMkLst>
        </pc:spChg>
      </pc:sldChg>
      <pc:sldChg chg="addSp delSp modSp new mod modShow modNotesTx">
        <pc:chgData name="Quang Duong" userId="b90c09f9-bc5c-4e87-9498-c18116c625da" providerId="ADAL" clId="{64BCE6D1-0E10-41BD-AB90-ABDBC8C6EEAF}" dt="2022-10-09T18:12:41.693" v="5271" actId="729"/>
        <pc:sldMkLst>
          <pc:docMk/>
          <pc:sldMk cId="1976639424" sldId="283"/>
        </pc:sldMkLst>
        <pc:spChg chg="del">
          <ac:chgData name="Quang Duong" userId="b90c09f9-bc5c-4e87-9498-c18116c625da" providerId="ADAL" clId="{64BCE6D1-0E10-41BD-AB90-ABDBC8C6EEAF}" dt="2022-10-07T13:30:02.811" v="975" actId="478"/>
          <ac:spMkLst>
            <pc:docMk/>
            <pc:sldMk cId="1976639424" sldId="283"/>
            <ac:spMk id="2" creationId="{51AF7598-A576-54D8-396C-946E9A9B292B}"/>
          </ac:spMkLst>
        </pc:spChg>
        <pc:spChg chg="del mod">
          <ac:chgData name="Quang Duong" userId="b90c09f9-bc5c-4e87-9498-c18116c625da" providerId="ADAL" clId="{64BCE6D1-0E10-41BD-AB90-ABDBC8C6EEAF}" dt="2022-10-07T13:23:27.365" v="943" actId="478"/>
          <ac:spMkLst>
            <pc:docMk/>
            <pc:sldMk cId="1976639424" sldId="283"/>
            <ac:spMk id="3" creationId="{7EE6E9C6-CAFD-741A-7662-9EE5E62362F4}"/>
          </ac:spMkLst>
        </pc:spChg>
        <pc:spChg chg="add del mod">
          <ac:chgData name="Quang Duong" userId="b90c09f9-bc5c-4e87-9498-c18116c625da" providerId="ADAL" clId="{64BCE6D1-0E10-41BD-AB90-ABDBC8C6EEAF}" dt="2022-10-07T13:38:00.430" v="1045" actId="21"/>
          <ac:spMkLst>
            <pc:docMk/>
            <pc:sldMk cId="1976639424" sldId="283"/>
            <ac:spMk id="4" creationId="{4A59536E-0E6D-E749-A547-5206D7767124}"/>
          </ac:spMkLst>
        </pc:spChg>
        <pc:spChg chg="add mod">
          <ac:chgData name="Quang Duong" userId="b90c09f9-bc5c-4e87-9498-c18116c625da" providerId="ADAL" clId="{64BCE6D1-0E10-41BD-AB90-ABDBC8C6EEAF}" dt="2022-10-07T13:38:17.379" v="1053" actId="1076"/>
          <ac:spMkLst>
            <pc:docMk/>
            <pc:sldMk cId="1976639424" sldId="283"/>
            <ac:spMk id="5" creationId="{4CBDDE4E-6910-4F9A-0D16-CEE2119583CA}"/>
          </ac:spMkLst>
        </pc:spChg>
        <pc:spChg chg="add mod">
          <ac:chgData name="Quang Duong" userId="b90c09f9-bc5c-4e87-9498-c18116c625da" providerId="ADAL" clId="{64BCE6D1-0E10-41BD-AB90-ABDBC8C6EEAF}" dt="2022-10-07T13:38:45.243" v="1066" actId="1076"/>
          <ac:spMkLst>
            <pc:docMk/>
            <pc:sldMk cId="1976639424" sldId="283"/>
            <ac:spMk id="6" creationId="{C91F147D-4897-9D61-CD16-C507A0727C85}"/>
          </ac:spMkLst>
        </pc:spChg>
        <pc:spChg chg="add del mod">
          <ac:chgData name="Quang Duong" userId="b90c09f9-bc5c-4e87-9498-c18116c625da" providerId="ADAL" clId="{64BCE6D1-0E10-41BD-AB90-ABDBC8C6EEAF}" dt="2022-10-09T13:50:37.567" v="4898" actId="478"/>
          <ac:spMkLst>
            <pc:docMk/>
            <pc:sldMk cId="1976639424" sldId="283"/>
            <ac:spMk id="7" creationId="{E4F681C4-4262-7368-BE47-FEE876460BC0}"/>
          </ac:spMkLst>
        </pc:spChg>
        <pc:spChg chg="add mod">
          <ac:chgData name="Quang Duong" userId="b90c09f9-bc5c-4e87-9498-c18116c625da" providerId="ADAL" clId="{64BCE6D1-0E10-41BD-AB90-ABDBC8C6EEAF}" dt="2022-10-07T13:39:18.013" v="1082" actId="20577"/>
          <ac:spMkLst>
            <pc:docMk/>
            <pc:sldMk cId="1976639424" sldId="283"/>
            <ac:spMk id="8" creationId="{2E6D3DD0-A08A-5CA7-7DFC-9E206B6E33DF}"/>
          </ac:spMkLst>
        </pc:spChg>
        <pc:spChg chg="add mod">
          <ac:chgData name="Quang Duong" userId="b90c09f9-bc5c-4e87-9498-c18116c625da" providerId="ADAL" clId="{64BCE6D1-0E10-41BD-AB90-ABDBC8C6EEAF}" dt="2022-10-07T13:39:33.475" v="1087" actId="20577"/>
          <ac:spMkLst>
            <pc:docMk/>
            <pc:sldMk cId="1976639424" sldId="283"/>
            <ac:spMk id="9" creationId="{69EBA82E-256B-52EA-53E8-B2CE383E3634}"/>
          </ac:spMkLst>
        </pc:spChg>
        <pc:spChg chg="add mod">
          <ac:chgData name="Quang Duong" userId="b90c09f9-bc5c-4e87-9498-c18116c625da" providerId="ADAL" clId="{64BCE6D1-0E10-41BD-AB90-ABDBC8C6EEAF}" dt="2022-10-07T13:39:39.592" v="1090" actId="20577"/>
          <ac:spMkLst>
            <pc:docMk/>
            <pc:sldMk cId="1976639424" sldId="283"/>
            <ac:spMk id="10" creationId="{046FFF7E-8A27-2DAC-34DA-EB8CCB401563}"/>
          </ac:spMkLst>
        </pc:spChg>
        <pc:spChg chg="add mod">
          <ac:chgData name="Quang Duong" userId="b90c09f9-bc5c-4e87-9498-c18116c625da" providerId="ADAL" clId="{64BCE6D1-0E10-41BD-AB90-ABDBC8C6EEAF}" dt="2022-10-07T13:39:52.878" v="1096" actId="20577"/>
          <ac:spMkLst>
            <pc:docMk/>
            <pc:sldMk cId="1976639424" sldId="283"/>
            <ac:spMk id="11" creationId="{3B0B49F3-6278-6DD8-E3C8-1DC4837C709A}"/>
          </ac:spMkLst>
        </pc:spChg>
        <pc:picChg chg="add del mod">
          <ac:chgData name="Quang Duong" userId="b90c09f9-bc5c-4e87-9498-c18116c625da" providerId="ADAL" clId="{64BCE6D1-0E10-41BD-AB90-ABDBC8C6EEAF}" dt="2022-10-07T13:28:35.353" v="961" actId="478"/>
          <ac:picMkLst>
            <pc:docMk/>
            <pc:sldMk cId="1976639424" sldId="283"/>
            <ac:picMk id="1026" creationId="{45700025-62E9-3BA4-4A2E-8ACAD6D3BE3A}"/>
          </ac:picMkLst>
        </pc:picChg>
        <pc:picChg chg="add mod">
          <ac:chgData name="Quang Duong" userId="b90c09f9-bc5c-4e87-9498-c18116c625da" providerId="ADAL" clId="{64BCE6D1-0E10-41BD-AB90-ABDBC8C6EEAF}" dt="2022-10-07T13:38:13.066" v="1052" actId="1076"/>
          <ac:picMkLst>
            <pc:docMk/>
            <pc:sldMk cId="1976639424" sldId="283"/>
            <ac:picMk id="1028" creationId="{EBAECEBF-A89B-0B30-722B-6C2AB985A319}"/>
          </ac:picMkLst>
        </pc:picChg>
        <pc:picChg chg="add mod">
          <ac:chgData name="Quang Duong" userId="b90c09f9-bc5c-4e87-9498-c18116c625da" providerId="ADAL" clId="{64BCE6D1-0E10-41BD-AB90-ABDBC8C6EEAF}" dt="2022-10-07T13:38:42.360" v="1065" actId="1038"/>
          <ac:picMkLst>
            <pc:docMk/>
            <pc:sldMk cId="1976639424" sldId="283"/>
            <ac:picMk id="1030" creationId="{3DA44E0C-1E8C-F664-B683-E04E49F9637B}"/>
          </ac:picMkLst>
        </pc:picChg>
        <pc:picChg chg="add mod">
          <ac:chgData name="Quang Duong" userId="b90c09f9-bc5c-4e87-9498-c18116c625da" providerId="ADAL" clId="{64BCE6D1-0E10-41BD-AB90-ABDBC8C6EEAF}" dt="2022-10-07T13:35:53.270" v="1016" actId="14100"/>
          <ac:picMkLst>
            <pc:docMk/>
            <pc:sldMk cId="1976639424" sldId="283"/>
            <ac:picMk id="1032" creationId="{F4C1ED11-89B6-E5D6-B58C-03E88FA9E0A2}"/>
          </ac:picMkLst>
        </pc:picChg>
        <pc:picChg chg="add mod">
          <ac:chgData name="Quang Duong" userId="b90c09f9-bc5c-4e87-9498-c18116c625da" providerId="ADAL" clId="{64BCE6D1-0E10-41BD-AB90-ABDBC8C6EEAF}" dt="2022-10-07T13:38:53.399" v="1070" actId="1076"/>
          <ac:picMkLst>
            <pc:docMk/>
            <pc:sldMk cId="1976639424" sldId="283"/>
            <ac:picMk id="1034" creationId="{DA30C353-12F1-CF7B-9034-B1A4F8A97DB7}"/>
          </ac:picMkLst>
        </pc:picChg>
        <pc:picChg chg="add mod">
          <ac:chgData name="Quang Duong" userId="b90c09f9-bc5c-4e87-9498-c18116c625da" providerId="ADAL" clId="{64BCE6D1-0E10-41BD-AB90-ABDBC8C6EEAF}" dt="2022-10-07T13:39:10.788" v="1080" actId="1035"/>
          <ac:picMkLst>
            <pc:docMk/>
            <pc:sldMk cId="1976639424" sldId="283"/>
            <ac:picMk id="1036" creationId="{2E456EB4-BFB9-2666-BD95-B5C71AA57A50}"/>
          </ac:picMkLst>
        </pc:picChg>
        <pc:picChg chg="add mod">
          <ac:chgData name="Quang Duong" userId="b90c09f9-bc5c-4e87-9498-c18116c625da" providerId="ADAL" clId="{64BCE6D1-0E10-41BD-AB90-ABDBC8C6EEAF}" dt="2022-10-07T13:39:26.831" v="1085" actId="14100"/>
          <ac:picMkLst>
            <pc:docMk/>
            <pc:sldMk cId="1976639424" sldId="283"/>
            <ac:picMk id="1038" creationId="{69C03469-E3EC-FBE0-9397-8DC484650CA5}"/>
          </ac:picMkLst>
        </pc:picChg>
        <pc:picChg chg="add mod">
          <ac:chgData name="Quang Duong" userId="b90c09f9-bc5c-4e87-9498-c18116c625da" providerId="ADAL" clId="{64BCE6D1-0E10-41BD-AB90-ABDBC8C6EEAF}" dt="2022-10-07T13:37:27.066" v="1032" actId="1076"/>
          <ac:picMkLst>
            <pc:docMk/>
            <pc:sldMk cId="1976639424" sldId="283"/>
            <ac:picMk id="1040" creationId="{2CB1EFDD-F276-4885-19F7-349ED8409FB5}"/>
          </ac:picMkLst>
        </pc:picChg>
        <pc:picChg chg="add mod">
          <ac:chgData name="Quang Duong" userId="b90c09f9-bc5c-4e87-9498-c18116c625da" providerId="ADAL" clId="{64BCE6D1-0E10-41BD-AB90-ABDBC8C6EEAF}" dt="2022-10-07T13:39:46.829" v="1094" actId="1035"/>
          <ac:picMkLst>
            <pc:docMk/>
            <pc:sldMk cId="1976639424" sldId="283"/>
            <ac:picMk id="1042" creationId="{0A819535-2C5D-B781-45AE-0AA35ADB3EC4}"/>
          </ac:picMkLst>
        </pc:picChg>
      </pc:sldChg>
      <pc:sldChg chg="delSp modSp add mod modShow">
        <pc:chgData name="Quang Duong" userId="b90c09f9-bc5c-4e87-9498-c18116c625da" providerId="ADAL" clId="{64BCE6D1-0E10-41BD-AB90-ABDBC8C6EEAF}" dt="2022-10-09T18:12:47.639" v="5273" actId="729"/>
        <pc:sldMkLst>
          <pc:docMk/>
          <pc:sldMk cId="1696315438" sldId="284"/>
        </pc:sldMkLst>
        <pc:spChg chg="del">
          <ac:chgData name="Quang Duong" userId="b90c09f9-bc5c-4e87-9498-c18116c625da" providerId="ADAL" clId="{64BCE6D1-0E10-41BD-AB90-ABDBC8C6EEAF}" dt="2022-10-07T13:43:02.454" v="1098" actId="478"/>
          <ac:spMkLst>
            <pc:docMk/>
            <pc:sldMk cId="1696315438" sldId="284"/>
            <ac:spMk id="4" creationId="{4A59536E-0E6D-E749-A547-5206D7767124}"/>
          </ac:spMkLst>
        </pc:spChg>
        <pc:spChg chg="del mod">
          <ac:chgData name="Quang Duong" userId="b90c09f9-bc5c-4e87-9498-c18116c625da" providerId="ADAL" clId="{64BCE6D1-0E10-41BD-AB90-ABDBC8C6EEAF}" dt="2022-10-07T13:43:08.480" v="1101" actId="478"/>
          <ac:spMkLst>
            <pc:docMk/>
            <pc:sldMk cId="1696315438" sldId="284"/>
            <ac:spMk id="5" creationId="{4CBDDE4E-6910-4F9A-0D16-CEE2119583CA}"/>
          </ac:spMkLst>
        </pc:spChg>
        <pc:spChg chg="del">
          <ac:chgData name="Quang Duong" userId="b90c09f9-bc5c-4e87-9498-c18116c625da" providerId="ADAL" clId="{64BCE6D1-0E10-41BD-AB90-ABDBC8C6EEAF}" dt="2022-10-07T13:43:09.049" v="1102" actId="478"/>
          <ac:spMkLst>
            <pc:docMk/>
            <pc:sldMk cId="1696315438" sldId="284"/>
            <ac:spMk id="6" creationId="{C91F147D-4897-9D61-CD16-C507A0727C85}"/>
          </ac:spMkLst>
        </pc:spChg>
        <pc:spChg chg="del">
          <ac:chgData name="Quang Duong" userId="b90c09f9-bc5c-4e87-9498-c18116c625da" providerId="ADAL" clId="{64BCE6D1-0E10-41BD-AB90-ABDBC8C6EEAF}" dt="2022-10-07T13:43:11.387" v="1107" actId="478"/>
          <ac:spMkLst>
            <pc:docMk/>
            <pc:sldMk cId="1696315438" sldId="284"/>
            <ac:spMk id="7" creationId="{E4F681C4-4262-7368-BE47-FEE876460BC0}"/>
          </ac:spMkLst>
        </pc:spChg>
        <pc:spChg chg="del">
          <ac:chgData name="Quang Duong" userId="b90c09f9-bc5c-4e87-9498-c18116c625da" providerId="ADAL" clId="{64BCE6D1-0E10-41BD-AB90-ABDBC8C6EEAF}" dt="2022-10-07T13:43:09.956" v="1104" actId="478"/>
          <ac:spMkLst>
            <pc:docMk/>
            <pc:sldMk cId="1696315438" sldId="284"/>
            <ac:spMk id="8" creationId="{2E6D3DD0-A08A-5CA7-7DFC-9E206B6E33DF}"/>
          </ac:spMkLst>
        </pc:spChg>
        <pc:spChg chg="del">
          <ac:chgData name="Quang Duong" userId="b90c09f9-bc5c-4e87-9498-c18116c625da" providerId="ADAL" clId="{64BCE6D1-0E10-41BD-AB90-ABDBC8C6EEAF}" dt="2022-10-07T13:43:09.595" v="1103" actId="478"/>
          <ac:spMkLst>
            <pc:docMk/>
            <pc:sldMk cId="1696315438" sldId="284"/>
            <ac:spMk id="9" creationId="{69EBA82E-256B-52EA-53E8-B2CE383E3634}"/>
          </ac:spMkLst>
        </pc:spChg>
        <pc:spChg chg="del">
          <ac:chgData name="Quang Duong" userId="b90c09f9-bc5c-4e87-9498-c18116c625da" providerId="ADAL" clId="{64BCE6D1-0E10-41BD-AB90-ABDBC8C6EEAF}" dt="2022-10-07T13:43:10.904" v="1106" actId="478"/>
          <ac:spMkLst>
            <pc:docMk/>
            <pc:sldMk cId="1696315438" sldId="284"/>
            <ac:spMk id="10" creationId="{046FFF7E-8A27-2DAC-34DA-EB8CCB401563}"/>
          </ac:spMkLst>
        </pc:spChg>
        <pc:spChg chg="del">
          <ac:chgData name="Quang Duong" userId="b90c09f9-bc5c-4e87-9498-c18116c625da" providerId="ADAL" clId="{64BCE6D1-0E10-41BD-AB90-ABDBC8C6EEAF}" dt="2022-10-07T13:43:10.489" v="1105" actId="478"/>
          <ac:spMkLst>
            <pc:docMk/>
            <pc:sldMk cId="1696315438" sldId="284"/>
            <ac:spMk id="11" creationId="{3B0B49F3-6278-6DD8-E3C8-1DC4837C709A}"/>
          </ac:spMkLst>
        </pc:spChg>
        <pc:picChg chg="mod">
          <ac:chgData name="Quang Duong" userId="b90c09f9-bc5c-4e87-9498-c18116c625da" providerId="ADAL" clId="{64BCE6D1-0E10-41BD-AB90-ABDBC8C6EEAF}" dt="2022-10-09T13:51:13.871" v="4904" actId="1076"/>
          <ac:picMkLst>
            <pc:docMk/>
            <pc:sldMk cId="1696315438" sldId="284"/>
            <ac:picMk id="1032" creationId="{F4C1ED11-89B6-E5D6-B58C-03E88FA9E0A2}"/>
          </ac:picMkLst>
        </pc:picChg>
        <pc:picChg chg="mod">
          <ac:chgData name="Quang Duong" userId="b90c09f9-bc5c-4e87-9498-c18116c625da" providerId="ADAL" clId="{64BCE6D1-0E10-41BD-AB90-ABDBC8C6EEAF}" dt="2022-10-09T13:50:54.679" v="4902" actId="1076"/>
          <ac:picMkLst>
            <pc:docMk/>
            <pc:sldMk cId="1696315438" sldId="284"/>
            <ac:picMk id="1034" creationId="{DA30C353-12F1-CF7B-9034-B1A4F8A97DB7}"/>
          </ac:picMkLst>
        </pc:picChg>
      </pc:sldChg>
      <pc:sldChg chg="modSp new del mod ord">
        <pc:chgData name="Quang Duong" userId="b90c09f9-bc5c-4e87-9498-c18116c625da" providerId="ADAL" clId="{64BCE6D1-0E10-41BD-AB90-ABDBC8C6EEAF}" dt="2022-10-07T15:36:15.305" v="3607" actId="47"/>
        <pc:sldMkLst>
          <pc:docMk/>
          <pc:sldMk cId="3085747579" sldId="285"/>
        </pc:sldMkLst>
        <pc:spChg chg="mod">
          <ac:chgData name="Quang Duong" userId="b90c09f9-bc5c-4e87-9498-c18116c625da" providerId="ADAL" clId="{64BCE6D1-0E10-41BD-AB90-ABDBC8C6EEAF}" dt="2022-10-07T13:45:46.695" v="1237" actId="20577"/>
          <ac:spMkLst>
            <pc:docMk/>
            <pc:sldMk cId="3085747579" sldId="285"/>
            <ac:spMk id="2" creationId="{F273B560-BC0C-6F9C-BFAC-B2AB3FF277FF}"/>
          </ac:spMkLst>
        </pc:spChg>
        <pc:spChg chg="mod">
          <ac:chgData name="Quang Duong" userId="b90c09f9-bc5c-4e87-9498-c18116c625da" providerId="ADAL" clId="{64BCE6D1-0E10-41BD-AB90-ABDBC8C6EEAF}" dt="2022-10-07T13:46:11.224" v="1260" actId="20577"/>
          <ac:spMkLst>
            <pc:docMk/>
            <pc:sldMk cId="3085747579" sldId="285"/>
            <ac:spMk id="3" creationId="{1A77CF7A-D6C2-65B0-9ADC-6291EE23838D}"/>
          </ac:spMkLst>
        </pc:spChg>
      </pc:sldChg>
      <pc:sldChg chg="addSp modSp new mod modAnim modNotesTx">
        <pc:chgData name="Quang Duong" userId="b90c09f9-bc5c-4e87-9498-c18116c625da" providerId="ADAL" clId="{64BCE6D1-0E10-41BD-AB90-ABDBC8C6EEAF}" dt="2022-10-09T21:08:02.827" v="5334" actId="20577"/>
        <pc:sldMkLst>
          <pc:docMk/>
          <pc:sldMk cId="3483498421" sldId="286"/>
        </pc:sldMkLst>
        <pc:spChg chg="mod">
          <ac:chgData name="Quang Duong" userId="b90c09f9-bc5c-4e87-9498-c18116c625da" providerId="ADAL" clId="{64BCE6D1-0E10-41BD-AB90-ABDBC8C6EEAF}" dt="2022-10-07T14:01:40.891" v="1847" actId="20577"/>
          <ac:spMkLst>
            <pc:docMk/>
            <pc:sldMk cId="3483498421" sldId="286"/>
            <ac:spMk id="2" creationId="{BAAF3E6D-ED96-E597-9DEC-8360F577AAE9}"/>
          </ac:spMkLst>
        </pc:spChg>
        <pc:spChg chg="mod">
          <ac:chgData name="Quang Duong" userId="b90c09f9-bc5c-4e87-9498-c18116c625da" providerId="ADAL" clId="{64BCE6D1-0E10-41BD-AB90-ABDBC8C6EEAF}" dt="2022-10-09T07:27:52.325" v="4512" actId="20577"/>
          <ac:spMkLst>
            <pc:docMk/>
            <pc:sldMk cId="3483498421" sldId="286"/>
            <ac:spMk id="3" creationId="{37627B82-F30E-56BE-D412-2D53DB271345}"/>
          </ac:spMkLst>
        </pc:spChg>
        <pc:picChg chg="add mod">
          <ac:chgData name="Quang Duong" userId="b90c09f9-bc5c-4e87-9498-c18116c625da" providerId="ADAL" clId="{64BCE6D1-0E10-41BD-AB90-ABDBC8C6EEAF}" dt="2022-10-09T18:07:17.758" v="5261" actId="14100"/>
          <ac:picMkLst>
            <pc:docMk/>
            <pc:sldMk cId="3483498421" sldId="286"/>
            <ac:picMk id="4" creationId="{426DAD7C-6CC5-4AEF-AF52-4E4B5CD36F51}"/>
          </ac:picMkLst>
        </pc:picChg>
      </pc:sldChg>
      <pc:sldChg chg="delSp modSp new mod">
        <pc:chgData name="Quang Duong" userId="b90c09f9-bc5c-4e87-9498-c18116c625da" providerId="ADAL" clId="{64BCE6D1-0E10-41BD-AB90-ABDBC8C6EEAF}" dt="2022-10-09T07:19:20.870" v="4106" actId="1076"/>
        <pc:sldMkLst>
          <pc:docMk/>
          <pc:sldMk cId="3790028716" sldId="287"/>
        </pc:sldMkLst>
        <pc:spChg chg="mod">
          <ac:chgData name="Quang Duong" userId="b90c09f9-bc5c-4e87-9498-c18116c625da" providerId="ADAL" clId="{64BCE6D1-0E10-41BD-AB90-ABDBC8C6EEAF}" dt="2022-10-09T07:19:20.870" v="4106" actId="1076"/>
          <ac:spMkLst>
            <pc:docMk/>
            <pc:sldMk cId="3790028716" sldId="287"/>
            <ac:spMk id="2" creationId="{8D45B364-927C-2AD2-14D7-6446631A5AD5}"/>
          </ac:spMkLst>
        </pc:spChg>
        <pc:spChg chg="del">
          <ac:chgData name="Quang Duong" userId="b90c09f9-bc5c-4e87-9498-c18116c625da" providerId="ADAL" clId="{64BCE6D1-0E10-41BD-AB90-ABDBC8C6EEAF}" dt="2022-10-07T15:35:29.226" v="3589" actId="478"/>
          <ac:spMkLst>
            <pc:docMk/>
            <pc:sldMk cId="3790028716" sldId="287"/>
            <ac:spMk id="3" creationId="{2C124596-7AA4-F7B1-45DE-401C538C6810}"/>
          </ac:spMkLst>
        </pc:spChg>
      </pc:sldChg>
      <pc:sldChg chg="new del modNotesTx">
        <pc:chgData name="Quang Duong" userId="b90c09f9-bc5c-4e87-9498-c18116c625da" providerId="ADAL" clId="{64BCE6D1-0E10-41BD-AB90-ABDBC8C6EEAF}" dt="2022-10-07T15:36:11.395" v="3605" actId="47"/>
        <pc:sldMkLst>
          <pc:docMk/>
          <pc:sldMk cId="3438545579" sldId="288"/>
        </pc:sldMkLst>
      </pc:sldChg>
      <pc:sldChg chg="new del">
        <pc:chgData name="Quang Duong" userId="b90c09f9-bc5c-4e87-9498-c18116c625da" providerId="ADAL" clId="{64BCE6D1-0E10-41BD-AB90-ABDBC8C6EEAF}" dt="2022-10-07T15:36:12.187" v="3606" actId="47"/>
        <pc:sldMkLst>
          <pc:docMk/>
          <pc:sldMk cId="1323213968" sldId="289"/>
        </pc:sldMkLst>
      </pc:sldChg>
      <pc:sldChg chg="addSp delSp modSp new mod modAnim modNotesTx">
        <pc:chgData name="Quang Duong" userId="b90c09f9-bc5c-4e87-9498-c18116c625da" providerId="ADAL" clId="{64BCE6D1-0E10-41BD-AB90-ABDBC8C6EEAF}" dt="2022-10-13T17:43:41.267" v="5433" actId="20577"/>
        <pc:sldMkLst>
          <pc:docMk/>
          <pc:sldMk cId="1720927048" sldId="290"/>
        </pc:sldMkLst>
        <pc:spChg chg="mod">
          <ac:chgData name="Quang Duong" userId="b90c09f9-bc5c-4e87-9498-c18116c625da" providerId="ADAL" clId="{64BCE6D1-0E10-41BD-AB90-ABDBC8C6EEAF}" dt="2022-10-07T14:41:02.904" v="2914" actId="1076"/>
          <ac:spMkLst>
            <pc:docMk/>
            <pc:sldMk cId="1720927048" sldId="290"/>
            <ac:spMk id="2" creationId="{BDB0861A-4190-432A-9D62-F26751825C59}"/>
          </ac:spMkLst>
        </pc:spChg>
        <pc:spChg chg="del">
          <ac:chgData name="Quang Duong" userId="b90c09f9-bc5c-4e87-9498-c18116c625da" providerId="ADAL" clId="{64BCE6D1-0E10-41BD-AB90-ABDBC8C6EEAF}" dt="2022-10-07T14:28:02.304" v="2461" actId="478"/>
          <ac:spMkLst>
            <pc:docMk/>
            <pc:sldMk cId="1720927048" sldId="290"/>
            <ac:spMk id="3" creationId="{F5511085-7831-2FB5-AF5F-72B064F3BC8F}"/>
          </ac:spMkLst>
        </pc:spChg>
        <pc:spChg chg="add mod">
          <ac:chgData name="Quang Duong" userId="b90c09f9-bc5c-4e87-9498-c18116c625da" providerId="ADAL" clId="{64BCE6D1-0E10-41BD-AB90-ABDBC8C6EEAF}" dt="2022-10-09T18:00:36.828" v="5240" actId="20577"/>
          <ac:spMkLst>
            <pc:docMk/>
            <pc:sldMk cId="1720927048" sldId="290"/>
            <ac:spMk id="5" creationId="{EE6375B3-5CDB-B434-6CFF-EC5BEE2F6507}"/>
          </ac:spMkLst>
        </pc:spChg>
        <pc:spChg chg="add mod">
          <ac:chgData name="Quang Duong" userId="b90c09f9-bc5c-4e87-9498-c18116c625da" providerId="ADAL" clId="{64BCE6D1-0E10-41BD-AB90-ABDBC8C6EEAF}" dt="2022-10-07T14:31:40.829" v="2662" actId="20577"/>
          <ac:spMkLst>
            <pc:docMk/>
            <pc:sldMk cId="1720927048" sldId="290"/>
            <ac:spMk id="6" creationId="{4A1D40F4-2E31-4620-99D5-53647C9772B2}"/>
          </ac:spMkLst>
        </pc:spChg>
        <pc:picChg chg="add mod">
          <ac:chgData name="Quang Duong" userId="b90c09f9-bc5c-4e87-9498-c18116c625da" providerId="ADAL" clId="{64BCE6D1-0E10-41BD-AB90-ABDBC8C6EEAF}" dt="2022-10-09T13:40:59.748" v="4893" actId="1076"/>
          <ac:picMkLst>
            <pc:docMk/>
            <pc:sldMk cId="1720927048" sldId="290"/>
            <ac:picMk id="4" creationId="{F72741A8-64AC-9DD6-57E2-F632E16B4822}"/>
          </ac:picMkLst>
        </pc:picChg>
      </pc:sldChg>
      <pc:sldChg chg="addSp modSp add mod modAnim modNotesTx">
        <pc:chgData name="Quang Duong" userId="b90c09f9-bc5c-4e87-9498-c18116c625da" providerId="ADAL" clId="{64BCE6D1-0E10-41BD-AB90-ABDBC8C6EEAF}" dt="2022-10-09T18:00:21.117" v="5238"/>
        <pc:sldMkLst>
          <pc:docMk/>
          <pc:sldMk cId="969341740" sldId="291"/>
        </pc:sldMkLst>
        <pc:spChg chg="add mod">
          <ac:chgData name="Quang Duong" userId="b90c09f9-bc5c-4e87-9498-c18116c625da" providerId="ADAL" clId="{64BCE6D1-0E10-41BD-AB90-ABDBC8C6EEAF}" dt="2022-10-07T14:40:49.679" v="2911"/>
          <ac:spMkLst>
            <pc:docMk/>
            <pc:sldMk cId="969341740" sldId="291"/>
            <ac:spMk id="3" creationId="{E2BA3F51-765F-4A75-BD34-789A2471DA0F}"/>
          </ac:spMkLst>
        </pc:spChg>
        <pc:spChg chg="mod">
          <ac:chgData name="Quang Duong" userId="b90c09f9-bc5c-4e87-9498-c18116c625da" providerId="ADAL" clId="{64BCE6D1-0E10-41BD-AB90-ABDBC8C6EEAF}" dt="2022-10-09T18:00:06.430" v="5234" actId="1076"/>
          <ac:spMkLst>
            <pc:docMk/>
            <pc:sldMk cId="969341740" sldId="291"/>
            <ac:spMk id="5" creationId="{EE6375B3-5CDB-B434-6CFF-EC5BEE2F6507}"/>
          </ac:spMkLst>
        </pc:spChg>
      </pc:sldChg>
      <pc:sldChg chg="addSp delSp modSp new mod">
        <pc:chgData name="Quang Duong" userId="b90c09f9-bc5c-4e87-9498-c18116c625da" providerId="ADAL" clId="{64BCE6D1-0E10-41BD-AB90-ABDBC8C6EEAF}" dt="2022-10-09T07:11:35.447" v="3959" actId="14100"/>
        <pc:sldMkLst>
          <pc:docMk/>
          <pc:sldMk cId="3536698075" sldId="292"/>
        </pc:sldMkLst>
        <pc:spChg chg="del">
          <ac:chgData name="Quang Duong" userId="b90c09f9-bc5c-4e87-9498-c18116c625da" providerId="ADAL" clId="{64BCE6D1-0E10-41BD-AB90-ABDBC8C6EEAF}" dt="2022-10-07T14:48:07.691" v="2987" actId="478"/>
          <ac:spMkLst>
            <pc:docMk/>
            <pc:sldMk cId="3536698075" sldId="292"/>
            <ac:spMk id="2" creationId="{B3A116A4-15AE-6CDB-79F6-6785B0BA5A1B}"/>
          </ac:spMkLst>
        </pc:spChg>
        <pc:spChg chg="del">
          <ac:chgData name="Quang Duong" userId="b90c09f9-bc5c-4e87-9498-c18116c625da" providerId="ADAL" clId="{64BCE6D1-0E10-41BD-AB90-ABDBC8C6EEAF}" dt="2022-10-07T14:48:10.346" v="2989" actId="478"/>
          <ac:spMkLst>
            <pc:docMk/>
            <pc:sldMk cId="3536698075" sldId="292"/>
            <ac:spMk id="3" creationId="{E84FAB0D-D15E-BE21-5952-3471CA7015BC}"/>
          </ac:spMkLst>
        </pc:spChg>
        <pc:picChg chg="add mod">
          <ac:chgData name="Quang Duong" userId="b90c09f9-bc5c-4e87-9498-c18116c625da" providerId="ADAL" clId="{64BCE6D1-0E10-41BD-AB90-ABDBC8C6EEAF}" dt="2022-10-09T07:11:35.447" v="3959" actId="14100"/>
          <ac:picMkLst>
            <pc:docMk/>
            <pc:sldMk cId="3536698075" sldId="292"/>
            <ac:picMk id="4" creationId="{638BA1F0-098B-3D7B-635B-50F9F5025CEB}"/>
          </ac:picMkLst>
        </pc:picChg>
      </pc:sldChg>
      <pc:sldChg chg="addSp delSp modSp new mod modNotesTx">
        <pc:chgData name="Quang Duong" userId="b90c09f9-bc5c-4e87-9498-c18116c625da" providerId="ADAL" clId="{64BCE6D1-0E10-41BD-AB90-ABDBC8C6EEAF}" dt="2022-10-09T21:02:12.094" v="5305" actId="113"/>
        <pc:sldMkLst>
          <pc:docMk/>
          <pc:sldMk cId="4215339919" sldId="293"/>
        </pc:sldMkLst>
        <pc:spChg chg="del">
          <ac:chgData name="Quang Duong" userId="b90c09f9-bc5c-4e87-9498-c18116c625da" providerId="ADAL" clId="{64BCE6D1-0E10-41BD-AB90-ABDBC8C6EEAF}" dt="2022-10-07T14:52:50.047" v="2996" actId="478"/>
          <ac:spMkLst>
            <pc:docMk/>
            <pc:sldMk cId="4215339919" sldId="293"/>
            <ac:spMk id="2" creationId="{45255A8C-F884-EAAA-BD47-3888584A989B}"/>
          </ac:spMkLst>
        </pc:spChg>
        <pc:spChg chg="del">
          <ac:chgData name="Quang Duong" userId="b90c09f9-bc5c-4e87-9498-c18116c625da" providerId="ADAL" clId="{64BCE6D1-0E10-41BD-AB90-ABDBC8C6EEAF}" dt="2022-10-07T14:52:52.033" v="2997" actId="478"/>
          <ac:spMkLst>
            <pc:docMk/>
            <pc:sldMk cId="4215339919" sldId="293"/>
            <ac:spMk id="3" creationId="{04A1AE57-7B23-2BA7-E9F2-E293C8175123}"/>
          </ac:spMkLst>
        </pc:spChg>
        <pc:spChg chg="add mod">
          <ac:chgData name="Quang Duong" userId="b90c09f9-bc5c-4e87-9498-c18116c625da" providerId="ADAL" clId="{64BCE6D1-0E10-41BD-AB90-ABDBC8C6EEAF}" dt="2022-10-07T14:52:46.594" v="2995"/>
          <ac:spMkLst>
            <pc:docMk/>
            <pc:sldMk cId="4215339919" sldId="293"/>
            <ac:spMk id="4" creationId="{AEF334FA-2099-F66E-55B4-3C1D867B7BE0}"/>
          </ac:spMkLst>
        </pc:spChg>
        <pc:spChg chg="add mod">
          <ac:chgData name="Quang Duong" userId="b90c09f9-bc5c-4e87-9498-c18116c625da" providerId="ADAL" clId="{64BCE6D1-0E10-41BD-AB90-ABDBC8C6EEAF}" dt="2022-10-07T15:01:19.953" v="3032" actId="115"/>
          <ac:spMkLst>
            <pc:docMk/>
            <pc:sldMk cId="4215339919" sldId="293"/>
            <ac:spMk id="6" creationId="{795BDAE8-9B82-A6C2-802C-2ABEF7F4E83A}"/>
          </ac:spMkLst>
        </pc:spChg>
      </pc:sldChg>
      <pc:sldChg chg="new del">
        <pc:chgData name="Quang Duong" userId="b90c09f9-bc5c-4e87-9498-c18116c625da" providerId="ADAL" clId="{64BCE6D1-0E10-41BD-AB90-ABDBC8C6EEAF}" dt="2022-10-07T15:05:08.861" v="3099" actId="47"/>
        <pc:sldMkLst>
          <pc:docMk/>
          <pc:sldMk cId="4069533528" sldId="294"/>
        </pc:sldMkLst>
      </pc:sldChg>
      <pc:sldChg chg="addSp delSp modSp new mod modNotesTx">
        <pc:chgData name="Quang Duong" userId="b90c09f9-bc5c-4e87-9498-c18116c625da" providerId="ADAL" clId="{64BCE6D1-0E10-41BD-AB90-ABDBC8C6EEAF}" dt="2022-10-09T21:04:15.689" v="5324" actId="1076"/>
        <pc:sldMkLst>
          <pc:docMk/>
          <pc:sldMk cId="4219089802" sldId="295"/>
        </pc:sldMkLst>
        <pc:spChg chg="mod">
          <ac:chgData name="Quang Duong" userId="b90c09f9-bc5c-4e87-9498-c18116c625da" providerId="ADAL" clId="{64BCE6D1-0E10-41BD-AB90-ABDBC8C6EEAF}" dt="2022-10-07T15:19:50.775" v="3343" actId="1076"/>
          <ac:spMkLst>
            <pc:docMk/>
            <pc:sldMk cId="4219089802" sldId="295"/>
            <ac:spMk id="2" creationId="{39581007-9DB6-8D77-C657-B854A16C5F9E}"/>
          </ac:spMkLst>
        </pc:spChg>
        <pc:spChg chg="mod">
          <ac:chgData name="Quang Duong" userId="b90c09f9-bc5c-4e87-9498-c18116c625da" providerId="ADAL" clId="{64BCE6D1-0E10-41BD-AB90-ABDBC8C6EEAF}" dt="2022-10-09T21:04:10.218" v="5322" actId="20577"/>
          <ac:spMkLst>
            <pc:docMk/>
            <pc:sldMk cId="4219089802" sldId="295"/>
            <ac:spMk id="3" creationId="{C9440010-6187-7995-7B38-4EEE181120FC}"/>
          </ac:spMkLst>
        </pc:spChg>
        <pc:spChg chg="add del mod">
          <ac:chgData name="Quang Duong" userId="b90c09f9-bc5c-4e87-9498-c18116c625da" providerId="ADAL" clId="{64BCE6D1-0E10-41BD-AB90-ABDBC8C6EEAF}" dt="2022-10-07T15:19:43.684" v="3341"/>
          <ac:spMkLst>
            <pc:docMk/>
            <pc:sldMk cId="4219089802" sldId="295"/>
            <ac:spMk id="5" creationId="{7F0798F6-81ED-507C-D418-6DB38815BEA4}"/>
          </ac:spMkLst>
        </pc:spChg>
        <pc:picChg chg="add mod">
          <ac:chgData name="Quang Duong" userId="b90c09f9-bc5c-4e87-9498-c18116c625da" providerId="ADAL" clId="{64BCE6D1-0E10-41BD-AB90-ABDBC8C6EEAF}" dt="2022-10-09T21:04:15.689" v="5324" actId="1076"/>
          <ac:picMkLst>
            <pc:docMk/>
            <pc:sldMk cId="4219089802" sldId="295"/>
            <ac:picMk id="7" creationId="{BF334213-A7DD-E913-AC4A-4E6C9B342A8F}"/>
          </ac:picMkLst>
        </pc:picChg>
      </pc:sldChg>
      <pc:sldChg chg="modSp add mod modNotesTx">
        <pc:chgData name="Quang Duong" userId="b90c09f9-bc5c-4e87-9498-c18116c625da" providerId="ADAL" clId="{64BCE6D1-0E10-41BD-AB90-ABDBC8C6EEAF}" dt="2022-10-09T21:03:12.898" v="5311" actId="20577"/>
        <pc:sldMkLst>
          <pc:docMk/>
          <pc:sldMk cId="150763859" sldId="296"/>
        </pc:sldMkLst>
        <pc:spChg chg="mod">
          <ac:chgData name="Quang Duong" userId="b90c09f9-bc5c-4e87-9498-c18116c625da" providerId="ADAL" clId="{64BCE6D1-0E10-41BD-AB90-ABDBC8C6EEAF}" dt="2022-10-07T15:13:37.082" v="3165" actId="14100"/>
          <ac:spMkLst>
            <pc:docMk/>
            <pc:sldMk cId="150763859" sldId="296"/>
            <ac:spMk id="4" creationId="{00000000-0000-0000-0000-000000000000}"/>
          </ac:spMkLst>
        </pc:spChg>
      </pc:sldChg>
      <pc:sldChg chg="modSp add mod modNotesTx">
        <pc:chgData name="Quang Duong" userId="b90c09f9-bc5c-4e87-9498-c18116c625da" providerId="ADAL" clId="{64BCE6D1-0E10-41BD-AB90-ABDBC8C6EEAF}" dt="2022-10-09T21:03:33.500" v="5312" actId="113"/>
        <pc:sldMkLst>
          <pc:docMk/>
          <pc:sldMk cId="3174250223" sldId="297"/>
        </pc:sldMkLst>
        <pc:spChg chg="mod">
          <ac:chgData name="Quang Duong" userId="b90c09f9-bc5c-4e87-9498-c18116c625da" providerId="ADAL" clId="{64BCE6D1-0E10-41BD-AB90-ABDBC8C6EEAF}" dt="2022-10-07T15:14:46.676" v="3184" actId="207"/>
          <ac:spMkLst>
            <pc:docMk/>
            <pc:sldMk cId="3174250223" sldId="297"/>
            <ac:spMk id="4" creationId="{00000000-0000-0000-0000-000000000000}"/>
          </ac:spMkLst>
        </pc:spChg>
      </pc:sldChg>
      <pc:sldChg chg="modSp add mod modNotesTx">
        <pc:chgData name="Quang Duong" userId="b90c09f9-bc5c-4e87-9498-c18116c625da" providerId="ADAL" clId="{64BCE6D1-0E10-41BD-AB90-ABDBC8C6EEAF}" dt="2022-10-07T16:08:13.463" v="3899" actId="207"/>
        <pc:sldMkLst>
          <pc:docMk/>
          <pc:sldMk cId="1976020631" sldId="298"/>
        </pc:sldMkLst>
        <pc:spChg chg="mod">
          <ac:chgData name="Quang Duong" userId="b90c09f9-bc5c-4e87-9498-c18116c625da" providerId="ADAL" clId="{64BCE6D1-0E10-41BD-AB90-ABDBC8C6EEAF}" dt="2022-10-07T16:08:13.463" v="3899" actId="207"/>
          <ac:spMkLst>
            <pc:docMk/>
            <pc:sldMk cId="1976020631" sldId="298"/>
            <ac:spMk id="4" creationId="{00000000-0000-0000-0000-000000000000}"/>
          </ac:spMkLst>
        </pc:spChg>
      </pc:sldChg>
      <pc:sldChg chg="addSp delSp modSp new del mod ord modNotesTx">
        <pc:chgData name="Quang Duong" userId="b90c09f9-bc5c-4e87-9498-c18116c625da" providerId="ADAL" clId="{64BCE6D1-0E10-41BD-AB90-ABDBC8C6EEAF}" dt="2022-10-07T16:02:59.008" v="3822" actId="47"/>
        <pc:sldMkLst>
          <pc:docMk/>
          <pc:sldMk cId="594730911" sldId="299"/>
        </pc:sldMkLst>
        <pc:spChg chg="mod">
          <ac:chgData name="Quang Duong" userId="b90c09f9-bc5c-4e87-9498-c18116c625da" providerId="ADAL" clId="{64BCE6D1-0E10-41BD-AB90-ABDBC8C6EEAF}" dt="2022-10-07T15:36:58.946" v="3652" actId="404"/>
          <ac:spMkLst>
            <pc:docMk/>
            <pc:sldMk cId="594730911" sldId="299"/>
            <ac:spMk id="2" creationId="{4435B010-A0E0-D3B6-7893-4975F5110764}"/>
          </ac:spMkLst>
        </pc:spChg>
        <pc:spChg chg="mod">
          <ac:chgData name="Quang Duong" userId="b90c09f9-bc5c-4e87-9498-c18116c625da" providerId="ADAL" clId="{64BCE6D1-0E10-41BD-AB90-ABDBC8C6EEAF}" dt="2022-10-07T15:39:22.291" v="3745" actId="1076"/>
          <ac:spMkLst>
            <pc:docMk/>
            <pc:sldMk cId="594730911" sldId="299"/>
            <ac:spMk id="3" creationId="{D0E624E1-F7EC-FE56-AF75-E2629AFD5DA7}"/>
          </ac:spMkLst>
        </pc:spChg>
        <pc:spChg chg="add del mod">
          <ac:chgData name="Quang Duong" userId="b90c09f9-bc5c-4e87-9498-c18116c625da" providerId="ADAL" clId="{64BCE6D1-0E10-41BD-AB90-ABDBC8C6EEAF}" dt="2022-10-07T15:38:42.346" v="3734"/>
          <ac:spMkLst>
            <pc:docMk/>
            <pc:sldMk cId="594730911" sldId="299"/>
            <ac:spMk id="4" creationId="{B4A3480D-2466-4D95-E9D5-30A4855AAE26}"/>
          </ac:spMkLst>
        </pc:spChg>
        <pc:picChg chg="add del mod modCrop">
          <ac:chgData name="Quang Duong" userId="b90c09f9-bc5c-4e87-9498-c18116c625da" providerId="ADAL" clId="{64BCE6D1-0E10-41BD-AB90-ABDBC8C6EEAF}" dt="2022-10-07T15:57:05.290" v="3746" actId="478"/>
          <ac:picMkLst>
            <pc:docMk/>
            <pc:sldMk cId="594730911" sldId="299"/>
            <ac:picMk id="5" creationId="{6AB85439-4892-CA13-3FAC-4E5F0F526370}"/>
          </ac:picMkLst>
        </pc:picChg>
        <pc:picChg chg="add del mod">
          <ac:chgData name="Quang Duong" userId="b90c09f9-bc5c-4e87-9498-c18116c625da" providerId="ADAL" clId="{64BCE6D1-0E10-41BD-AB90-ABDBC8C6EEAF}" dt="2022-10-07T16:02:49.572" v="3817" actId="21"/>
          <ac:picMkLst>
            <pc:docMk/>
            <pc:sldMk cId="594730911" sldId="299"/>
            <ac:picMk id="7" creationId="{004266FA-93BB-E47E-81A3-5B11467204D2}"/>
          </ac:picMkLst>
        </pc:picChg>
        <pc:picChg chg="add del mod">
          <ac:chgData name="Quang Duong" userId="b90c09f9-bc5c-4e87-9498-c18116c625da" providerId="ADAL" clId="{64BCE6D1-0E10-41BD-AB90-ABDBC8C6EEAF}" dt="2022-10-07T16:02:40.104" v="3812" actId="21"/>
          <ac:picMkLst>
            <pc:docMk/>
            <pc:sldMk cId="594730911" sldId="299"/>
            <ac:picMk id="9" creationId="{F9FD90E9-00CF-6F4B-C594-1449575F2AA5}"/>
          </ac:picMkLst>
        </pc:picChg>
        <pc:picChg chg="add del mod">
          <ac:chgData name="Quang Duong" userId="b90c09f9-bc5c-4e87-9498-c18116c625da" providerId="ADAL" clId="{64BCE6D1-0E10-41BD-AB90-ABDBC8C6EEAF}" dt="2022-10-07T16:02:29.225" v="3807" actId="21"/>
          <ac:picMkLst>
            <pc:docMk/>
            <pc:sldMk cId="594730911" sldId="299"/>
            <ac:picMk id="11" creationId="{BDAEBC0D-05EE-66B1-6EC4-1DD188B511C9}"/>
          </ac:picMkLst>
        </pc:picChg>
        <pc:picChg chg="add del mod">
          <ac:chgData name="Quang Duong" userId="b90c09f9-bc5c-4e87-9498-c18116c625da" providerId="ADAL" clId="{64BCE6D1-0E10-41BD-AB90-ABDBC8C6EEAF}" dt="2022-10-07T16:02:17.986" v="3802" actId="21"/>
          <ac:picMkLst>
            <pc:docMk/>
            <pc:sldMk cId="594730911" sldId="299"/>
            <ac:picMk id="13" creationId="{7E6D30B7-B846-06A2-CA54-E22AA6A69C28}"/>
          </ac:picMkLst>
        </pc:picChg>
        <pc:picChg chg="add del mod">
          <ac:chgData name="Quang Duong" userId="b90c09f9-bc5c-4e87-9498-c18116c625da" providerId="ADAL" clId="{64BCE6D1-0E10-41BD-AB90-ABDBC8C6EEAF}" dt="2022-10-07T16:02:08.599" v="3797" actId="21"/>
          <ac:picMkLst>
            <pc:docMk/>
            <pc:sldMk cId="594730911" sldId="299"/>
            <ac:picMk id="15" creationId="{E36C89BA-80AF-B669-63EC-9EB040682394}"/>
          </ac:picMkLst>
        </pc:picChg>
        <pc:picChg chg="add del mod">
          <ac:chgData name="Quang Duong" userId="b90c09f9-bc5c-4e87-9498-c18116c625da" providerId="ADAL" clId="{64BCE6D1-0E10-41BD-AB90-ABDBC8C6EEAF}" dt="2022-10-07T16:02:06.949" v="3796" actId="478"/>
          <ac:picMkLst>
            <pc:docMk/>
            <pc:sldMk cId="594730911" sldId="299"/>
            <ac:picMk id="17" creationId="{E3BD46B9-A21B-2F26-42C5-67E1C960E4B7}"/>
          </ac:picMkLst>
        </pc:picChg>
        <pc:picChg chg="add del mod">
          <ac:chgData name="Quang Duong" userId="b90c09f9-bc5c-4e87-9498-c18116c625da" providerId="ADAL" clId="{64BCE6D1-0E10-41BD-AB90-ABDBC8C6EEAF}" dt="2022-10-07T16:01:52.219" v="3790" actId="478"/>
          <ac:picMkLst>
            <pc:docMk/>
            <pc:sldMk cId="594730911" sldId="299"/>
            <ac:picMk id="19" creationId="{50288ED9-2674-810D-88DF-BF984EB4F22F}"/>
          </ac:picMkLst>
        </pc:picChg>
        <pc:picChg chg="add del mod">
          <ac:chgData name="Quang Duong" userId="b90c09f9-bc5c-4e87-9498-c18116c625da" providerId="ADAL" clId="{64BCE6D1-0E10-41BD-AB90-ABDBC8C6EEAF}" dt="2022-10-07T16:01:37.732" v="3783" actId="478"/>
          <ac:picMkLst>
            <pc:docMk/>
            <pc:sldMk cId="594730911" sldId="299"/>
            <ac:picMk id="21" creationId="{D2D24ADF-7DC6-B02C-EB12-88F4137F1584}"/>
          </ac:picMkLst>
        </pc:picChg>
      </pc:sldChg>
      <pc:sldChg chg="addSp delSp modSp new mod modAnim modNotesTx">
        <pc:chgData name="Quang Duong" userId="b90c09f9-bc5c-4e87-9498-c18116c625da" providerId="ADAL" clId="{64BCE6D1-0E10-41BD-AB90-ABDBC8C6EEAF}" dt="2022-10-07T16:05:06.649" v="3891"/>
        <pc:sldMkLst>
          <pc:docMk/>
          <pc:sldMk cId="2338990412" sldId="300"/>
        </pc:sldMkLst>
        <pc:spChg chg="del">
          <ac:chgData name="Quang Duong" userId="b90c09f9-bc5c-4e87-9498-c18116c625da" providerId="ADAL" clId="{64BCE6D1-0E10-41BD-AB90-ABDBC8C6EEAF}" dt="2022-10-07T16:01:09.983" v="3769" actId="478"/>
          <ac:spMkLst>
            <pc:docMk/>
            <pc:sldMk cId="2338990412" sldId="300"/>
            <ac:spMk id="2" creationId="{7C5A30E9-B177-10C2-9FD5-C02EE34C2A74}"/>
          </ac:spMkLst>
        </pc:spChg>
        <pc:spChg chg="del">
          <ac:chgData name="Quang Duong" userId="b90c09f9-bc5c-4e87-9498-c18116c625da" providerId="ADAL" clId="{64BCE6D1-0E10-41BD-AB90-ABDBC8C6EEAF}" dt="2022-10-07T16:01:16.170" v="3772" actId="478"/>
          <ac:spMkLst>
            <pc:docMk/>
            <pc:sldMk cId="2338990412" sldId="300"/>
            <ac:spMk id="3" creationId="{367C83B5-0624-064F-E378-A243CB7FF8EE}"/>
          </ac:spMkLst>
        </pc:spChg>
        <pc:spChg chg="add mod">
          <ac:chgData name="Quang Duong" userId="b90c09f9-bc5c-4e87-9498-c18116c625da" providerId="ADAL" clId="{64BCE6D1-0E10-41BD-AB90-ABDBC8C6EEAF}" dt="2022-10-07T16:01:07.815" v="3768"/>
          <ac:spMkLst>
            <pc:docMk/>
            <pc:sldMk cId="2338990412" sldId="300"/>
            <ac:spMk id="4" creationId="{238B7808-BD50-2E28-FD0D-C6D86BECCF10}"/>
          </ac:spMkLst>
        </pc:spChg>
        <pc:spChg chg="add mod">
          <ac:chgData name="Quang Duong" userId="b90c09f9-bc5c-4e87-9498-c18116c625da" providerId="ADAL" clId="{64BCE6D1-0E10-41BD-AB90-ABDBC8C6EEAF}" dt="2022-10-07T16:01:25.121" v="3777" actId="404"/>
          <ac:spMkLst>
            <pc:docMk/>
            <pc:sldMk cId="2338990412" sldId="300"/>
            <ac:spMk id="5" creationId="{3EC7EFBA-6154-EAB0-C6C6-3082BD641A7E}"/>
          </ac:spMkLst>
        </pc:spChg>
        <pc:spChg chg="add mod">
          <ac:chgData name="Quang Duong" userId="b90c09f9-bc5c-4e87-9498-c18116c625da" providerId="ADAL" clId="{64BCE6D1-0E10-41BD-AB90-ABDBC8C6EEAF}" dt="2022-10-07T16:04:59.723" v="3888" actId="14100"/>
          <ac:spMkLst>
            <pc:docMk/>
            <pc:sldMk cId="2338990412" sldId="300"/>
            <ac:spMk id="14" creationId="{9E6B3795-AD21-2639-3DEC-C4972FF04A46}"/>
          </ac:spMkLst>
        </pc:spChg>
        <pc:picChg chg="add mod">
          <ac:chgData name="Quang Duong" userId="b90c09f9-bc5c-4e87-9498-c18116c625da" providerId="ADAL" clId="{64BCE6D1-0E10-41BD-AB90-ABDBC8C6EEAF}" dt="2022-10-07T16:01:33.479" v="3781" actId="1076"/>
          <ac:picMkLst>
            <pc:docMk/>
            <pc:sldMk cId="2338990412" sldId="300"/>
            <ac:picMk id="6" creationId="{DCD7B0AA-A880-E22C-C622-8F9D39A15BC8}"/>
          </ac:picMkLst>
        </pc:picChg>
        <pc:picChg chg="add mod">
          <ac:chgData name="Quang Duong" userId="b90c09f9-bc5c-4e87-9498-c18116c625da" providerId="ADAL" clId="{64BCE6D1-0E10-41BD-AB90-ABDBC8C6EEAF}" dt="2022-10-07T16:01:48.123" v="3788" actId="14100"/>
          <ac:picMkLst>
            <pc:docMk/>
            <pc:sldMk cId="2338990412" sldId="300"/>
            <ac:picMk id="7" creationId="{8460AEDE-A052-5320-E7FA-D2E3A52998B4}"/>
          </ac:picMkLst>
        </pc:picChg>
        <pc:picChg chg="add mod">
          <ac:chgData name="Quang Duong" userId="b90c09f9-bc5c-4e87-9498-c18116c625da" providerId="ADAL" clId="{64BCE6D1-0E10-41BD-AB90-ABDBC8C6EEAF}" dt="2022-10-07T16:02:02.671" v="3794" actId="14100"/>
          <ac:picMkLst>
            <pc:docMk/>
            <pc:sldMk cId="2338990412" sldId="300"/>
            <ac:picMk id="8" creationId="{EDF0E5C3-52DC-6B8F-DB0B-AE1A03AA765F}"/>
          </ac:picMkLst>
        </pc:picChg>
        <pc:picChg chg="add mod">
          <ac:chgData name="Quang Duong" userId="b90c09f9-bc5c-4e87-9498-c18116c625da" providerId="ADAL" clId="{64BCE6D1-0E10-41BD-AB90-ABDBC8C6EEAF}" dt="2022-10-07T16:02:14.455" v="3800" actId="14100"/>
          <ac:picMkLst>
            <pc:docMk/>
            <pc:sldMk cId="2338990412" sldId="300"/>
            <ac:picMk id="9" creationId="{FA11C9B6-771A-E8CA-A1D8-66A4DF78612A}"/>
          </ac:picMkLst>
        </pc:picChg>
        <pc:picChg chg="add mod">
          <ac:chgData name="Quang Duong" userId="b90c09f9-bc5c-4e87-9498-c18116c625da" providerId="ADAL" clId="{64BCE6D1-0E10-41BD-AB90-ABDBC8C6EEAF}" dt="2022-10-07T16:02:23.867" v="3805" actId="14100"/>
          <ac:picMkLst>
            <pc:docMk/>
            <pc:sldMk cId="2338990412" sldId="300"/>
            <ac:picMk id="10" creationId="{204D0CD3-1074-4481-A14D-F1C4BF7C8F03}"/>
          </ac:picMkLst>
        </pc:picChg>
        <pc:picChg chg="add mod">
          <ac:chgData name="Quang Duong" userId="b90c09f9-bc5c-4e87-9498-c18116c625da" providerId="ADAL" clId="{64BCE6D1-0E10-41BD-AB90-ABDBC8C6EEAF}" dt="2022-10-07T16:02:35.899" v="3810" actId="14100"/>
          <ac:picMkLst>
            <pc:docMk/>
            <pc:sldMk cId="2338990412" sldId="300"/>
            <ac:picMk id="11" creationId="{729C7099-2B3B-1DB0-FB38-AF9453B40733}"/>
          </ac:picMkLst>
        </pc:picChg>
        <pc:picChg chg="add mod">
          <ac:chgData name="Quang Duong" userId="b90c09f9-bc5c-4e87-9498-c18116c625da" providerId="ADAL" clId="{64BCE6D1-0E10-41BD-AB90-ABDBC8C6EEAF}" dt="2022-10-07T16:02:45.499" v="3815" actId="14100"/>
          <ac:picMkLst>
            <pc:docMk/>
            <pc:sldMk cId="2338990412" sldId="300"/>
            <ac:picMk id="12" creationId="{EAAA5496-A17D-6AA5-EC90-69E43D206810}"/>
          </ac:picMkLst>
        </pc:picChg>
        <pc:picChg chg="add mod">
          <ac:chgData name="Quang Duong" userId="b90c09f9-bc5c-4e87-9498-c18116c625da" providerId="ADAL" clId="{64BCE6D1-0E10-41BD-AB90-ABDBC8C6EEAF}" dt="2022-10-07T16:05:03.413" v="3890" actId="1076"/>
          <ac:picMkLst>
            <pc:docMk/>
            <pc:sldMk cId="2338990412" sldId="300"/>
            <ac:picMk id="13" creationId="{B730EFEA-D0F2-733F-90CE-122505CC7BCB}"/>
          </ac:picMkLst>
        </pc:picChg>
      </pc:sldChg>
      <pc:sldChg chg="addSp modSp new mod modAnim">
        <pc:chgData name="Quang Duong" userId="b90c09f9-bc5c-4e87-9498-c18116c625da" providerId="ADAL" clId="{64BCE6D1-0E10-41BD-AB90-ABDBC8C6EEAF}" dt="2022-10-09T17:58:23.358" v="5213" actId="1076"/>
        <pc:sldMkLst>
          <pc:docMk/>
          <pc:sldMk cId="3317940274" sldId="301"/>
        </pc:sldMkLst>
        <pc:spChg chg="mod">
          <ac:chgData name="Quang Duong" userId="b90c09f9-bc5c-4e87-9498-c18116c625da" providerId="ADAL" clId="{64BCE6D1-0E10-41BD-AB90-ABDBC8C6EEAF}" dt="2022-10-09T07:12:41.303" v="3967" actId="1076"/>
          <ac:spMkLst>
            <pc:docMk/>
            <pc:sldMk cId="3317940274" sldId="301"/>
            <ac:spMk id="2" creationId="{CFBE26E1-FB57-4779-9681-5FC8B23E3B27}"/>
          </ac:spMkLst>
        </pc:spChg>
        <pc:picChg chg="add mod">
          <ac:chgData name="Quang Duong" userId="b90c09f9-bc5c-4e87-9498-c18116c625da" providerId="ADAL" clId="{64BCE6D1-0E10-41BD-AB90-ABDBC8C6EEAF}" dt="2022-10-09T17:58:23.358" v="5213" actId="1076"/>
          <ac:picMkLst>
            <pc:docMk/>
            <pc:sldMk cId="3317940274" sldId="301"/>
            <ac:picMk id="4" creationId="{6FEF5FCD-FEE0-FF76-3939-407BD10F17B3}"/>
          </ac:picMkLst>
        </pc:picChg>
      </pc:sldChg>
      <pc:sldChg chg="addSp delSp modSp add mod ord delAnim modAnim">
        <pc:chgData name="Quang Duong" userId="b90c09f9-bc5c-4e87-9498-c18116c625da" providerId="ADAL" clId="{64BCE6D1-0E10-41BD-AB90-ABDBC8C6EEAF}" dt="2022-10-09T07:34:15.395" v="4890"/>
        <pc:sldMkLst>
          <pc:docMk/>
          <pc:sldMk cId="755724980" sldId="302"/>
        </pc:sldMkLst>
        <pc:spChg chg="del">
          <ac:chgData name="Quang Duong" userId="b90c09f9-bc5c-4e87-9498-c18116c625da" providerId="ADAL" clId="{64BCE6D1-0E10-41BD-AB90-ABDBC8C6EEAF}" dt="2022-10-09T07:32:25.459" v="4839" actId="478"/>
          <ac:spMkLst>
            <pc:docMk/>
            <pc:sldMk cId="755724980" sldId="302"/>
            <ac:spMk id="2" creationId="{00000000-0000-0000-0000-000000000000}"/>
          </ac:spMkLst>
        </pc:spChg>
        <pc:spChg chg="del mod">
          <ac:chgData name="Quang Duong" userId="b90c09f9-bc5c-4e87-9498-c18116c625da" providerId="ADAL" clId="{64BCE6D1-0E10-41BD-AB90-ABDBC8C6EEAF}" dt="2022-10-09T07:33:29.163" v="4841" actId="478"/>
          <ac:spMkLst>
            <pc:docMk/>
            <pc:sldMk cId="755724980" sldId="302"/>
            <ac:spMk id="3" creationId="{00000000-0000-0000-0000-000000000000}"/>
          </ac:spMkLst>
        </pc:spChg>
        <pc:spChg chg="del">
          <ac:chgData name="Quang Duong" userId="b90c09f9-bc5c-4e87-9498-c18116c625da" providerId="ADAL" clId="{64BCE6D1-0E10-41BD-AB90-ABDBC8C6EEAF}" dt="2022-10-09T07:32:23.948" v="4838" actId="478"/>
          <ac:spMkLst>
            <pc:docMk/>
            <pc:sldMk cId="755724980" sldId="302"/>
            <ac:spMk id="4" creationId="{00000000-0000-0000-0000-000000000000}"/>
          </ac:spMkLst>
        </pc:spChg>
        <pc:spChg chg="add mod">
          <ac:chgData name="Quang Duong" userId="b90c09f9-bc5c-4e87-9498-c18116c625da" providerId="ADAL" clId="{64BCE6D1-0E10-41BD-AB90-ABDBC8C6EEAF}" dt="2022-10-09T07:33:59.577" v="4888" actId="1076"/>
          <ac:spMkLst>
            <pc:docMk/>
            <pc:sldMk cId="755724980" sldId="302"/>
            <ac:spMk id="6" creationId="{43A54ADF-0C22-E73C-79BA-5A7E644B2833}"/>
          </ac:spMkLst>
        </pc:spChg>
        <pc:spChg chg="add del mod">
          <ac:chgData name="Quang Duong" userId="b90c09f9-bc5c-4e87-9498-c18116c625da" providerId="ADAL" clId="{64BCE6D1-0E10-41BD-AB90-ABDBC8C6EEAF}" dt="2022-10-09T07:33:33.148" v="4843" actId="478"/>
          <ac:spMkLst>
            <pc:docMk/>
            <pc:sldMk cId="755724980" sldId="302"/>
            <ac:spMk id="8" creationId="{70D69305-DA38-24CE-65B1-343A5F44FB38}"/>
          </ac:spMkLst>
        </pc:spChg>
        <pc:picChg chg="add mod">
          <ac:chgData name="Quang Duong" userId="b90c09f9-bc5c-4e87-9498-c18116c625da" providerId="ADAL" clId="{64BCE6D1-0E10-41BD-AB90-ABDBC8C6EEAF}" dt="2022-10-09T07:33:55.429" v="4886" actId="14100"/>
          <ac:picMkLst>
            <pc:docMk/>
            <pc:sldMk cId="755724980" sldId="302"/>
            <ac:picMk id="1026" creationId="{EE750F76-2FE5-C3ED-ABFE-95903A988815}"/>
          </ac:picMkLst>
        </pc:picChg>
      </pc:sldChg>
      <pc:sldChg chg="modSp add mod">
        <pc:chgData name="Quang Duong" userId="b90c09f9-bc5c-4e87-9498-c18116c625da" providerId="ADAL" clId="{64BCE6D1-0E10-41BD-AB90-ABDBC8C6EEAF}" dt="2022-10-09T17:47:34.912" v="5191" actId="20577"/>
        <pc:sldMkLst>
          <pc:docMk/>
          <pc:sldMk cId="2371497836" sldId="303"/>
        </pc:sldMkLst>
        <pc:spChg chg="mod">
          <ac:chgData name="Quang Duong" userId="b90c09f9-bc5c-4e87-9498-c18116c625da" providerId="ADAL" clId="{64BCE6D1-0E10-41BD-AB90-ABDBC8C6EEAF}" dt="2022-10-09T17:47:34.912" v="5191" actId="20577"/>
          <ac:spMkLst>
            <pc:docMk/>
            <pc:sldMk cId="2371497836" sldId="303"/>
            <ac:spMk id="2" creationId="{00000000-0000-0000-0000-000000000000}"/>
          </ac:spMkLst>
        </pc:spChg>
      </pc:sldChg>
    </pc:docChg>
  </pc:docChgLst>
  <pc:docChgLst>
    <pc:chgData name="Quang Duong" userId="b90c09f9-bc5c-4e87-9498-c18116c625da" providerId="ADAL" clId="{6F097CAE-ED6F-4952-AD1F-868B60A8A0F7}"/>
    <pc:docChg chg="undo custSel addSld delSld modSld sldOrd">
      <pc:chgData name="Quang Duong" userId="b90c09f9-bc5c-4e87-9498-c18116c625da" providerId="ADAL" clId="{6F097CAE-ED6F-4952-AD1F-868B60A8A0F7}" dt="2023-06-16T15:18:40.986" v="1833" actId="2710"/>
      <pc:docMkLst>
        <pc:docMk/>
      </pc:docMkLst>
      <pc:sldChg chg="modSp mod">
        <pc:chgData name="Quang Duong" userId="b90c09f9-bc5c-4e87-9498-c18116c625da" providerId="ADAL" clId="{6F097CAE-ED6F-4952-AD1F-868B60A8A0F7}" dt="2023-06-16T10:51:37.109" v="123" actId="207"/>
        <pc:sldMkLst>
          <pc:docMk/>
          <pc:sldMk cId="0" sldId="258"/>
        </pc:sldMkLst>
        <pc:spChg chg="mod">
          <ac:chgData name="Quang Duong" userId="b90c09f9-bc5c-4e87-9498-c18116c625da" providerId="ADAL" clId="{6F097CAE-ED6F-4952-AD1F-868B60A8A0F7}" dt="2023-06-16T10:51:37.109" v="123" actId="207"/>
          <ac:spMkLst>
            <pc:docMk/>
            <pc:sldMk cId="0" sldId="258"/>
            <ac:spMk id="3" creationId="{00000000-0000-0000-0000-000000000000}"/>
          </ac:spMkLst>
        </pc:spChg>
      </pc:sldChg>
      <pc:sldChg chg="modSp del mod">
        <pc:chgData name="Quang Duong" userId="b90c09f9-bc5c-4e87-9498-c18116c625da" providerId="ADAL" clId="{6F097CAE-ED6F-4952-AD1F-868B60A8A0F7}" dt="2023-06-16T12:59:37.930" v="989" actId="47"/>
        <pc:sldMkLst>
          <pc:docMk/>
          <pc:sldMk cId="0" sldId="259"/>
        </pc:sldMkLst>
        <pc:spChg chg="mod">
          <ac:chgData name="Quang Duong" userId="b90c09f9-bc5c-4e87-9498-c18116c625da" providerId="ADAL" clId="{6F097CAE-ED6F-4952-AD1F-868B60A8A0F7}" dt="2023-06-16T10:45:43.137" v="86" actId="20577"/>
          <ac:spMkLst>
            <pc:docMk/>
            <pc:sldMk cId="0" sldId="259"/>
            <ac:spMk id="2" creationId="{00000000-0000-0000-0000-000000000000}"/>
          </ac:spMkLst>
        </pc:spChg>
        <pc:spChg chg="mod">
          <ac:chgData name="Quang Duong" userId="b90c09f9-bc5c-4e87-9498-c18116c625da" providerId="ADAL" clId="{6F097CAE-ED6F-4952-AD1F-868B60A8A0F7}" dt="2023-06-16T12:49:54.504" v="733" actId="20577"/>
          <ac:spMkLst>
            <pc:docMk/>
            <pc:sldMk cId="0" sldId="259"/>
            <ac:spMk id="3" creationId="{00000000-0000-0000-0000-000000000000}"/>
          </ac:spMkLst>
        </pc:spChg>
      </pc:sldChg>
      <pc:sldChg chg="modSp mod">
        <pc:chgData name="Quang Duong" userId="b90c09f9-bc5c-4e87-9498-c18116c625da" providerId="ADAL" clId="{6F097CAE-ED6F-4952-AD1F-868B60A8A0F7}" dt="2023-06-16T10:43:58.852" v="3" actId="20577"/>
        <pc:sldMkLst>
          <pc:docMk/>
          <pc:sldMk cId="1130195973" sldId="305"/>
        </pc:sldMkLst>
        <pc:spChg chg="mod">
          <ac:chgData name="Quang Duong" userId="b90c09f9-bc5c-4e87-9498-c18116c625da" providerId="ADAL" clId="{6F097CAE-ED6F-4952-AD1F-868B60A8A0F7}" dt="2023-06-16T10:43:58.852" v="3" actId="20577"/>
          <ac:spMkLst>
            <pc:docMk/>
            <pc:sldMk cId="1130195973" sldId="305"/>
            <ac:spMk id="2" creationId="{5C3B00D9-7566-4728-BE03-709FAD68546C}"/>
          </ac:spMkLst>
        </pc:spChg>
      </pc:sldChg>
      <pc:sldChg chg="modSp mod">
        <pc:chgData name="Quang Duong" userId="b90c09f9-bc5c-4e87-9498-c18116c625da" providerId="ADAL" clId="{6F097CAE-ED6F-4952-AD1F-868B60A8A0F7}" dt="2023-06-16T12:55:04.341" v="877" actId="20577"/>
        <pc:sldMkLst>
          <pc:docMk/>
          <pc:sldMk cId="4227207155" sldId="306"/>
        </pc:sldMkLst>
        <pc:spChg chg="mod">
          <ac:chgData name="Quang Duong" userId="b90c09f9-bc5c-4e87-9498-c18116c625da" providerId="ADAL" clId="{6F097CAE-ED6F-4952-AD1F-868B60A8A0F7}" dt="2023-06-16T12:55:04.341" v="877" actId="20577"/>
          <ac:spMkLst>
            <pc:docMk/>
            <pc:sldMk cId="4227207155" sldId="306"/>
            <ac:spMk id="2" creationId="{00000000-0000-0000-0000-000000000000}"/>
          </ac:spMkLst>
        </pc:spChg>
      </pc:sldChg>
      <pc:sldChg chg="modSp mod">
        <pc:chgData name="Quang Duong" userId="b90c09f9-bc5c-4e87-9498-c18116c625da" providerId="ADAL" clId="{6F097CAE-ED6F-4952-AD1F-868B60A8A0F7}" dt="2023-06-16T12:48:43.624" v="720" actId="1076"/>
        <pc:sldMkLst>
          <pc:docMk/>
          <pc:sldMk cId="3872441813" sldId="311"/>
        </pc:sldMkLst>
        <pc:picChg chg="mod">
          <ac:chgData name="Quang Duong" userId="b90c09f9-bc5c-4e87-9498-c18116c625da" providerId="ADAL" clId="{6F097CAE-ED6F-4952-AD1F-868B60A8A0F7}" dt="2023-06-16T12:48:43.624" v="720" actId="1076"/>
          <ac:picMkLst>
            <pc:docMk/>
            <pc:sldMk cId="3872441813" sldId="311"/>
            <ac:picMk id="6" creationId="{316AF457-097F-EF58-853D-554E5F572E9D}"/>
          </ac:picMkLst>
        </pc:picChg>
      </pc:sldChg>
      <pc:sldChg chg="modSp mod">
        <pc:chgData name="Quang Duong" userId="b90c09f9-bc5c-4e87-9498-c18116c625da" providerId="ADAL" clId="{6F097CAE-ED6F-4952-AD1F-868B60A8A0F7}" dt="2023-06-16T14:34:02.816" v="1443" actId="113"/>
        <pc:sldMkLst>
          <pc:docMk/>
          <pc:sldMk cId="2614886982" sldId="312"/>
        </pc:sldMkLst>
        <pc:spChg chg="mod">
          <ac:chgData name="Quang Duong" userId="b90c09f9-bc5c-4e87-9498-c18116c625da" providerId="ADAL" clId="{6F097CAE-ED6F-4952-AD1F-868B60A8A0F7}" dt="2023-06-16T14:19:03.812" v="1376" actId="20577"/>
          <ac:spMkLst>
            <pc:docMk/>
            <pc:sldMk cId="2614886982" sldId="312"/>
            <ac:spMk id="2" creationId="{328ECB1C-6239-5116-51A8-E7D994230149}"/>
          </ac:spMkLst>
        </pc:spChg>
        <pc:spChg chg="mod">
          <ac:chgData name="Quang Duong" userId="b90c09f9-bc5c-4e87-9498-c18116c625da" providerId="ADAL" clId="{6F097CAE-ED6F-4952-AD1F-868B60A8A0F7}" dt="2023-06-16T14:34:02.816" v="1443" actId="113"/>
          <ac:spMkLst>
            <pc:docMk/>
            <pc:sldMk cId="2614886982" sldId="312"/>
            <ac:spMk id="3" creationId="{DB4B770D-7563-513C-CDA8-0E4433D59FD0}"/>
          </ac:spMkLst>
        </pc:spChg>
      </pc:sldChg>
      <pc:sldChg chg="modSp mod">
        <pc:chgData name="Quang Duong" userId="b90c09f9-bc5c-4e87-9498-c18116c625da" providerId="ADAL" clId="{6F097CAE-ED6F-4952-AD1F-868B60A8A0F7}" dt="2023-06-16T12:56:26.649" v="880" actId="2710"/>
        <pc:sldMkLst>
          <pc:docMk/>
          <pc:sldMk cId="2937963100" sldId="315"/>
        </pc:sldMkLst>
        <pc:spChg chg="mod">
          <ac:chgData name="Quang Duong" userId="b90c09f9-bc5c-4e87-9498-c18116c625da" providerId="ADAL" clId="{6F097CAE-ED6F-4952-AD1F-868B60A8A0F7}" dt="2023-06-16T12:56:26.649" v="880" actId="2710"/>
          <ac:spMkLst>
            <pc:docMk/>
            <pc:sldMk cId="2937963100" sldId="315"/>
            <ac:spMk id="5" creationId="{A615AAC0-EE9A-EC25-C24A-E18CE8B63AB1}"/>
          </ac:spMkLst>
        </pc:spChg>
      </pc:sldChg>
      <pc:sldChg chg="modSp mod modNotesTx">
        <pc:chgData name="Quang Duong" userId="b90c09f9-bc5c-4e87-9498-c18116c625da" providerId="ADAL" clId="{6F097CAE-ED6F-4952-AD1F-868B60A8A0F7}" dt="2023-06-16T12:56:57.600" v="961" actId="20577"/>
        <pc:sldMkLst>
          <pc:docMk/>
          <pc:sldMk cId="3186903600" sldId="316"/>
        </pc:sldMkLst>
        <pc:spChg chg="mod">
          <ac:chgData name="Quang Duong" userId="b90c09f9-bc5c-4e87-9498-c18116c625da" providerId="ADAL" clId="{6F097CAE-ED6F-4952-AD1F-868B60A8A0F7}" dt="2023-06-16T12:56:45.733" v="899" actId="20577"/>
          <ac:spMkLst>
            <pc:docMk/>
            <pc:sldMk cId="3186903600" sldId="316"/>
            <ac:spMk id="7" creationId="{C2349A96-E6CC-9C65-5A57-51C7CBD8715A}"/>
          </ac:spMkLst>
        </pc:spChg>
      </pc:sldChg>
      <pc:sldChg chg="modSp mod">
        <pc:chgData name="Quang Duong" userId="b90c09f9-bc5c-4e87-9498-c18116c625da" providerId="ADAL" clId="{6F097CAE-ED6F-4952-AD1F-868B60A8A0F7}" dt="2023-06-16T12:55:24.135" v="879" actId="20577"/>
        <pc:sldMkLst>
          <pc:docMk/>
          <pc:sldMk cId="2944596811" sldId="318"/>
        </pc:sldMkLst>
        <pc:spChg chg="mod">
          <ac:chgData name="Quang Duong" userId="b90c09f9-bc5c-4e87-9498-c18116c625da" providerId="ADAL" clId="{6F097CAE-ED6F-4952-AD1F-868B60A8A0F7}" dt="2023-06-16T12:55:24.135" v="879" actId="20577"/>
          <ac:spMkLst>
            <pc:docMk/>
            <pc:sldMk cId="2944596811" sldId="318"/>
            <ac:spMk id="2" creationId="{00000000-0000-0000-0000-000000000000}"/>
          </ac:spMkLst>
        </pc:spChg>
      </pc:sldChg>
      <pc:sldChg chg="ord">
        <pc:chgData name="Quang Duong" userId="b90c09f9-bc5c-4e87-9498-c18116c625da" providerId="ADAL" clId="{6F097CAE-ED6F-4952-AD1F-868B60A8A0F7}" dt="2023-06-16T12:49:26.280" v="730"/>
        <pc:sldMkLst>
          <pc:docMk/>
          <pc:sldMk cId="2846630465" sldId="322"/>
        </pc:sldMkLst>
      </pc:sldChg>
      <pc:sldChg chg="addSp modSp mod">
        <pc:chgData name="Quang Duong" userId="b90c09f9-bc5c-4e87-9498-c18116c625da" providerId="ADAL" clId="{6F097CAE-ED6F-4952-AD1F-868B60A8A0F7}" dt="2023-06-16T13:01:07.728" v="1100" actId="1076"/>
        <pc:sldMkLst>
          <pc:docMk/>
          <pc:sldMk cId="1488073742" sldId="325"/>
        </pc:sldMkLst>
        <pc:spChg chg="add mod">
          <ac:chgData name="Quang Duong" userId="b90c09f9-bc5c-4e87-9498-c18116c625da" providerId="ADAL" clId="{6F097CAE-ED6F-4952-AD1F-868B60A8A0F7}" dt="2023-06-16T13:01:07.728" v="1100" actId="1076"/>
          <ac:spMkLst>
            <pc:docMk/>
            <pc:sldMk cId="1488073742" sldId="325"/>
            <ac:spMk id="3" creationId="{674F2D64-A444-824F-75B1-75B617D710EF}"/>
          </ac:spMkLst>
        </pc:spChg>
        <pc:spChg chg="mod">
          <ac:chgData name="Quang Duong" userId="b90c09f9-bc5c-4e87-9498-c18116c625da" providerId="ADAL" clId="{6F097CAE-ED6F-4952-AD1F-868B60A8A0F7}" dt="2023-06-16T13:00:31.072" v="993" actId="1076"/>
          <ac:spMkLst>
            <pc:docMk/>
            <pc:sldMk cId="1488073742" sldId="325"/>
            <ac:spMk id="4" creationId="{52F84119-B667-7D07-C898-673D832C4B23}"/>
          </ac:spMkLst>
        </pc:spChg>
      </pc:sldChg>
      <pc:sldChg chg="modSp mod ord modShow">
        <pc:chgData name="Quang Duong" userId="b90c09f9-bc5c-4e87-9498-c18116c625da" providerId="ADAL" clId="{6F097CAE-ED6F-4952-AD1F-868B60A8A0F7}" dt="2023-06-16T12:47:14.403" v="663" actId="20577"/>
        <pc:sldMkLst>
          <pc:docMk/>
          <pc:sldMk cId="2366048892" sldId="326"/>
        </pc:sldMkLst>
        <pc:spChg chg="mod">
          <ac:chgData name="Quang Duong" userId="b90c09f9-bc5c-4e87-9498-c18116c625da" providerId="ADAL" clId="{6F097CAE-ED6F-4952-AD1F-868B60A8A0F7}" dt="2023-06-16T12:47:14.403" v="663" actId="20577"/>
          <ac:spMkLst>
            <pc:docMk/>
            <pc:sldMk cId="2366048892" sldId="326"/>
            <ac:spMk id="2" creationId="{00000000-0000-0000-0000-000000000000}"/>
          </ac:spMkLst>
        </pc:spChg>
      </pc:sldChg>
      <pc:sldChg chg="modSp mod ord">
        <pc:chgData name="Quang Duong" userId="b90c09f9-bc5c-4e87-9498-c18116c625da" providerId="ADAL" clId="{6F097CAE-ED6F-4952-AD1F-868B60A8A0F7}" dt="2023-06-16T13:32:08.494" v="1180" actId="1076"/>
        <pc:sldMkLst>
          <pc:docMk/>
          <pc:sldMk cId="2360094134" sldId="327"/>
        </pc:sldMkLst>
        <pc:spChg chg="mod">
          <ac:chgData name="Quang Duong" userId="b90c09f9-bc5c-4e87-9498-c18116c625da" providerId="ADAL" clId="{6F097CAE-ED6F-4952-AD1F-868B60A8A0F7}" dt="2023-06-16T13:32:08.494" v="1180" actId="1076"/>
          <ac:spMkLst>
            <pc:docMk/>
            <pc:sldMk cId="2360094134" sldId="327"/>
            <ac:spMk id="2" creationId="{4E49D3C3-1AB5-5EBF-F526-2520978FC80D}"/>
          </ac:spMkLst>
        </pc:spChg>
      </pc:sldChg>
      <pc:sldChg chg="addSp modSp mod">
        <pc:chgData name="Quang Duong" userId="b90c09f9-bc5c-4e87-9498-c18116c625da" providerId="ADAL" clId="{6F097CAE-ED6F-4952-AD1F-868B60A8A0F7}" dt="2023-06-16T15:18:40.986" v="1833" actId="2710"/>
        <pc:sldMkLst>
          <pc:docMk/>
          <pc:sldMk cId="2411560857" sldId="328"/>
        </pc:sldMkLst>
        <pc:spChg chg="mod">
          <ac:chgData name="Quang Duong" userId="b90c09f9-bc5c-4e87-9498-c18116c625da" providerId="ADAL" clId="{6F097CAE-ED6F-4952-AD1F-868B60A8A0F7}" dt="2023-06-16T14:34:07.102" v="1444" actId="1076"/>
          <ac:spMkLst>
            <pc:docMk/>
            <pc:sldMk cId="2411560857" sldId="328"/>
            <ac:spMk id="2" creationId="{3DE3D64F-8D33-C6DD-2CF5-634B9DCF4E89}"/>
          </ac:spMkLst>
        </pc:spChg>
        <pc:spChg chg="add mod">
          <ac:chgData name="Quang Duong" userId="b90c09f9-bc5c-4e87-9498-c18116c625da" providerId="ADAL" clId="{6F097CAE-ED6F-4952-AD1F-868B60A8A0F7}" dt="2023-06-16T15:18:40.986" v="1833" actId="2710"/>
          <ac:spMkLst>
            <pc:docMk/>
            <pc:sldMk cId="2411560857" sldId="328"/>
            <ac:spMk id="3" creationId="{1C1B1453-79EC-DCB6-F9C9-A5D4065040D8}"/>
          </ac:spMkLst>
        </pc:spChg>
      </pc:sldChg>
      <pc:sldChg chg="addSp delSp modSp mod">
        <pc:chgData name="Quang Duong" userId="b90c09f9-bc5c-4e87-9498-c18116c625da" providerId="ADAL" clId="{6F097CAE-ED6F-4952-AD1F-868B60A8A0F7}" dt="2023-06-16T13:31:56.359" v="1177" actId="1076"/>
        <pc:sldMkLst>
          <pc:docMk/>
          <pc:sldMk cId="718722992" sldId="330"/>
        </pc:sldMkLst>
        <pc:picChg chg="add mod">
          <ac:chgData name="Quang Duong" userId="b90c09f9-bc5c-4e87-9498-c18116c625da" providerId="ADAL" clId="{6F097CAE-ED6F-4952-AD1F-868B60A8A0F7}" dt="2023-06-16T13:31:56.359" v="1177" actId="1076"/>
          <ac:picMkLst>
            <pc:docMk/>
            <pc:sldMk cId="718722992" sldId="330"/>
            <ac:picMk id="4" creationId="{1A6CE273-B2E0-DAB8-F381-6CFE0F082335}"/>
          </ac:picMkLst>
        </pc:picChg>
        <pc:picChg chg="del">
          <ac:chgData name="Quang Duong" userId="b90c09f9-bc5c-4e87-9498-c18116c625da" providerId="ADAL" clId="{6F097CAE-ED6F-4952-AD1F-868B60A8A0F7}" dt="2023-06-16T13:06:36.735" v="1155" actId="478"/>
          <ac:picMkLst>
            <pc:docMk/>
            <pc:sldMk cId="718722992" sldId="330"/>
            <ac:picMk id="8" creationId="{FEF5ACE1-0F31-9A3F-3CE9-75BCC0630E56}"/>
          </ac:picMkLst>
        </pc:picChg>
      </pc:sldChg>
      <pc:sldChg chg="ord">
        <pc:chgData name="Quang Duong" userId="b90c09f9-bc5c-4e87-9498-c18116c625da" providerId="ADAL" clId="{6F097CAE-ED6F-4952-AD1F-868B60A8A0F7}" dt="2023-06-16T13:01:24.065" v="1102"/>
        <pc:sldMkLst>
          <pc:docMk/>
          <pc:sldMk cId="2090257137" sldId="332"/>
        </pc:sldMkLst>
      </pc:sldChg>
      <pc:sldChg chg="modSp mod ord">
        <pc:chgData name="Quang Duong" userId="b90c09f9-bc5c-4e87-9498-c18116c625da" providerId="ADAL" clId="{6F097CAE-ED6F-4952-AD1F-868B60A8A0F7}" dt="2023-06-16T13:32:05.310" v="1179" actId="20577"/>
        <pc:sldMkLst>
          <pc:docMk/>
          <pc:sldMk cId="3052295339" sldId="334"/>
        </pc:sldMkLst>
        <pc:spChg chg="mod">
          <ac:chgData name="Quang Duong" userId="b90c09f9-bc5c-4e87-9498-c18116c625da" providerId="ADAL" clId="{6F097CAE-ED6F-4952-AD1F-868B60A8A0F7}" dt="2023-06-16T13:32:05.310" v="1179" actId="20577"/>
          <ac:spMkLst>
            <pc:docMk/>
            <pc:sldMk cId="3052295339" sldId="334"/>
            <ac:spMk id="2" creationId="{00000000-0000-0000-0000-000000000000}"/>
          </ac:spMkLst>
        </pc:spChg>
      </pc:sldChg>
      <pc:sldChg chg="addSp delSp modSp mod ord">
        <pc:chgData name="Quang Duong" userId="b90c09f9-bc5c-4e87-9498-c18116c625da" providerId="ADAL" clId="{6F097CAE-ED6F-4952-AD1F-868B60A8A0F7}" dt="2023-06-16T13:38:44.408" v="1191"/>
        <pc:sldMkLst>
          <pc:docMk/>
          <pc:sldMk cId="2941395594" sldId="335"/>
        </pc:sldMkLst>
        <pc:spChg chg="mod">
          <ac:chgData name="Quang Duong" userId="b90c09f9-bc5c-4e87-9498-c18116c625da" providerId="ADAL" clId="{6F097CAE-ED6F-4952-AD1F-868B60A8A0F7}" dt="2023-06-16T13:36:24.413" v="1186" actId="403"/>
          <ac:spMkLst>
            <pc:docMk/>
            <pc:sldMk cId="2941395594" sldId="335"/>
            <ac:spMk id="7" creationId="{A5593557-4E93-769A-D9EB-39599432D15D}"/>
          </ac:spMkLst>
        </pc:spChg>
        <pc:spChg chg="mod">
          <ac:chgData name="Quang Duong" userId="b90c09f9-bc5c-4e87-9498-c18116c625da" providerId="ADAL" clId="{6F097CAE-ED6F-4952-AD1F-868B60A8A0F7}" dt="2023-06-16T13:36:21.972" v="1184" actId="1076"/>
          <ac:spMkLst>
            <pc:docMk/>
            <pc:sldMk cId="2941395594" sldId="335"/>
            <ac:spMk id="9" creationId="{F0513911-1410-C0E3-5E7D-B0019A9E009C}"/>
          </ac:spMkLst>
        </pc:spChg>
        <pc:picChg chg="add del">
          <ac:chgData name="Quang Duong" userId="b90c09f9-bc5c-4e87-9498-c18116c625da" providerId="ADAL" clId="{6F097CAE-ED6F-4952-AD1F-868B60A8A0F7}" dt="2023-06-16T13:38:44.408" v="1191"/>
          <ac:picMkLst>
            <pc:docMk/>
            <pc:sldMk cId="2941395594" sldId="335"/>
            <ac:picMk id="2050" creationId="{A8890CCA-E6F7-AF02-F8F0-607DF5776C96}"/>
          </ac:picMkLst>
        </pc:picChg>
      </pc:sldChg>
      <pc:sldChg chg="ord">
        <pc:chgData name="Quang Duong" userId="b90c09f9-bc5c-4e87-9498-c18116c625da" providerId="ADAL" clId="{6F097CAE-ED6F-4952-AD1F-868B60A8A0F7}" dt="2023-06-16T13:01:34.506" v="1104"/>
        <pc:sldMkLst>
          <pc:docMk/>
          <pc:sldMk cId="3501040729" sldId="336"/>
        </pc:sldMkLst>
      </pc:sldChg>
      <pc:sldChg chg="modSp mod ord">
        <pc:chgData name="Quang Duong" userId="b90c09f9-bc5c-4e87-9498-c18116c625da" providerId="ADAL" clId="{6F097CAE-ED6F-4952-AD1F-868B60A8A0F7}" dt="2023-06-16T13:53:20.367" v="1247" actId="1076"/>
        <pc:sldMkLst>
          <pc:docMk/>
          <pc:sldMk cId="3557128169" sldId="337"/>
        </pc:sldMkLst>
        <pc:spChg chg="mod">
          <ac:chgData name="Quang Duong" userId="b90c09f9-bc5c-4e87-9498-c18116c625da" providerId="ADAL" clId="{6F097CAE-ED6F-4952-AD1F-868B60A8A0F7}" dt="2023-06-16T13:36:37.091" v="1187" actId="20577"/>
          <ac:spMkLst>
            <pc:docMk/>
            <pc:sldMk cId="3557128169" sldId="337"/>
            <ac:spMk id="4" creationId="{B952ED65-F8B5-B376-DC8F-4679BD34D21A}"/>
          </ac:spMkLst>
        </pc:spChg>
        <pc:picChg chg="mod">
          <ac:chgData name="Quang Duong" userId="b90c09f9-bc5c-4e87-9498-c18116c625da" providerId="ADAL" clId="{6F097CAE-ED6F-4952-AD1F-868B60A8A0F7}" dt="2023-06-16T13:53:20.367" v="1247" actId="1076"/>
          <ac:picMkLst>
            <pc:docMk/>
            <pc:sldMk cId="3557128169" sldId="337"/>
            <ac:picMk id="13" creationId="{762724D9-9502-D6EE-9E26-4E91B16A4DB6}"/>
          </ac:picMkLst>
        </pc:picChg>
      </pc:sldChg>
      <pc:sldChg chg="addSp delSp modSp mod ord">
        <pc:chgData name="Quang Duong" userId="b90c09f9-bc5c-4e87-9498-c18116c625da" providerId="ADAL" clId="{6F097CAE-ED6F-4952-AD1F-868B60A8A0F7}" dt="2023-06-16T13:47:35.780" v="1207" actId="14100"/>
        <pc:sldMkLst>
          <pc:docMk/>
          <pc:sldMk cId="1542765014" sldId="338"/>
        </pc:sldMkLst>
        <pc:spChg chg="del">
          <ac:chgData name="Quang Duong" userId="b90c09f9-bc5c-4e87-9498-c18116c625da" providerId="ADAL" clId="{6F097CAE-ED6F-4952-AD1F-868B60A8A0F7}" dt="2023-06-16T13:38:50.731" v="1194" actId="478"/>
          <ac:spMkLst>
            <pc:docMk/>
            <pc:sldMk cId="1542765014" sldId="338"/>
            <ac:spMk id="6" creationId="{5A0A2911-38E0-58EB-DB08-6DE894280B6E}"/>
          </ac:spMkLst>
        </pc:spChg>
        <pc:picChg chg="add mod">
          <ac:chgData name="Quang Duong" userId="b90c09f9-bc5c-4e87-9498-c18116c625da" providerId="ADAL" clId="{6F097CAE-ED6F-4952-AD1F-868B60A8A0F7}" dt="2023-06-16T13:47:35.780" v="1207" actId="14100"/>
          <ac:picMkLst>
            <pc:docMk/>
            <pc:sldMk cId="1542765014" sldId="338"/>
            <ac:picMk id="1026" creationId="{AB4770FF-5615-E5A7-816B-E66925D4FC92}"/>
          </ac:picMkLst>
        </pc:picChg>
      </pc:sldChg>
      <pc:sldChg chg="modSp mod">
        <pc:chgData name="Quang Duong" userId="b90c09f9-bc5c-4e87-9498-c18116c625da" providerId="ADAL" clId="{6F097CAE-ED6F-4952-AD1F-868B60A8A0F7}" dt="2023-06-16T14:31:22.983" v="1442" actId="1076"/>
        <pc:sldMkLst>
          <pc:docMk/>
          <pc:sldMk cId="168474399" sldId="339"/>
        </pc:sldMkLst>
        <pc:spChg chg="mod">
          <ac:chgData name="Quang Duong" userId="b90c09f9-bc5c-4e87-9498-c18116c625da" providerId="ADAL" clId="{6F097CAE-ED6F-4952-AD1F-868B60A8A0F7}" dt="2023-06-16T14:31:02.423" v="1423" actId="1076"/>
          <ac:spMkLst>
            <pc:docMk/>
            <pc:sldMk cId="168474399" sldId="339"/>
            <ac:spMk id="2" creationId="{FA5659CC-992D-4201-91B4-68E14C99C3D7}"/>
          </ac:spMkLst>
        </pc:spChg>
        <pc:spChg chg="mod">
          <ac:chgData name="Quang Duong" userId="b90c09f9-bc5c-4e87-9498-c18116c625da" providerId="ADAL" clId="{6F097CAE-ED6F-4952-AD1F-868B60A8A0F7}" dt="2023-06-16T14:31:19.361" v="1441" actId="20577"/>
          <ac:spMkLst>
            <pc:docMk/>
            <pc:sldMk cId="168474399" sldId="339"/>
            <ac:spMk id="3" creationId="{1AE0ED58-1ED8-3966-403E-45898904E0D3}"/>
          </ac:spMkLst>
        </pc:spChg>
        <pc:picChg chg="mod">
          <ac:chgData name="Quang Duong" userId="b90c09f9-bc5c-4e87-9498-c18116c625da" providerId="ADAL" clId="{6F097CAE-ED6F-4952-AD1F-868B60A8A0F7}" dt="2023-06-16T14:31:22.983" v="1442" actId="1076"/>
          <ac:picMkLst>
            <pc:docMk/>
            <pc:sldMk cId="168474399" sldId="339"/>
            <ac:picMk id="7" creationId="{FBE1EE35-D96C-116B-44F9-3AD385894914}"/>
          </ac:picMkLst>
        </pc:picChg>
      </pc:sldChg>
      <pc:sldChg chg="modSp mod">
        <pc:chgData name="Quang Duong" userId="b90c09f9-bc5c-4e87-9498-c18116c625da" providerId="ADAL" clId="{6F097CAE-ED6F-4952-AD1F-868B60A8A0F7}" dt="2023-06-16T14:25:05.879" v="1379" actId="1076"/>
        <pc:sldMkLst>
          <pc:docMk/>
          <pc:sldMk cId="835906611" sldId="340"/>
        </pc:sldMkLst>
        <pc:spChg chg="mod">
          <ac:chgData name="Quang Duong" userId="b90c09f9-bc5c-4e87-9498-c18116c625da" providerId="ADAL" clId="{6F097CAE-ED6F-4952-AD1F-868B60A8A0F7}" dt="2023-06-16T14:25:05.879" v="1379" actId="1076"/>
          <ac:spMkLst>
            <pc:docMk/>
            <pc:sldMk cId="835906611" sldId="340"/>
            <ac:spMk id="6" creationId="{638ADF3E-0630-D731-B7BA-F23CBDA8B74C}"/>
          </ac:spMkLst>
        </pc:spChg>
      </pc:sldChg>
      <pc:sldChg chg="delSp modSp mod">
        <pc:chgData name="Quang Duong" userId="b90c09f9-bc5c-4e87-9498-c18116c625da" providerId="ADAL" clId="{6F097CAE-ED6F-4952-AD1F-868B60A8A0F7}" dt="2023-06-16T14:02:25.635" v="1265" actId="1076"/>
        <pc:sldMkLst>
          <pc:docMk/>
          <pc:sldMk cId="487637253" sldId="342"/>
        </pc:sldMkLst>
        <pc:spChg chg="del">
          <ac:chgData name="Quang Duong" userId="b90c09f9-bc5c-4e87-9498-c18116c625da" providerId="ADAL" clId="{6F097CAE-ED6F-4952-AD1F-868B60A8A0F7}" dt="2023-06-16T14:02:24.262" v="1264" actId="478"/>
          <ac:spMkLst>
            <pc:docMk/>
            <pc:sldMk cId="487637253" sldId="342"/>
            <ac:spMk id="2" creationId="{C151D616-D106-9898-E96D-248096D6FE2E}"/>
          </ac:spMkLst>
        </pc:spChg>
        <pc:spChg chg="mod">
          <ac:chgData name="Quang Duong" userId="b90c09f9-bc5c-4e87-9498-c18116c625da" providerId="ADAL" clId="{6F097CAE-ED6F-4952-AD1F-868B60A8A0F7}" dt="2023-06-16T14:02:25.635" v="1265" actId="1076"/>
          <ac:spMkLst>
            <pc:docMk/>
            <pc:sldMk cId="487637253" sldId="342"/>
            <ac:spMk id="3" creationId="{C31B84CC-B5BE-B319-29FC-663327B79AEC}"/>
          </ac:spMkLst>
        </pc:spChg>
      </pc:sldChg>
      <pc:sldChg chg="modSp mod">
        <pc:chgData name="Quang Duong" userId="b90c09f9-bc5c-4e87-9498-c18116c625da" providerId="ADAL" clId="{6F097CAE-ED6F-4952-AD1F-868B60A8A0F7}" dt="2023-06-16T14:25:20.663" v="1385" actId="1076"/>
        <pc:sldMkLst>
          <pc:docMk/>
          <pc:sldMk cId="2125092634" sldId="343"/>
        </pc:sldMkLst>
        <pc:spChg chg="mod">
          <ac:chgData name="Quang Duong" userId="b90c09f9-bc5c-4e87-9498-c18116c625da" providerId="ADAL" clId="{6F097CAE-ED6F-4952-AD1F-868B60A8A0F7}" dt="2023-06-16T14:25:13.920" v="1383" actId="122"/>
          <ac:spMkLst>
            <pc:docMk/>
            <pc:sldMk cId="2125092634" sldId="343"/>
            <ac:spMk id="4" creationId="{A9B3ECF0-6336-1AB1-469A-8B6DA133A03E}"/>
          </ac:spMkLst>
        </pc:spChg>
        <pc:picChg chg="mod">
          <ac:chgData name="Quang Duong" userId="b90c09f9-bc5c-4e87-9498-c18116c625da" providerId="ADAL" clId="{6F097CAE-ED6F-4952-AD1F-868B60A8A0F7}" dt="2023-06-16T14:25:20.663" v="1385" actId="1076"/>
          <ac:picMkLst>
            <pc:docMk/>
            <pc:sldMk cId="2125092634" sldId="343"/>
            <ac:picMk id="5" creationId="{54BB402D-2F93-EA94-63CF-EACC12E0C4A1}"/>
          </ac:picMkLst>
        </pc:picChg>
      </pc:sldChg>
      <pc:sldChg chg="modSp mod modNotesTx">
        <pc:chgData name="Quang Duong" userId="b90c09f9-bc5c-4e87-9498-c18116c625da" providerId="ADAL" clId="{6F097CAE-ED6F-4952-AD1F-868B60A8A0F7}" dt="2023-06-16T14:25:53.019" v="1418" actId="20577"/>
        <pc:sldMkLst>
          <pc:docMk/>
          <pc:sldMk cId="4214404794" sldId="344"/>
        </pc:sldMkLst>
        <pc:spChg chg="mod">
          <ac:chgData name="Quang Duong" userId="b90c09f9-bc5c-4e87-9498-c18116c625da" providerId="ADAL" clId="{6F097CAE-ED6F-4952-AD1F-868B60A8A0F7}" dt="2023-06-16T14:25:44.127" v="1410" actId="1076"/>
          <ac:spMkLst>
            <pc:docMk/>
            <pc:sldMk cId="4214404794" sldId="344"/>
            <ac:spMk id="2" creationId="{1444DE1C-3F6C-5659-6588-79B57B660498}"/>
          </ac:spMkLst>
        </pc:spChg>
        <pc:spChg chg="mod">
          <ac:chgData name="Quang Duong" userId="b90c09f9-bc5c-4e87-9498-c18116c625da" providerId="ADAL" clId="{6F097CAE-ED6F-4952-AD1F-868B60A8A0F7}" dt="2023-06-16T14:25:53.019" v="1418" actId="20577"/>
          <ac:spMkLst>
            <pc:docMk/>
            <pc:sldMk cId="4214404794" sldId="344"/>
            <ac:spMk id="3" creationId="{AB4CE935-CFA8-FDAE-4087-41630108AC83}"/>
          </ac:spMkLst>
        </pc:spChg>
      </pc:sldChg>
      <pc:sldChg chg="addSp modSp add mod ord">
        <pc:chgData name="Quang Duong" userId="b90c09f9-bc5c-4e87-9498-c18116c625da" providerId="ADAL" clId="{6F097CAE-ED6F-4952-AD1F-868B60A8A0F7}" dt="2023-06-16T13:02:01.702" v="1120" actId="20577"/>
        <pc:sldMkLst>
          <pc:docMk/>
          <pc:sldMk cId="1011610255" sldId="345"/>
        </pc:sldMkLst>
        <pc:spChg chg="mod">
          <ac:chgData name="Quang Duong" userId="b90c09f9-bc5c-4e87-9498-c18116c625da" providerId="ADAL" clId="{6F097CAE-ED6F-4952-AD1F-868B60A8A0F7}" dt="2023-06-16T10:52:36.749" v="171" actId="20577"/>
          <ac:spMkLst>
            <pc:docMk/>
            <pc:sldMk cId="1011610255" sldId="345"/>
            <ac:spMk id="2" creationId="{00000000-0000-0000-0000-000000000000}"/>
          </ac:spMkLst>
        </pc:spChg>
        <pc:spChg chg="mod">
          <ac:chgData name="Quang Duong" userId="b90c09f9-bc5c-4e87-9498-c18116c625da" providerId="ADAL" clId="{6F097CAE-ED6F-4952-AD1F-868B60A8A0F7}" dt="2023-06-16T10:51:57.166" v="129" actId="20577"/>
          <ac:spMkLst>
            <pc:docMk/>
            <pc:sldMk cId="1011610255" sldId="345"/>
            <ac:spMk id="3" creationId="{00000000-0000-0000-0000-000000000000}"/>
          </ac:spMkLst>
        </pc:spChg>
        <pc:spChg chg="add mod">
          <ac:chgData name="Quang Duong" userId="b90c09f9-bc5c-4e87-9498-c18116c625da" providerId="ADAL" clId="{6F097CAE-ED6F-4952-AD1F-868B60A8A0F7}" dt="2023-06-16T13:02:01.702" v="1120" actId="20577"/>
          <ac:spMkLst>
            <pc:docMk/>
            <pc:sldMk cId="1011610255" sldId="345"/>
            <ac:spMk id="5" creationId="{8DDC0168-B3C5-3BCF-CE78-30CB093B2A52}"/>
          </ac:spMkLst>
        </pc:spChg>
      </pc:sldChg>
      <pc:sldChg chg="addSp delSp modSp add mod">
        <pc:chgData name="Quang Duong" userId="b90c09f9-bc5c-4e87-9498-c18116c625da" providerId="ADAL" clId="{6F097CAE-ED6F-4952-AD1F-868B60A8A0F7}" dt="2023-06-16T12:53:07.810" v="852" actId="1076"/>
        <pc:sldMkLst>
          <pc:docMk/>
          <pc:sldMk cId="2920693990" sldId="346"/>
        </pc:sldMkLst>
        <pc:spChg chg="mod">
          <ac:chgData name="Quang Duong" userId="b90c09f9-bc5c-4e87-9498-c18116c625da" providerId="ADAL" clId="{6F097CAE-ED6F-4952-AD1F-868B60A8A0F7}" dt="2023-06-16T10:46:03.378" v="118" actId="20577"/>
          <ac:spMkLst>
            <pc:docMk/>
            <pc:sldMk cId="2920693990" sldId="346"/>
            <ac:spMk id="2" creationId="{00000000-0000-0000-0000-000000000000}"/>
          </ac:spMkLst>
        </pc:spChg>
        <pc:spChg chg="del mod">
          <ac:chgData name="Quang Duong" userId="b90c09f9-bc5c-4e87-9498-c18116c625da" providerId="ADAL" clId="{6F097CAE-ED6F-4952-AD1F-868B60A8A0F7}" dt="2023-06-16T10:46:07.149" v="121"/>
          <ac:spMkLst>
            <pc:docMk/>
            <pc:sldMk cId="2920693990" sldId="346"/>
            <ac:spMk id="3" creationId="{00000000-0000-0000-0000-000000000000}"/>
          </ac:spMkLst>
        </pc:spChg>
        <pc:spChg chg="add mod">
          <ac:chgData name="Quang Duong" userId="b90c09f9-bc5c-4e87-9498-c18116c625da" providerId="ADAL" clId="{6F097CAE-ED6F-4952-AD1F-868B60A8A0F7}" dt="2023-06-16T12:53:07.810" v="852" actId="1076"/>
          <ac:spMkLst>
            <pc:docMk/>
            <pc:sldMk cId="2920693990" sldId="346"/>
            <ac:spMk id="5" creationId="{AEEF833E-1B9A-8C9E-D805-26FEEF995A0C}"/>
          </ac:spMkLst>
        </pc:spChg>
      </pc:sldChg>
      <pc:sldChg chg="add">
        <pc:chgData name="Quang Duong" userId="b90c09f9-bc5c-4e87-9498-c18116c625da" providerId="ADAL" clId="{6F097CAE-ED6F-4952-AD1F-868B60A8A0F7}" dt="2023-06-16T12:49:24.578" v="728"/>
        <pc:sldMkLst>
          <pc:docMk/>
          <pc:sldMk cId="137673885" sldId="347"/>
        </pc:sldMkLst>
      </pc:sldChg>
      <pc:sldChg chg="new del">
        <pc:chgData name="Quang Duong" userId="b90c09f9-bc5c-4e87-9498-c18116c625da" providerId="ADAL" clId="{6F097CAE-ED6F-4952-AD1F-868B60A8A0F7}" dt="2023-06-16T12:47:12.351" v="662" actId="47"/>
        <pc:sldMkLst>
          <pc:docMk/>
          <pc:sldMk cId="908666840" sldId="347"/>
        </pc:sldMkLst>
      </pc:sldChg>
      <pc:sldChg chg="modSp add mod">
        <pc:chgData name="Quang Duong" userId="b90c09f9-bc5c-4e87-9498-c18116c625da" providerId="ADAL" clId="{6F097CAE-ED6F-4952-AD1F-868B60A8A0F7}" dt="2023-06-16T12:59:32.202" v="987" actId="20577"/>
        <pc:sldMkLst>
          <pc:docMk/>
          <pc:sldMk cId="2022277380" sldId="348"/>
        </pc:sldMkLst>
        <pc:spChg chg="mod">
          <ac:chgData name="Quang Duong" userId="b90c09f9-bc5c-4e87-9498-c18116c625da" providerId="ADAL" clId="{6F097CAE-ED6F-4952-AD1F-868B60A8A0F7}" dt="2023-06-16T12:59:32.202" v="987" actId="20577"/>
          <ac:spMkLst>
            <pc:docMk/>
            <pc:sldMk cId="2022277380" sldId="348"/>
            <ac:spMk id="3" creationId="{00000000-0000-0000-0000-000000000000}"/>
          </ac:spMkLst>
        </pc:spChg>
      </pc:sldChg>
      <pc:sldChg chg="new del">
        <pc:chgData name="Quang Duong" userId="b90c09f9-bc5c-4e87-9498-c18116c625da" providerId="ADAL" clId="{6F097CAE-ED6F-4952-AD1F-868B60A8A0F7}" dt="2023-06-16T12:54:58.355" v="876" actId="47"/>
        <pc:sldMkLst>
          <pc:docMk/>
          <pc:sldMk cId="1361291477" sldId="349"/>
        </pc:sldMkLst>
      </pc:sldChg>
      <pc:sldChg chg="add">
        <pc:chgData name="Quang Duong" userId="b90c09f9-bc5c-4e87-9498-c18116c625da" providerId="ADAL" clId="{6F097CAE-ED6F-4952-AD1F-868B60A8A0F7}" dt="2023-06-16T12:59:36.780" v="988"/>
        <pc:sldMkLst>
          <pc:docMk/>
          <pc:sldMk cId="1442333292" sldId="349"/>
        </pc:sldMkLst>
      </pc:sldChg>
      <pc:sldChg chg="addSp delSp modSp new mod ord modNotesTx">
        <pc:chgData name="Quang Duong" userId="b90c09f9-bc5c-4e87-9498-c18116c625da" providerId="ADAL" clId="{6F097CAE-ED6F-4952-AD1F-868B60A8A0F7}" dt="2023-06-16T13:31:30.735" v="1173" actId="1076"/>
        <pc:sldMkLst>
          <pc:docMk/>
          <pc:sldMk cId="1973075987" sldId="350"/>
        </pc:sldMkLst>
        <pc:spChg chg="mod">
          <ac:chgData name="Quang Duong" userId="b90c09f9-bc5c-4e87-9498-c18116c625da" providerId="ADAL" clId="{6F097CAE-ED6F-4952-AD1F-868B60A8A0F7}" dt="2023-06-16T13:05:34.385" v="1141" actId="1076"/>
          <ac:spMkLst>
            <pc:docMk/>
            <pc:sldMk cId="1973075987" sldId="350"/>
            <ac:spMk id="2" creationId="{74EA0109-2568-04DE-D1BF-FBB0216A2097}"/>
          </ac:spMkLst>
        </pc:spChg>
        <pc:spChg chg="del">
          <ac:chgData name="Quang Duong" userId="b90c09f9-bc5c-4e87-9498-c18116c625da" providerId="ADAL" clId="{6F097CAE-ED6F-4952-AD1F-868B60A8A0F7}" dt="2023-06-16T13:04:33.379" v="1140" actId="478"/>
          <ac:spMkLst>
            <pc:docMk/>
            <pc:sldMk cId="1973075987" sldId="350"/>
            <ac:spMk id="3" creationId="{DAE252C5-2E50-E80E-52F5-4D16662CB7C6}"/>
          </ac:spMkLst>
        </pc:spChg>
        <pc:spChg chg="add mod">
          <ac:chgData name="Quang Duong" userId="b90c09f9-bc5c-4e87-9498-c18116c625da" providerId="ADAL" clId="{6F097CAE-ED6F-4952-AD1F-868B60A8A0F7}" dt="2023-06-16T13:31:30.735" v="1173" actId="1076"/>
          <ac:spMkLst>
            <pc:docMk/>
            <pc:sldMk cId="1973075987" sldId="350"/>
            <ac:spMk id="4" creationId="{7A21602F-3008-15BF-FB8A-9E685062FA89}"/>
          </ac:spMkLst>
        </pc:spChg>
        <pc:picChg chg="add mod">
          <ac:chgData name="Quang Duong" userId="b90c09f9-bc5c-4e87-9498-c18116c625da" providerId="ADAL" clId="{6F097CAE-ED6F-4952-AD1F-868B60A8A0F7}" dt="2023-06-16T13:31:28.751" v="1172" actId="14100"/>
          <ac:picMkLst>
            <pc:docMk/>
            <pc:sldMk cId="1973075987" sldId="350"/>
            <ac:picMk id="6" creationId="{8F46B31B-9735-AD3F-53C8-5E1B5AABC64E}"/>
          </ac:picMkLst>
        </pc:picChg>
      </pc:sldChg>
      <pc:sldChg chg="delSp modSp add mod modNotesTx">
        <pc:chgData name="Quang Duong" userId="b90c09f9-bc5c-4e87-9498-c18116c625da" providerId="ADAL" clId="{6F097CAE-ED6F-4952-AD1F-868B60A8A0F7}" dt="2023-06-16T13:54:16.681" v="1256" actId="313"/>
        <pc:sldMkLst>
          <pc:docMk/>
          <pc:sldMk cId="3498224404" sldId="351"/>
        </pc:sldMkLst>
        <pc:spChg chg="mod">
          <ac:chgData name="Quang Duong" userId="b90c09f9-bc5c-4e87-9498-c18116c625da" providerId="ADAL" clId="{6F097CAE-ED6F-4952-AD1F-868B60A8A0F7}" dt="2023-06-16T13:53:33.823" v="1251" actId="1076"/>
          <ac:spMkLst>
            <pc:docMk/>
            <pc:sldMk cId="3498224404" sldId="351"/>
            <ac:spMk id="2" creationId="{330D7082-F7ED-B161-2932-E90AFB2D267D}"/>
          </ac:spMkLst>
        </pc:spChg>
        <pc:spChg chg="mod">
          <ac:chgData name="Quang Duong" userId="b90c09f9-bc5c-4e87-9498-c18116c625da" providerId="ADAL" clId="{6F097CAE-ED6F-4952-AD1F-868B60A8A0F7}" dt="2023-06-16T13:54:08.322" v="1255" actId="113"/>
          <ac:spMkLst>
            <pc:docMk/>
            <pc:sldMk cId="3498224404" sldId="351"/>
            <ac:spMk id="6" creationId="{5A0A2911-38E0-58EB-DB08-6DE894280B6E}"/>
          </ac:spMkLst>
        </pc:spChg>
        <pc:picChg chg="del">
          <ac:chgData name="Quang Duong" userId="b90c09f9-bc5c-4e87-9498-c18116c625da" providerId="ADAL" clId="{6F097CAE-ED6F-4952-AD1F-868B60A8A0F7}" dt="2023-06-16T13:38:48.880" v="1193" actId="478"/>
          <ac:picMkLst>
            <pc:docMk/>
            <pc:sldMk cId="3498224404" sldId="351"/>
            <ac:picMk id="1026" creationId="{AB4770FF-5615-E5A7-816B-E66925D4FC92}"/>
          </ac:picMkLst>
        </pc:picChg>
      </pc:sldChg>
      <pc:sldChg chg="addSp delSp modSp new mod modAnim modNotesTx">
        <pc:chgData name="Quang Duong" userId="b90c09f9-bc5c-4e87-9498-c18116c625da" providerId="ADAL" clId="{6F097CAE-ED6F-4952-AD1F-868B60A8A0F7}" dt="2023-06-16T13:52:29.288" v="1246" actId="1076"/>
        <pc:sldMkLst>
          <pc:docMk/>
          <pc:sldMk cId="273979605" sldId="352"/>
        </pc:sldMkLst>
        <pc:spChg chg="del">
          <ac:chgData name="Quang Duong" userId="b90c09f9-bc5c-4e87-9498-c18116c625da" providerId="ADAL" clId="{6F097CAE-ED6F-4952-AD1F-868B60A8A0F7}" dt="2023-06-16T13:42:43.414" v="1203" actId="478"/>
          <ac:spMkLst>
            <pc:docMk/>
            <pc:sldMk cId="273979605" sldId="352"/>
            <ac:spMk id="2" creationId="{96FEDE54-07E2-7F1C-6BF2-B70A880D7836}"/>
          </ac:spMkLst>
        </pc:spChg>
        <pc:spChg chg="del">
          <ac:chgData name="Quang Duong" userId="b90c09f9-bc5c-4e87-9498-c18116c625da" providerId="ADAL" clId="{6F097CAE-ED6F-4952-AD1F-868B60A8A0F7}" dt="2023-06-16T13:42:34.843" v="1199" actId="478"/>
          <ac:spMkLst>
            <pc:docMk/>
            <pc:sldMk cId="273979605" sldId="352"/>
            <ac:spMk id="3" creationId="{947521A7-5885-5EDD-8A8C-640D3D16A200}"/>
          </ac:spMkLst>
        </pc:spChg>
        <pc:spChg chg="add mod">
          <ac:chgData name="Quang Duong" userId="b90c09f9-bc5c-4e87-9498-c18116c625da" providerId="ADAL" clId="{6F097CAE-ED6F-4952-AD1F-868B60A8A0F7}" dt="2023-06-16T13:42:41.397" v="1202"/>
          <ac:spMkLst>
            <pc:docMk/>
            <pc:sldMk cId="273979605" sldId="352"/>
            <ac:spMk id="4" creationId="{99FA441C-0C19-5704-C91C-62B5F4E5C2BE}"/>
          </ac:spMkLst>
        </pc:spChg>
        <pc:spChg chg="add mod">
          <ac:chgData name="Quang Duong" userId="b90c09f9-bc5c-4e87-9498-c18116c625da" providerId="ADAL" clId="{6F097CAE-ED6F-4952-AD1F-868B60A8A0F7}" dt="2023-06-16T13:52:06.638" v="1239" actId="208"/>
          <ac:spMkLst>
            <pc:docMk/>
            <pc:sldMk cId="273979605" sldId="352"/>
            <ac:spMk id="5" creationId="{69BFC9F9-3D49-B543-C3B0-5A056508C59F}"/>
          </ac:spMkLst>
        </pc:spChg>
        <pc:spChg chg="add del">
          <ac:chgData name="Quang Duong" userId="b90c09f9-bc5c-4e87-9498-c18116c625da" providerId="ADAL" clId="{6F097CAE-ED6F-4952-AD1F-868B60A8A0F7}" dt="2023-06-16T13:52:01.679" v="1238" actId="11529"/>
          <ac:spMkLst>
            <pc:docMk/>
            <pc:sldMk cId="273979605" sldId="352"/>
            <ac:spMk id="6" creationId="{0619E3AA-08D2-94C8-D24F-4C87B3B9361D}"/>
          </ac:spMkLst>
        </pc:spChg>
        <pc:spChg chg="add mod">
          <ac:chgData name="Quang Duong" userId="b90c09f9-bc5c-4e87-9498-c18116c625da" providerId="ADAL" clId="{6F097CAE-ED6F-4952-AD1F-868B60A8A0F7}" dt="2023-06-16T13:52:29.288" v="1246" actId="1076"/>
          <ac:spMkLst>
            <pc:docMk/>
            <pc:sldMk cId="273979605" sldId="352"/>
            <ac:spMk id="7" creationId="{D0830DC5-2615-2812-DB25-904E2D9B6A0E}"/>
          </ac:spMkLst>
        </pc:spChg>
        <pc:picChg chg="add mod">
          <ac:chgData name="Quang Duong" userId="b90c09f9-bc5c-4e87-9498-c18116c625da" providerId="ADAL" clId="{6F097CAE-ED6F-4952-AD1F-868B60A8A0F7}" dt="2023-06-16T13:52:22.903" v="1245" actId="1076"/>
          <ac:picMkLst>
            <pc:docMk/>
            <pc:sldMk cId="273979605" sldId="352"/>
            <ac:picMk id="3074" creationId="{F98EC01A-D15B-F64E-023A-7A90B1F1DC5A}"/>
          </ac:picMkLst>
        </pc:picChg>
      </pc:sldChg>
      <pc:sldChg chg="modSp new mod">
        <pc:chgData name="Quang Duong" userId="b90c09f9-bc5c-4e87-9498-c18116c625da" providerId="ADAL" clId="{6F097CAE-ED6F-4952-AD1F-868B60A8A0F7}" dt="2023-06-16T14:02:54.652" v="1374" actId="404"/>
        <pc:sldMkLst>
          <pc:docMk/>
          <pc:sldMk cId="3470545215" sldId="353"/>
        </pc:sldMkLst>
        <pc:spChg chg="mod">
          <ac:chgData name="Quang Duong" userId="b90c09f9-bc5c-4e87-9498-c18116c625da" providerId="ADAL" clId="{6F097CAE-ED6F-4952-AD1F-868B60A8A0F7}" dt="2023-06-16T14:02:54.652" v="1374" actId="404"/>
          <ac:spMkLst>
            <pc:docMk/>
            <pc:sldMk cId="3470545215" sldId="353"/>
            <ac:spMk id="2" creationId="{9C07EEF0-5E28-E8F9-11B8-3E802187ECEC}"/>
          </ac:spMkLst>
        </pc:spChg>
      </pc:sldChg>
      <pc:sldChg chg="add">
        <pc:chgData name="Quang Duong" userId="b90c09f9-bc5c-4e87-9498-c18116c625da" providerId="ADAL" clId="{6F097CAE-ED6F-4952-AD1F-868B60A8A0F7}" dt="2023-06-16T14:19:18.451" v="1377"/>
        <pc:sldMkLst>
          <pc:docMk/>
          <pc:sldMk cId="2384708610" sldId="354"/>
        </pc:sldMkLst>
      </pc:sldChg>
    </pc:docChg>
  </pc:docChgLst>
  <pc:docChgLst>
    <pc:chgData name="Quang Duong" userId="b90c09f9-bc5c-4e87-9498-c18116c625da" providerId="ADAL" clId="{2925B890-CCBE-4154-8A13-FC2F68A57F6B}"/>
    <pc:docChg chg="undo custSel addSld delSld modSld sldOrd">
      <pc:chgData name="Quang Duong" userId="b90c09f9-bc5c-4e87-9498-c18116c625da" providerId="ADAL" clId="{2925B890-CCBE-4154-8A13-FC2F68A57F6B}" dt="2023-06-18T11:45:48.636" v="10368" actId="20577"/>
      <pc:docMkLst>
        <pc:docMk/>
      </pc:docMkLst>
      <pc:sldChg chg="modSp mod modNotesTx">
        <pc:chgData name="Quang Duong" userId="b90c09f9-bc5c-4e87-9498-c18116c625da" providerId="ADAL" clId="{2925B890-CCBE-4154-8A13-FC2F68A57F6B}" dt="2023-06-18T11:27:50.943" v="10276" actId="1076"/>
        <pc:sldMkLst>
          <pc:docMk/>
          <pc:sldMk cId="0" sldId="256"/>
        </pc:sldMkLst>
        <pc:spChg chg="mod">
          <ac:chgData name="Quang Duong" userId="b90c09f9-bc5c-4e87-9498-c18116c625da" providerId="ADAL" clId="{2925B890-CCBE-4154-8A13-FC2F68A57F6B}" dt="2023-06-18T11:27:48.249" v="10274" actId="122"/>
          <ac:spMkLst>
            <pc:docMk/>
            <pc:sldMk cId="0" sldId="256"/>
            <ac:spMk id="5" creationId="{00000000-0000-0000-0000-000000000000}"/>
          </ac:spMkLst>
        </pc:spChg>
        <pc:spChg chg="mod">
          <ac:chgData name="Quang Duong" userId="b90c09f9-bc5c-4e87-9498-c18116c625da" providerId="ADAL" clId="{2925B890-CCBE-4154-8A13-FC2F68A57F6B}" dt="2023-06-18T11:27:43.121" v="10272" actId="122"/>
          <ac:spMkLst>
            <pc:docMk/>
            <pc:sldMk cId="0" sldId="256"/>
            <ac:spMk id="6" creationId="{00000000-0000-0000-0000-000000000000}"/>
          </ac:spMkLst>
        </pc:spChg>
        <pc:spChg chg="mod">
          <ac:chgData name="Quang Duong" userId="b90c09f9-bc5c-4e87-9498-c18116c625da" providerId="ADAL" clId="{2925B890-CCBE-4154-8A13-FC2F68A57F6B}" dt="2023-06-11T09:59:56.618" v="57" actId="1076"/>
          <ac:spMkLst>
            <pc:docMk/>
            <pc:sldMk cId="0" sldId="256"/>
            <ac:spMk id="7" creationId="{00000000-0000-0000-0000-000000000000}"/>
          </ac:spMkLst>
        </pc:spChg>
        <pc:grpChg chg="mod">
          <ac:chgData name="Quang Duong" userId="b90c09f9-bc5c-4e87-9498-c18116c625da" providerId="ADAL" clId="{2925B890-CCBE-4154-8A13-FC2F68A57F6B}" dt="2023-06-18T11:27:50.943" v="10276" actId="1076"/>
          <ac:grpSpMkLst>
            <pc:docMk/>
            <pc:sldMk cId="0" sldId="256"/>
            <ac:grpSpMk id="2" creationId="{00000000-0000-0000-0000-000000000000}"/>
          </ac:grpSpMkLst>
        </pc:grpChg>
      </pc:sldChg>
      <pc:sldChg chg="addSp delSp modSp del mod">
        <pc:chgData name="Quang Duong" userId="b90c09f9-bc5c-4e87-9498-c18116c625da" providerId="ADAL" clId="{2925B890-CCBE-4154-8A13-FC2F68A57F6B}" dt="2023-06-11T10:36:33.085" v="680" actId="47"/>
        <pc:sldMkLst>
          <pc:docMk/>
          <pc:sldMk cId="0" sldId="257"/>
        </pc:sldMkLst>
        <pc:spChg chg="add del">
          <ac:chgData name="Quang Duong" userId="b90c09f9-bc5c-4e87-9498-c18116c625da" providerId="ADAL" clId="{2925B890-CCBE-4154-8A13-FC2F68A57F6B}" dt="2023-06-11T10:14:04.727" v="225" actId="21"/>
          <ac:spMkLst>
            <pc:docMk/>
            <pc:sldMk cId="0" sldId="257"/>
            <ac:spMk id="2" creationId="{00000000-0000-0000-0000-000000000000}"/>
          </ac:spMkLst>
        </pc:spChg>
        <pc:spChg chg="add del mod">
          <ac:chgData name="Quang Duong" userId="b90c09f9-bc5c-4e87-9498-c18116c625da" providerId="ADAL" clId="{2925B890-CCBE-4154-8A13-FC2F68A57F6B}" dt="2023-06-11T10:14:03.660" v="224" actId="21"/>
          <ac:spMkLst>
            <pc:docMk/>
            <pc:sldMk cId="0" sldId="257"/>
            <ac:spMk id="5" creationId="{6171C9F8-195D-69B2-3A50-61C9853D184A}"/>
          </ac:spMkLst>
        </pc:spChg>
        <pc:spChg chg="add mod">
          <ac:chgData name="Quang Duong" userId="b90c09f9-bc5c-4e87-9498-c18116c625da" providerId="ADAL" clId="{2925B890-CCBE-4154-8A13-FC2F68A57F6B}" dt="2023-06-11T10:14:04.727" v="225" actId="21"/>
          <ac:spMkLst>
            <pc:docMk/>
            <pc:sldMk cId="0" sldId="257"/>
            <ac:spMk id="7" creationId="{AACF4021-D67B-65BA-F2A9-596A22B5C6BC}"/>
          </ac:spMkLst>
        </pc:spChg>
        <pc:graphicFrameChg chg="del">
          <ac:chgData name="Quang Duong" userId="b90c09f9-bc5c-4e87-9498-c18116c625da" providerId="ADAL" clId="{2925B890-CCBE-4154-8A13-FC2F68A57F6B}" dt="2023-06-11T10:00:22.980" v="98" actId="478"/>
          <ac:graphicFrameMkLst>
            <pc:docMk/>
            <pc:sldMk cId="0" sldId="257"/>
            <ac:graphicFrameMk id="3" creationId="{00000000-0000-0000-0000-000000000000}"/>
          </ac:graphicFrameMkLst>
        </pc:graphicFrameChg>
      </pc:sldChg>
      <pc:sldChg chg="modSp mod modNotesTx">
        <pc:chgData name="Quang Duong" userId="b90c09f9-bc5c-4e87-9498-c18116c625da" providerId="ADAL" clId="{2925B890-CCBE-4154-8A13-FC2F68A57F6B}" dt="2023-06-11T10:16:32.638" v="356"/>
        <pc:sldMkLst>
          <pc:docMk/>
          <pc:sldMk cId="0" sldId="258"/>
        </pc:sldMkLst>
        <pc:spChg chg="mod">
          <ac:chgData name="Quang Duong" userId="b90c09f9-bc5c-4e87-9498-c18116c625da" providerId="ADAL" clId="{2925B890-CCBE-4154-8A13-FC2F68A57F6B}" dt="2023-06-11T10:07:22.890" v="222" actId="20577"/>
          <ac:spMkLst>
            <pc:docMk/>
            <pc:sldMk cId="0" sldId="258"/>
            <ac:spMk id="3" creationId="{00000000-0000-0000-0000-000000000000}"/>
          </ac:spMkLst>
        </pc:spChg>
      </pc:sldChg>
      <pc:sldChg chg="addSp modSp mod">
        <pc:chgData name="Quang Duong" userId="b90c09f9-bc5c-4e87-9498-c18116c625da" providerId="ADAL" clId="{2925B890-CCBE-4154-8A13-FC2F68A57F6B}" dt="2023-06-12T14:54:48.603" v="5798" actId="20577"/>
        <pc:sldMkLst>
          <pc:docMk/>
          <pc:sldMk cId="0" sldId="259"/>
        </pc:sldMkLst>
        <pc:spChg chg="mod">
          <ac:chgData name="Quang Duong" userId="b90c09f9-bc5c-4e87-9498-c18116c625da" providerId="ADAL" clId="{2925B890-CCBE-4154-8A13-FC2F68A57F6B}" dt="2023-06-12T14:54:48.603" v="5798" actId="20577"/>
          <ac:spMkLst>
            <pc:docMk/>
            <pc:sldMk cId="0" sldId="259"/>
            <ac:spMk id="2" creationId="{00000000-0000-0000-0000-000000000000}"/>
          </ac:spMkLst>
        </pc:spChg>
        <pc:spChg chg="mod">
          <ac:chgData name="Quang Duong" userId="b90c09f9-bc5c-4e87-9498-c18116c625da" providerId="ADAL" clId="{2925B890-CCBE-4154-8A13-FC2F68A57F6B}" dt="2023-06-11T10:36:37.803" v="681" actId="20577"/>
          <ac:spMkLst>
            <pc:docMk/>
            <pc:sldMk cId="0" sldId="259"/>
            <ac:spMk id="3" creationId="{00000000-0000-0000-0000-000000000000}"/>
          </ac:spMkLst>
        </pc:spChg>
        <pc:spChg chg="add mod">
          <ac:chgData name="Quang Duong" userId="b90c09f9-bc5c-4e87-9498-c18116c625da" providerId="ADAL" clId="{2925B890-CCBE-4154-8A13-FC2F68A57F6B}" dt="2023-06-11T10:14:07.802" v="227" actId="1076"/>
          <ac:spMkLst>
            <pc:docMk/>
            <pc:sldMk cId="0" sldId="259"/>
            <ac:spMk id="4" creationId="{A5096FE3-1200-60FB-C31C-6CE12AC856AF}"/>
          </ac:spMkLst>
        </pc:spChg>
      </pc:sldChg>
      <pc:sldChg chg="del">
        <pc:chgData name="Quang Duong" userId="b90c09f9-bc5c-4e87-9498-c18116c625da" providerId="ADAL" clId="{2925B890-CCBE-4154-8A13-FC2F68A57F6B}" dt="2023-06-11T10:15:27.937" v="269" actId="47"/>
        <pc:sldMkLst>
          <pc:docMk/>
          <pc:sldMk cId="0" sldId="260"/>
        </pc:sldMkLst>
      </pc:sldChg>
      <pc:sldChg chg="del">
        <pc:chgData name="Quang Duong" userId="b90c09f9-bc5c-4e87-9498-c18116c625da" providerId="ADAL" clId="{2925B890-CCBE-4154-8A13-FC2F68A57F6B}" dt="2023-06-11T10:15:28.710" v="270" actId="47"/>
        <pc:sldMkLst>
          <pc:docMk/>
          <pc:sldMk cId="0" sldId="261"/>
        </pc:sldMkLst>
      </pc:sldChg>
      <pc:sldChg chg="del">
        <pc:chgData name="Quang Duong" userId="b90c09f9-bc5c-4e87-9498-c18116c625da" providerId="ADAL" clId="{2925B890-CCBE-4154-8A13-FC2F68A57F6B}" dt="2023-06-11T10:15:30.137" v="271" actId="47"/>
        <pc:sldMkLst>
          <pc:docMk/>
          <pc:sldMk cId="0" sldId="262"/>
        </pc:sldMkLst>
      </pc:sldChg>
      <pc:sldChg chg="del">
        <pc:chgData name="Quang Duong" userId="b90c09f9-bc5c-4e87-9498-c18116c625da" providerId="ADAL" clId="{2925B890-CCBE-4154-8A13-FC2F68A57F6B}" dt="2023-06-11T10:15:31.876" v="272" actId="47"/>
        <pc:sldMkLst>
          <pc:docMk/>
          <pc:sldMk cId="0" sldId="263"/>
        </pc:sldMkLst>
      </pc:sldChg>
      <pc:sldChg chg="modSp mod">
        <pc:chgData name="Quang Duong" userId="b90c09f9-bc5c-4e87-9498-c18116c625da" providerId="ADAL" clId="{2925B890-CCBE-4154-8A13-FC2F68A57F6B}" dt="2023-06-15T10:33:34.773" v="7826" actId="20577"/>
        <pc:sldMkLst>
          <pc:docMk/>
          <pc:sldMk cId="0" sldId="264"/>
        </pc:sldMkLst>
        <pc:spChg chg="mod">
          <ac:chgData name="Quang Duong" userId="b90c09f9-bc5c-4e87-9498-c18116c625da" providerId="ADAL" clId="{2925B890-CCBE-4154-8A13-FC2F68A57F6B}" dt="2023-06-15T10:33:34.773" v="7826" actId="20577"/>
          <ac:spMkLst>
            <pc:docMk/>
            <pc:sldMk cId="0" sldId="264"/>
            <ac:spMk id="2" creationId="{00000000-0000-0000-0000-000000000000}"/>
          </ac:spMkLst>
        </pc:spChg>
      </pc:sldChg>
      <pc:sldChg chg="addSp modSp mod modAnim modNotesTx">
        <pc:chgData name="Quang Duong" userId="b90c09f9-bc5c-4e87-9498-c18116c625da" providerId="ADAL" clId="{2925B890-CCBE-4154-8A13-FC2F68A57F6B}" dt="2023-06-15T10:34:39.948" v="7909" actId="20577"/>
        <pc:sldMkLst>
          <pc:docMk/>
          <pc:sldMk cId="0" sldId="265"/>
        </pc:sldMkLst>
        <pc:spChg chg="mod">
          <ac:chgData name="Quang Duong" userId="b90c09f9-bc5c-4e87-9498-c18116c625da" providerId="ADAL" clId="{2925B890-CCBE-4154-8A13-FC2F68A57F6B}" dt="2023-06-15T10:33:55.924" v="7861" actId="20577"/>
          <ac:spMkLst>
            <pc:docMk/>
            <pc:sldMk cId="0" sldId="265"/>
            <ac:spMk id="2" creationId="{00000000-0000-0000-0000-000000000000}"/>
          </ac:spMkLst>
        </pc:spChg>
        <pc:spChg chg="mod">
          <ac:chgData name="Quang Duong" userId="b90c09f9-bc5c-4e87-9498-c18116c625da" providerId="ADAL" clId="{2925B890-CCBE-4154-8A13-FC2F68A57F6B}" dt="2023-06-15T10:34:39.948" v="7909" actId="20577"/>
          <ac:spMkLst>
            <pc:docMk/>
            <pc:sldMk cId="0" sldId="265"/>
            <ac:spMk id="3" creationId="{00000000-0000-0000-0000-000000000000}"/>
          </ac:spMkLst>
        </pc:spChg>
        <pc:picChg chg="add mod">
          <ac:chgData name="Quang Duong" userId="b90c09f9-bc5c-4e87-9498-c18116c625da" providerId="ADAL" clId="{2925B890-CCBE-4154-8A13-FC2F68A57F6B}" dt="2023-06-15T10:34:16.426" v="7875" actId="1076"/>
          <ac:picMkLst>
            <pc:docMk/>
            <pc:sldMk cId="0" sldId="265"/>
            <ac:picMk id="1026" creationId="{90B4EAD9-3B7E-0CB6-2EEF-0DA686A162E1}"/>
          </ac:picMkLst>
        </pc:picChg>
        <pc:picChg chg="add mod">
          <ac:chgData name="Quang Duong" userId="b90c09f9-bc5c-4e87-9498-c18116c625da" providerId="ADAL" clId="{2925B890-CCBE-4154-8A13-FC2F68A57F6B}" dt="2023-06-15T10:34:03.699" v="7865" actId="1076"/>
          <ac:picMkLst>
            <pc:docMk/>
            <pc:sldMk cId="0" sldId="265"/>
            <ac:picMk id="1028" creationId="{FD24E80C-4C0F-AF58-8987-A37D0D554093}"/>
          </ac:picMkLst>
        </pc:picChg>
        <pc:picChg chg="add mod">
          <ac:chgData name="Quang Duong" userId="b90c09f9-bc5c-4e87-9498-c18116c625da" providerId="ADAL" clId="{2925B890-CCBE-4154-8A13-FC2F68A57F6B}" dt="2023-06-15T10:34:14.195" v="7873" actId="1076"/>
          <ac:picMkLst>
            <pc:docMk/>
            <pc:sldMk cId="0" sldId="265"/>
            <ac:picMk id="1030" creationId="{44045A22-0A53-D912-D40B-FE98B1826F27}"/>
          </ac:picMkLst>
        </pc:picChg>
        <pc:picChg chg="add mod">
          <ac:chgData name="Quang Duong" userId="b90c09f9-bc5c-4e87-9498-c18116c625da" providerId="ADAL" clId="{2925B890-CCBE-4154-8A13-FC2F68A57F6B}" dt="2023-06-15T10:34:06.786" v="7867" actId="1076"/>
          <ac:picMkLst>
            <pc:docMk/>
            <pc:sldMk cId="0" sldId="265"/>
            <ac:picMk id="1032" creationId="{C96011E8-7B83-0F7E-812C-CCA256B6F6CF}"/>
          </ac:picMkLst>
        </pc:picChg>
        <pc:picChg chg="add mod">
          <ac:chgData name="Quang Duong" userId="b90c09f9-bc5c-4e87-9498-c18116c625da" providerId="ADAL" clId="{2925B890-CCBE-4154-8A13-FC2F68A57F6B}" dt="2023-06-15T10:34:15.266" v="7874" actId="1076"/>
          <ac:picMkLst>
            <pc:docMk/>
            <pc:sldMk cId="0" sldId="265"/>
            <ac:picMk id="1034" creationId="{35FEAE32-CD03-4318-41C6-7E553F504E75}"/>
          </ac:picMkLst>
        </pc:picChg>
      </pc:sldChg>
      <pc:sldChg chg="del">
        <pc:chgData name="Quang Duong" userId="b90c09f9-bc5c-4e87-9498-c18116c625da" providerId="ADAL" clId="{2925B890-CCBE-4154-8A13-FC2F68A57F6B}" dt="2023-06-11T10:36:28.228" v="679" actId="47"/>
        <pc:sldMkLst>
          <pc:docMk/>
          <pc:sldMk cId="0" sldId="266"/>
        </pc:sldMkLst>
      </pc:sldChg>
      <pc:sldChg chg="del">
        <pc:chgData name="Quang Duong" userId="b90c09f9-bc5c-4e87-9498-c18116c625da" providerId="ADAL" clId="{2925B890-CCBE-4154-8A13-FC2F68A57F6B}" dt="2023-06-11T10:36:28.228" v="679" actId="47"/>
        <pc:sldMkLst>
          <pc:docMk/>
          <pc:sldMk cId="0" sldId="267"/>
        </pc:sldMkLst>
      </pc:sldChg>
      <pc:sldChg chg="del">
        <pc:chgData name="Quang Duong" userId="b90c09f9-bc5c-4e87-9498-c18116c625da" providerId="ADAL" clId="{2925B890-CCBE-4154-8A13-FC2F68A57F6B}" dt="2023-06-11T10:36:28.228" v="679" actId="47"/>
        <pc:sldMkLst>
          <pc:docMk/>
          <pc:sldMk cId="0" sldId="268"/>
        </pc:sldMkLst>
      </pc:sldChg>
      <pc:sldChg chg="del">
        <pc:chgData name="Quang Duong" userId="b90c09f9-bc5c-4e87-9498-c18116c625da" providerId="ADAL" clId="{2925B890-CCBE-4154-8A13-FC2F68A57F6B}" dt="2023-06-11T10:36:28.228" v="679" actId="47"/>
        <pc:sldMkLst>
          <pc:docMk/>
          <pc:sldMk cId="0" sldId="269"/>
        </pc:sldMkLst>
      </pc:sldChg>
      <pc:sldChg chg="del">
        <pc:chgData name="Quang Duong" userId="b90c09f9-bc5c-4e87-9498-c18116c625da" providerId="ADAL" clId="{2925B890-CCBE-4154-8A13-FC2F68A57F6B}" dt="2023-06-11T10:36:28.228" v="679" actId="47"/>
        <pc:sldMkLst>
          <pc:docMk/>
          <pc:sldMk cId="0" sldId="270"/>
        </pc:sldMkLst>
      </pc:sldChg>
      <pc:sldChg chg="del">
        <pc:chgData name="Quang Duong" userId="b90c09f9-bc5c-4e87-9498-c18116c625da" providerId="ADAL" clId="{2925B890-CCBE-4154-8A13-FC2F68A57F6B}" dt="2023-06-11T10:36:28.228" v="679" actId="47"/>
        <pc:sldMkLst>
          <pc:docMk/>
          <pc:sldMk cId="0" sldId="271"/>
        </pc:sldMkLst>
      </pc:sldChg>
      <pc:sldChg chg="del">
        <pc:chgData name="Quang Duong" userId="b90c09f9-bc5c-4e87-9498-c18116c625da" providerId="ADAL" clId="{2925B890-CCBE-4154-8A13-FC2F68A57F6B}" dt="2023-06-11T10:36:28.228" v="679" actId="47"/>
        <pc:sldMkLst>
          <pc:docMk/>
          <pc:sldMk cId="0" sldId="272"/>
        </pc:sldMkLst>
      </pc:sldChg>
      <pc:sldChg chg="del">
        <pc:chgData name="Quang Duong" userId="b90c09f9-bc5c-4e87-9498-c18116c625da" providerId="ADAL" clId="{2925B890-CCBE-4154-8A13-FC2F68A57F6B}" dt="2023-06-11T10:36:28.228" v="679" actId="47"/>
        <pc:sldMkLst>
          <pc:docMk/>
          <pc:sldMk cId="0" sldId="273"/>
        </pc:sldMkLst>
      </pc:sldChg>
      <pc:sldChg chg="delSp modSp mod">
        <pc:chgData name="Quang Duong" userId="b90c09f9-bc5c-4e87-9498-c18116c625da" providerId="ADAL" clId="{2925B890-CCBE-4154-8A13-FC2F68A57F6B}" dt="2023-06-12T15:29:20.001" v="6714" actId="20577"/>
        <pc:sldMkLst>
          <pc:docMk/>
          <pc:sldMk cId="0" sldId="274"/>
        </pc:sldMkLst>
        <pc:spChg chg="mod">
          <ac:chgData name="Quang Duong" userId="b90c09f9-bc5c-4e87-9498-c18116c625da" providerId="ADAL" clId="{2925B890-CCBE-4154-8A13-FC2F68A57F6B}" dt="2023-06-12T15:29:20.001" v="6714" actId="20577"/>
          <ac:spMkLst>
            <pc:docMk/>
            <pc:sldMk cId="0" sldId="274"/>
            <ac:spMk id="2" creationId="{00000000-0000-0000-0000-000000000000}"/>
          </ac:spMkLst>
        </pc:spChg>
        <pc:spChg chg="del mod">
          <ac:chgData name="Quang Duong" userId="b90c09f9-bc5c-4e87-9498-c18116c625da" providerId="ADAL" clId="{2925B890-CCBE-4154-8A13-FC2F68A57F6B}" dt="2023-06-12T14:56:23.770" v="5891" actId="478"/>
          <ac:spMkLst>
            <pc:docMk/>
            <pc:sldMk cId="0" sldId="274"/>
            <ac:spMk id="3" creationId="{00000000-0000-0000-0000-000000000000}"/>
          </ac:spMkLst>
        </pc:spChg>
      </pc:sldChg>
      <pc:sldChg chg="del">
        <pc:chgData name="Quang Duong" userId="b90c09f9-bc5c-4e87-9498-c18116c625da" providerId="ADAL" clId="{2925B890-CCBE-4154-8A13-FC2F68A57F6B}" dt="2023-06-11T10:36:16.677" v="678" actId="47"/>
        <pc:sldMkLst>
          <pc:docMk/>
          <pc:sldMk cId="0" sldId="275"/>
        </pc:sldMkLst>
      </pc:sldChg>
      <pc:sldChg chg="del">
        <pc:chgData name="Quang Duong" userId="b90c09f9-bc5c-4e87-9498-c18116c625da" providerId="ADAL" clId="{2925B890-CCBE-4154-8A13-FC2F68A57F6B}" dt="2023-06-11T10:36:16.677" v="678" actId="47"/>
        <pc:sldMkLst>
          <pc:docMk/>
          <pc:sldMk cId="0" sldId="276"/>
        </pc:sldMkLst>
      </pc:sldChg>
      <pc:sldChg chg="addSp delSp modSp mod">
        <pc:chgData name="Quang Duong" userId="b90c09f9-bc5c-4e87-9498-c18116c625da" providerId="ADAL" clId="{2925B890-CCBE-4154-8A13-FC2F68A57F6B}" dt="2023-06-18T10:54:41.036" v="10097" actId="1076"/>
        <pc:sldMkLst>
          <pc:docMk/>
          <pc:sldMk cId="0" sldId="277"/>
        </pc:sldMkLst>
        <pc:spChg chg="del">
          <ac:chgData name="Quang Duong" userId="b90c09f9-bc5c-4e87-9498-c18116c625da" providerId="ADAL" clId="{2925B890-CCBE-4154-8A13-FC2F68A57F6B}" dt="2023-06-18T10:50:16.502" v="9666" actId="478"/>
          <ac:spMkLst>
            <pc:docMk/>
            <pc:sldMk cId="0" sldId="277"/>
            <ac:spMk id="2" creationId="{00000000-0000-0000-0000-000000000000}"/>
          </ac:spMkLst>
        </pc:spChg>
        <pc:spChg chg="add mod">
          <ac:chgData name="Quang Duong" userId="b90c09f9-bc5c-4e87-9498-c18116c625da" providerId="ADAL" clId="{2925B890-CCBE-4154-8A13-FC2F68A57F6B}" dt="2023-06-18T10:54:41.036" v="10097" actId="1076"/>
          <ac:spMkLst>
            <pc:docMk/>
            <pc:sldMk cId="0" sldId="277"/>
            <ac:spMk id="4" creationId="{0E43BAC6-7205-960A-0CE0-6C3296E7C7ED}"/>
          </ac:spMkLst>
        </pc:spChg>
        <pc:spChg chg="add del mod">
          <ac:chgData name="Quang Duong" userId="b90c09f9-bc5c-4e87-9498-c18116c625da" providerId="ADAL" clId="{2925B890-CCBE-4154-8A13-FC2F68A57F6B}" dt="2023-06-18T10:50:18.885" v="9668" actId="478"/>
          <ac:spMkLst>
            <pc:docMk/>
            <pc:sldMk cId="0" sldId="277"/>
            <ac:spMk id="6" creationId="{4B9831B3-92AF-2B3A-8C6B-A0E048849852}"/>
          </ac:spMkLst>
        </pc:spChg>
        <pc:spChg chg="add mod">
          <ac:chgData name="Quang Duong" userId="b90c09f9-bc5c-4e87-9498-c18116c625da" providerId="ADAL" clId="{2925B890-CCBE-4154-8A13-FC2F68A57F6B}" dt="2023-06-18T10:50:16.701" v="9667"/>
          <ac:spMkLst>
            <pc:docMk/>
            <pc:sldMk cId="0" sldId="277"/>
            <ac:spMk id="7" creationId="{08EDA5D0-DFC3-BCDA-D789-1DF7929B24F3}"/>
          </ac:spMkLst>
        </pc:spChg>
        <pc:picChg chg="del">
          <ac:chgData name="Quang Duong" userId="b90c09f9-bc5c-4e87-9498-c18116c625da" providerId="ADAL" clId="{2925B890-CCBE-4154-8A13-FC2F68A57F6B}" dt="2023-06-12T16:30:50.451" v="7716" actId="478"/>
          <ac:picMkLst>
            <pc:docMk/>
            <pc:sldMk cId="0" sldId="277"/>
            <ac:picMk id="5" creationId="{00000000-0000-0000-0000-000000000000}"/>
          </ac:picMkLst>
        </pc:picChg>
      </pc:sldChg>
      <pc:sldChg chg="modSp del mod">
        <pc:chgData name="Quang Duong" userId="b90c09f9-bc5c-4e87-9498-c18116c625da" providerId="ADAL" clId="{2925B890-CCBE-4154-8A13-FC2F68A57F6B}" dt="2023-06-18T10:54:47.275" v="10098" actId="47"/>
        <pc:sldMkLst>
          <pc:docMk/>
          <pc:sldMk cId="0" sldId="278"/>
        </pc:sldMkLst>
        <pc:spChg chg="mod">
          <ac:chgData name="Quang Duong" userId="b90c09f9-bc5c-4e87-9498-c18116c625da" providerId="ADAL" clId="{2925B890-CCBE-4154-8A13-FC2F68A57F6B}" dt="2023-06-15T13:08:19.178" v="9075" actId="20577"/>
          <ac:spMkLst>
            <pc:docMk/>
            <pc:sldMk cId="0" sldId="278"/>
            <ac:spMk id="4" creationId="{00000000-0000-0000-0000-000000000000}"/>
          </ac:spMkLst>
        </pc:spChg>
      </pc:sldChg>
      <pc:sldChg chg="delSp modSp mod">
        <pc:chgData name="Quang Duong" userId="b90c09f9-bc5c-4e87-9498-c18116c625da" providerId="ADAL" clId="{2925B890-CCBE-4154-8A13-FC2F68A57F6B}" dt="2023-06-15T13:08:15.319" v="9074" actId="1076"/>
        <pc:sldMkLst>
          <pc:docMk/>
          <pc:sldMk cId="0" sldId="279"/>
        </pc:sldMkLst>
        <pc:spChg chg="mod">
          <ac:chgData name="Quang Duong" userId="b90c09f9-bc5c-4e87-9498-c18116c625da" providerId="ADAL" clId="{2925B890-CCBE-4154-8A13-FC2F68A57F6B}" dt="2023-06-15T13:08:13.472" v="9073" actId="1076"/>
          <ac:spMkLst>
            <pc:docMk/>
            <pc:sldMk cId="0" sldId="279"/>
            <ac:spMk id="3" creationId="{00000000-0000-0000-0000-000000000000}"/>
          </ac:spMkLst>
        </pc:spChg>
        <pc:spChg chg="del mod">
          <ac:chgData name="Quang Duong" userId="b90c09f9-bc5c-4e87-9498-c18116c625da" providerId="ADAL" clId="{2925B890-CCBE-4154-8A13-FC2F68A57F6B}" dt="2023-06-15T13:08:09.080" v="9071" actId="478"/>
          <ac:spMkLst>
            <pc:docMk/>
            <pc:sldMk cId="0" sldId="279"/>
            <ac:spMk id="4" creationId="{00000000-0000-0000-0000-000000000000}"/>
          </ac:spMkLst>
        </pc:spChg>
        <pc:picChg chg="mod">
          <ac:chgData name="Quang Duong" userId="b90c09f9-bc5c-4e87-9498-c18116c625da" providerId="ADAL" clId="{2925B890-CCBE-4154-8A13-FC2F68A57F6B}" dt="2023-06-15T13:08:15.319" v="9074" actId="1076"/>
          <ac:picMkLst>
            <pc:docMk/>
            <pc:sldMk cId="0" sldId="279"/>
            <ac:picMk id="5" creationId="{00000000-0000-0000-0000-000000000000}"/>
          </ac:picMkLst>
        </pc:picChg>
      </pc:sldChg>
      <pc:sldChg chg="del">
        <pc:chgData name="Quang Duong" userId="b90c09f9-bc5c-4e87-9498-c18116c625da" providerId="ADAL" clId="{2925B890-CCBE-4154-8A13-FC2F68A57F6B}" dt="2023-06-11T10:15:32.921" v="273" actId="47"/>
        <pc:sldMkLst>
          <pc:docMk/>
          <pc:sldMk cId="3022488910" sldId="280"/>
        </pc:sldMkLst>
      </pc:sldChg>
      <pc:sldChg chg="del">
        <pc:chgData name="Quang Duong" userId="b90c09f9-bc5c-4e87-9498-c18116c625da" providerId="ADAL" clId="{2925B890-CCBE-4154-8A13-FC2F68A57F6B}" dt="2023-06-11T10:36:16.677" v="678" actId="47"/>
        <pc:sldMkLst>
          <pc:docMk/>
          <pc:sldMk cId="551654811" sldId="281"/>
        </pc:sldMkLst>
      </pc:sldChg>
      <pc:sldChg chg="del">
        <pc:chgData name="Quang Duong" userId="b90c09f9-bc5c-4e87-9498-c18116c625da" providerId="ADAL" clId="{2925B890-CCBE-4154-8A13-FC2F68A57F6B}" dt="2023-06-12T13:48:02.956" v="5009" actId="47"/>
        <pc:sldMkLst>
          <pc:docMk/>
          <pc:sldMk cId="621516750" sldId="282"/>
        </pc:sldMkLst>
      </pc:sldChg>
      <pc:sldChg chg="del">
        <pc:chgData name="Quang Duong" userId="b90c09f9-bc5c-4e87-9498-c18116c625da" providerId="ADAL" clId="{2925B890-CCBE-4154-8A13-FC2F68A57F6B}" dt="2023-06-12T13:48:02.956" v="5009" actId="47"/>
        <pc:sldMkLst>
          <pc:docMk/>
          <pc:sldMk cId="1976639424" sldId="283"/>
        </pc:sldMkLst>
      </pc:sldChg>
      <pc:sldChg chg="del">
        <pc:chgData name="Quang Duong" userId="b90c09f9-bc5c-4e87-9498-c18116c625da" providerId="ADAL" clId="{2925B890-CCBE-4154-8A13-FC2F68A57F6B}" dt="2023-06-12T13:48:02.956" v="5009" actId="47"/>
        <pc:sldMkLst>
          <pc:docMk/>
          <pc:sldMk cId="1696315438" sldId="284"/>
        </pc:sldMkLst>
      </pc:sldChg>
      <pc:sldChg chg="del">
        <pc:chgData name="Quang Duong" userId="b90c09f9-bc5c-4e87-9498-c18116c625da" providerId="ADAL" clId="{2925B890-CCBE-4154-8A13-FC2F68A57F6B}" dt="2023-06-11T10:36:16.677" v="678" actId="47"/>
        <pc:sldMkLst>
          <pc:docMk/>
          <pc:sldMk cId="3483498421" sldId="286"/>
        </pc:sldMkLst>
      </pc:sldChg>
      <pc:sldChg chg="del">
        <pc:chgData name="Quang Duong" userId="b90c09f9-bc5c-4e87-9498-c18116c625da" providerId="ADAL" clId="{2925B890-CCBE-4154-8A13-FC2F68A57F6B}" dt="2023-06-11T10:36:16.677" v="678" actId="47"/>
        <pc:sldMkLst>
          <pc:docMk/>
          <pc:sldMk cId="3790028716" sldId="287"/>
        </pc:sldMkLst>
      </pc:sldChg>
      <pc:sldChg chg="del">
        <pc:chgData name="Quang Duong" userId="b90c09f9-bc5c-4e87-9498-c18116c625da" providerId="ADAL" clId="{2925B890-CCBE-4154-8A13-FC2F68A57F6B}" dt="2023-06-11T10:36:28.228" v="679" actId="47"/>
        <pc:sldMkLst>
          <pc:docMk/>
          <pc:sldMk cId="1720927048" sldId="290"/>
        </pc:sldMkLst>
      </pc:sldChg>
      <pc:sldChg chg="del">
        <pc:chgData name="Quang Duong" userId="b90c09f9-bc5c-4e87-9498-c18116c625da" providerId="ADAL" clId="{2925B890-CCBE-4154-8A13-FC2F68A57F6B}" dt="2023-06-11T10:36:28.228" v="679" actId="47"/>
        <pc:sldMkLst>
          <pc:docMk/>
          <pc:sldMk cId="969341740" sldId="291"/>
        </pc:sldMkLst>
      </pc:sldChg>
      <pc:sldChg chg="del">
        <pc:chgData name="Quang Duong" userId="b90c09f9-bc5c-4e87-9498-c18116c625da" providerId="ADAL" clId="{2925B890-CCBE-4154-8A13-FC2F68A57F6B}" dt="2023-06-11T10:36:28.228" v="679" actId="47"/>
        <pc:sldMkLst>
          <pc:docMk/>
          <pc:sldMk cId="3536698075" sldId="292"/>
        </pc:sldMkLst>
      </pc:sldChg>
      <pc:sldChg chg="del">
        <pc:chgData name="Quang Duong" userId="b90c09f9-bc5c-4e87-9498-c18116c625da" providerId="ADAL" clId="{2925B890-CCBE-4154-8A13-FC2F68A57F6B}" dt="2023-06-11T10:36:28.228" v="679" actId="47"/>
        <pc:sldMkLst>
          <pc:docMk/>
          <pc:sldMk cId="4215339919" sldId="293"/>
        </pc:sldMkLst>
      </pc:sldChg>
      <pc:sldChg chg="del">
        <pc:chgData name="Quang Duong" userId="b90c09f9-bc5c-4e87-9498-c18116c625da" providerId="ADAL" clId="{2925B890-CCBE-4154-8A13-FC2F68A57F6B}" dt="2023-06-11T10:36:28.228" v="679" actId="47"/>
        <pc:sldMkLst>
          <pc:docMk/>
          <pc:sldMk cId="4219089802" sldId="295"/>
        </pc:sldMkLst>
      </pc:sldChg>
      <pc:sldChg chg="del">
        <pc:chgData name="Quang Duong" userId="b90c09f9-bc5c-4e87-9498-c18116c625da" providerId="ADAL" clId="{2925B890-CCBE-4154-8A13-FC2F68A57F6B}" dt="2023-06-11T10:36:28.228" v="679" actId="47"/>
        <pc:sldMkLst>
          <pc:docMk/>
          <pc:sldMk cId="150763859" sldId="296"/>
        </pc:sldMkLst>
      </pc:sldChg>
      <pc:sldChg chg="del">
        <pc:chgData name="Quang Duong" userId="b90c09f9-bc5c-4e87-9498-c18116c625da" providerId="ADAL" clId="{2925B890-CCBE-4154-8A13-FC2F68A57F6B}" dt="2023-06-11T10:36:28.228" v="679" actId="47"/>
        <pc:sldMkLst>
          <pc:docMk/>
          <pc:sldMk cId="3174250223" sldId="297"/>
        </pc:sldMkLst>
      </pc:sldChg>
      <pc:sldChg chg="del">
        <pc:chgData name="Quang Duong" userId="b90c09f9-bc5c-4e87-9498-c18116c625da" providerId="ADAL" clId="{2925B890-CCBE-4154-8A13-FC2F68A57F6B}" dt="2023-06-11T10:36:28.228" v="679" actId="47"/>
        <pc:sldMkLst>
          <pc:docMk/>
          <pc:sldMk cId="1976020631" sldId="298"/>
        </pc:sldMkLst>
      </pc:sldChg>
      <pc:sldChg chg="del">
        <pc:chgData name="Quang Duong" userId="b90c09f9-bc5c-4e87-9498-c18116c625da" providerId="ADAL" clId="{2925B890-CCBE-4154-8A13-FC2F68A57F6B}" dt="2023-06-11T10:36:16.677" v="678" actId="47"/>
        <pc:sldMkLst>
          <pc:docMk/>
          <pc:sldMk cId="2338990412" sldId="300"/>
        </pc:sldMkLst>
      </pc:sldChg>
      <pc:sldChg chg="del">
        <pc:chgData name="Quang Duong" userId="b90c09f9-bc5c-4e87-9498-c18116c625da" providerId="ADAL" clId="{2925B890-CCBE-4154-8A13-FC2F68A57F6B}" dt="2023-06-11T10:36:28.228" v="679" actId="47"/>
        <pc:sldMkLst>
          <pc:docMk/>
          <pc:sldMk cId="3317940274" sldId="301"/>
        </pc:sldMkLst>
      </pc:sldChg>
      <pc:sldChg chg="del">
        <pc:chgData name="Quang Duong" userId="b90c09f9-bc5c-4e87-9498-c18116c625da" providerId="ADAL" clId="{2925B890-CCBE-4154-8A13-FC2F68A57F6B}" dt="2023-06-11T10:36:16.677" v="678" actId="47"/>
        <pc:sldMkLst>
          <pc:docMk/>
          <pc:sldMk cId="755724980" sldId="302"/>
        </pc:sldMkLst>
      </pc:sldChg>
      <pc:sldChg chg="del">
        <pc:chgData name="Quang Duong" userId="b90c09f9-bc5c-4e87-9498-c18116c625da" providerId="ADAL" clId="{2925B890-CCBE-4154-8A13-FC2F68A57F6B}" dt="2023-06-11T10:36:28.228" v="679" actId="47"/>
        <pc:sldMkLst>
          <pc:docMk/>
          <pc:sldMk cId="2371497836" sldId="303"/>
        </pc:sldMkLst>
      </pc:sldChg>
      <pc:sldChg chg="modSp add del mod ord">
        <pc:chgData name="Quang Duong" userId="b90c09f9-bc5c-4e87-9498-c18116c625da" providerId="ADAL" clId="{2925B890-CCBE-4154-8A13-FC2F68A57F6B}" dt="2023-06-11T10:36:16.677" v="678" actId="47"/>
        <pc:sldMkLst>
          <pc:docMk/>
          <pc:sldMk cId="2441182625" sldId="304"/>
        </pc:sldMkLst>
        <pc:spChg chg="mod">
          <ac:chgData name="Quang Duong" userId="b90c09f9-bc5c-4e87-9498-c18116c625da" providerId="ADAL" clId="{2925B890-CCBE-4154-8A13-FC2F68A57F6B}" dt="2023-06-11T10:16:21.907" v="355" actId="20577"/>
          <ac:spMkLst>
            <pc:docMk/>
            <pc:sldMk cId="2441182625" sldId="304"/>
            <ac:spMk id="2" creationId="{00000000-0000-0000-0000-000000000000}"/>
          </ac:spMkLst>
        </pc:spChg>
      </pc:sldChg>
      <pc:sldChg chg="addSp delSp modSp new mod">
        <pc:chgData name="Quang Duong" userId="b90c09f9-bc5c-4e87-9498-c18116c625da" providerId="ADAL" clId="{2925B890-CCBE-4154-8A13-FC2F68A57F6B}" dt="2023-06-18T11:31:09.638" v="10343" actId="1076"/>
        <pc:sldMkLst>
          <pc:docMk/>
          <pc:sldMk cId="1130195973" sldId="305"/>
        </pc:sldMkLst>
        <pc:spChg chg="mod">
          <ac:chgData name="Quang Duong" userId="b90c09f9-bc5c-4e87-9498-c18116c625da" providerId="ADAL" clId="{2925B890-CCBE-4154-8A13-FC2F68A57F6B}" dt="2023-06-18T11:26:31.831" v="10270" actId="1076"/>
          <ac:spMkLst>
            <pc:docMk/>
            <pc:sldMk cId="1130195973" sldId="305"/>
            <ac:spMk id="2" creationId="{5C3B00D9-7566-4728-BE03-709FAD68546C}"/>
          </ac:spMkLst>
        </pc:spChg>
        <pc:spChg chg="del mod">
          <ac:chgData name="Quang Duong" userId="b90c09f9-bc5c-4e87-9498-c18116c625da" providerId="ADAL" clId="{2925B890-CCBE-4154-8A13-FC2F68A57F6B}" dt="2023-06-11T10:15:52.082" v="298" actId="478"/>
          <ac:spMkLst>
            <pc:docMk/>
            <pc:sldMk cId="1130195973" sldId="305"/>
            <ac:spMk id="3" creationId="{331CFDE6-6BBA-39E0-5203-BDF6AAE4C0E1}"/>
          </ac:spMkLst>
        </pc:spChg>
        <pc:spChg chg="add mod">
          <ac:chgData name="Quang Duong" userId="b90c09f9-bc5c-4e87-9498-c18116c625da" providerId="ADAL" clId="{2925B890-CCBE-4154-8A13-FC2F68A57F6B}" dt="2023-06-18T11:31:05.425" v="10341" actId="122"/>
          <ac:spMkLst>
            <pc:docMk/>
            <pc:sldMk cId="1130195973" sldId="305"/>
            <ac:spMk id="3" creationId="{FE97BB35-78EA-300F-AB5B-3F65D39C1395}"/>
          </ac:spMkLst>
        </pc:spChg>
        <pc:picChg chg="add mod">
          <ac:chgData name="Quang Duong" userId="b90c09f9-bc5c-4e87-9498-c18116c625da" providerId="ADAL" clId="{2925B890-CCBE-4154-8A13-FC2F68A57F6B}" dt="2023-06-18T11:31:09.638" v="10343" actId="1076"/>
          <ac:picMkLst>
            <pc:docMk/>
            <pc:sldMk cId="1130195973" sldId="305"/>
            <ac:picMk id="3074" creationId="{0A63CDB5-949E-631A-5CA9-62A6E14CDE9F}"/>
          </ac:picMkLst>
        </pc:picChg>
      </pc:sldChg>
      <pc:sldChg chg="modSp add mod">
        <pc:chgData name="Quang Duong" userId="b90c09f9-bc5c-4e87-9498-c18116c625da" providerId="ADAL" clId="{2925B890-CCBE-4154-8A13-FC2F68A57F6B}" dt="2023-06-11T16:30:22.211" v="4076" actId="1076"/>
        <pc:sldMkLst>
          <pc:docMk/>
          <pc:sldMk cId="4227207155" sldId="306"/>
        </pc:sldMkLst>
        <pc:spChg chg="mod">
          <ac:chgData name="Quang Duong" userId="b90c09f9-bc5c-4e87-9498-c18116c625da" providerId="ADAL" clId="{2925B890-CCBE-4154-8A13-FC2F68A57F6B}" dt="2023-06-11T16:30:22.211" v="4076" actId="1076"/>
          <ac:spMkLst>
            <pc:docMk/>
            <pc:sldMk cId="4227207155" sldId="306"/>
            <ac:spMk id="2" creationId="{00000000-0000-0000-0000-000000000000}"/>
          </ac:spMkLst>
        </pc:spChg>
      </pc:sldChg>
      <pc:sldChg chg="new del">
        <pc:chgData name="Quang Duong" userId="b90c09f9-bc5c-4e87-9498-c18116c625da" providerId="ADAL" clId="{2925B890-CCBE-4154-8A13-FC2F68A57F6B}" dt="2023-06-11T10:37:14.907" v="760" actId="47"/>
        <pc:sldMkLst>
          <pc:docMk/>
          <pc:sldMk cId="1333096522" sldId="307"/>
        </pc:sldMkLst>
      </pc:sldChg>
      <pc:sldChg chg="addSp modSp add mod modAnim modNotesTx">
        <pc:chgData name="Quang Duong" userId="b90c09f9-bc5c-4e87-9498-c18116c625da" providerId="ADAL" clId="{2925B890-CCBE-4154-8A13-FC2F68A57F6B}" dt="2023-06-11T10:51:28.515" v="945" actId="14100"/>
        <pc:sldMkLst>
          <pc:docMk/>
          <pc:sldMk cId="3268422719" sldId="307"/>
        </pc:sldMkLst>
        <pc:spChg chg="mod">
          <ac:chgData name="Quang Duong" userId="b90c09f9-bc5c-4e87-9498-c18116c625da" providerId="ADAL" clId="{2925B890-CCBE-4154-8A13-FC2F68A57F6B}" dt="2023-06-11T10:50:15.674" v="935" actId="404"/>
          <ac:spMkLst>
            <pc:docMk/>
            <pc:sldMk cId="3268422719" sldId="307"/>
            <ac:spMk id="2" creationId="{5C3B00D9-7566-4728-BE03-709FAD68546C}"/>
          </ac:spMkLst>
        </pc:spChg>
        <pc:spChg chg="add mod">
          <ac:chgData name="Quang Duong" userId="b90c09f9-bc5c-4e87-9498-c18116c625da" providerId="ADAL" clId="{2925B890-CCBE-4154-8A13-FC2F68A57F6B}" dt="2023-06-11T10:51:17.097" v="941" actId="14100"/>
          <ac:spMkLst>
            <pc:docMk/>
            <pc:sldMk cId="3268422719" sldId="307"/>
            <ac:spMk id="3" creationId="{2C3A9242-6489-12BA-BFB1-187014B78A20}"/>
          </ac:spMkLst>
        </pc:spChg>
        <pc:spChg chg="add mod">
          <ac:chgData name="Quang Duong" userId="b90c09f9-bc5c-4e87-9498-c18116c625da" providerId="ADAL" clId="{2925B890-CCBE-4154-8A13-FC2F68A57F6B}" dt="2023-06-11T10:50:18.057" v="936" actId="1076"/>
          <ac:spMkLst>
            <pc:docMk/>
            <pc:sldMk cId="3268422719" sldId="307"/>
            <ac:spMk id="4" creationId="{ABA64441-FB9C-7FEB-0187-90D76EDE8339}"/>
          </ac:spMkLst>
        </pc:spChg>
        <pc:spChg chg="add mod">
          <ac:chgData name="Quang Duong" userId="b90c09f9-bc5c-4e87-9498-c18116c625da" providerId="ADAL" clId="{2925B890-CCBE-4154-8A13-FC2F68A57F6B}" dt="2023-06-11T10:51:15.184" v="940" actId="1076"/>
          <ac:spMkLst>
            <pc:docMk/>
            <pc:sldMk cId="3268422719" sldId="307"/>
            <ac:spMk id="5" creationId="{1547B461-4C61-7C7D-04D4-D684205CD882}"/>
          </ac:spMkLst>
        </pc:spChg>
        <pc:spChg chg="add mod">
          <ac:chgData name="Quang Duong" userId="b90c09f9-bc5c-4e87-9498-c18116c625da" providerId="ADAL" clId="{2925B890-CCBE-4154-8A13-FC2F68A57F6B}" dt="2023-06-11T10:51:19.378" v="942" actId="1076"/>
          <ac:spMkLst>
            <pc:docMk/>
            <pc:sldMk cId="3268422719" sldId="307"/>
            <ac:spMk id="6" creationId="{215A4482-F580-294C-FA7F-26189CE94CBF}"/>
          </ac:spMkLst>
        </pc:spChg>
        <pc:picChg chg="add mod">
          <ac:chgData name="Quang Duong" userId="b90c09f9-bc5c-4e87-9498-c18116c625da" providerId="ADAL" clId="{2925B890-CCBE-4154-8A13-FC2F68A57F6B}" dt="2023-06-11T10:51:28.515" v="945" actId="14100"/>
          <ac:picMkLst>
            <pc:docMk/>
            <pc:sldMk cId="3268422719" sldId="307"/>
            <ac:picMk id="8" creationId="{2497360C-AC4E-70FF-B3B3-4A2B48AC4B82}"/>
          </ac:picMkLst>
        </pc:picChg>
      </pc:sldChg>
      <pc:sldChg chg="addSp delSp modSp new mod modAnim modNotesTx">
        <pc:chgData name="Quang Duong" userId="b90c09f9-bc5c-4e87-9498-c18116c625da" providerId="ADAL" clId="{2925B890-CCBE-4154-8A13-FC2F68A57F6B}" dt="2023-06-18T10:57:00.614" v="10135"/>
        <pc:sldMkLst>
          <pc:docMk/>
          <pc:sldMk cId="4293416778" sldId="308"/>
        </pc:sldMkLst>
        <pc:spChg chg="del mod">
          <ac:chgData name="Quang Duong" userId="b90c09f9-bc5c-4e87-9498-c18116c625da" providerId="ADAL" clId="{2925B890-CCBE-4154-8A13-FC2F68A57F6B}" dt="2023-06-11T10:42:07.096" v="880" actId="478"/>
          <ac:spMkLst>
            <pc:docMk/>
            <pc:sldMk cId="4293416778" sldId="308"/>
            <ac:spMk id="2" creationId="{F554023A-BDA3-5430-BC02-AF10DA3BF2C1}"/>
          </ac:spMkLst>
        </pc:spChg>
        <pc:spChg chg="del">
          <ac:chgData name="Quang Duong" userId="b90c09f9-bc5c-4e87-9498-c18116c625da" providerId="ADAL" clId="{2925B890-CCBE-4154-8A13-FC2F68A57F6B}" dt="2023-06-11T10:58:46.162" v="1109" actId="478"/>
          <ac:spMkLst>
            <pc:docMk/>
            <pc:sldMk cId="4293416778" sldId="308"/>
            <ac:spMk id="3" creationId="{0DFCCE56-EF9C-B600-7B53-808281789409}"/>
          </ac:spMkLst>
        </pc:spChg>
        <pc:spChg chg="add mod">
          <ac:chgData name="Quang Duong" userId="b90c09f9-bc5c-4e87-9498-c18116c625da" providerId="ADAL" clId="{2925B890-CCBE-4154-8A13-FC2F68A57F6B}" dt="2023-06-11T11:15:46.753" v="1383" actId="404"/>
          <ac:spMkLst>
            <pc:docMk/>
            <pc:sldMk cId="4293416778" sldId="308"/>
            <ac:spMk id="4" creationId="{81D251DC-C69D-3531-8D06-31199C829A8D}"/>
          </ac:spMkLst>
        </pc:spChg>
        <pc:spChg chg="add mod">
          <ac:chgData name="Quang Duong" userId="b90c09f9-bc5c-4e87-9498-c18116c625da" providerId="ADAL" clId="{2925B890-CCBE-4154-8A13-FC2F68A57F6B}" dt="2023-06-11T11:15:43.642" v="1381" actId="1076"/>
          <ac:spMkLst>
            <pc:docMk/>
            <pc:sldMk cId="4293416778" sldId="308"/>
            <ac:spMk id="5" creationId="{D1F5E154-5C04-5208-3CA8-7E2280DF247A}"/>
          </ac:spMkLst>
        </pc:spChg>
        <pc:spChg chg="add mod">
          <ac:chgData name="Quang Duong" userId="b90c09f9-bc5c-4e87-9498-c18116c625da" providerId="ADAL" clId="{2925B890-CCBE-4154-8A13-FC2F68A57F6B}" dt="2023-06-18T10:56:35.858" v="10127" actId="20577"/>
          <ac:spMkLst>
            <pc:docMk/>
            <pc:sldMk cId="4293416778" sldId="308"/>
            <ac:spMk id="6" creationId="{9D12B1CD-2A3E-B7C2-FD16-848A1264F7F5}"/>
          </ac:spMkLst>
        </pc:spChg>
      </pc:sldChg>
      <pc:sldChg chg="new del">
        <pc:chgData name="Quang Duong" userId="b90c09f9-bc5c-4e87-9498-c18116c625da" providerId="ADAL" clId="{2925B890-CCBE-4154-8A13-FC2F68A57F6B}" dt="2023-06-11T10:44:30.070" v="899" actId="47"/>
        <pc:sldMkLst>
          <pc:docMk/>
          <pc:sldMk cId="1415927761" sldId="309"/>
        </pc:sldMkLst>
      </pc:sldChg>
      <pc:sldChg chg="addSp delSp modSp add mod delAnim modAnim modNotesTx">
        <pc:chgData name="Quang Duong" userId="b90c09f9-bc5c-4e87-9498-c18116c625da" providerId="ADAL" clId="{2925B890-CCBE-4154-8A13-FC2F68A57F6B}" dt="2023-06-18T10:56:20.020" v="10122"/>
        <pc:sldMkLst>
          <pc:docMk/>
          <pc:sldMk cId="2653637271" sldId="310"/>
        </pc:sldMkLst>
        <pc:spChg chg="mod">
          <ac:chgData name="Quang Duong" userId="b90c09f9-bc5c-4e87-9498-c18116c625da" providerId="ADAL" clId="{2925B890-CCBE-4154-8A13-FC2F68A57F6B}" dt="2023-06-11T10:51:57.400" v="952" actId="1076"/>
          <ac:spMkLst>
            <pc:docMk/>
            <pc:sldMk cId="2653637271" sldId="310"/>
            <ac:spMk id="2" creationId="{5C3B00D9-7566-4728-BE03-709FAD68546C}"/>
          </ac:spMkLst>
        </pc:spChg>
        <pc:spChg chg="del">
          <ac:chgData name="Quang Duong" userId="b90c09f9-bc5c-4e87-9498-c18116c625da" providerId="ADAL" clId="{2925B890-CCBE-4154-8A13-FC2F68A57F6B}" dt="2023-06-11T10:44:32.094" v="900" actId="478"/>
          <ac:spMkLst>
            <pc:docMk/>
            <pc:sldMk cId="2653637271" sldId="310"/>
            <ac:spMk id="3" creationId="{2C3A9242-6489-12BA-BFB1-187014B78A20}"/>
          </ac:spMkLst>
        </pc:spChg>
        <pc:spChg chg="mod">
          <ac:chgData name="Quang Duong" userId="b90c09f9-bc5c-4e87-9498-c18116c625da" providerId="ADAL" clId="{2925B890-CCBE-4154-8A13-FC2F68A57F6B}" dt="2023-06-11T10:51:59.104" v="953" actId="1076"/>
          <ac:spMkLst>
            <pc:docMk/>
            <pc:sldMk cId="2653637271" sldId="310"/>
            <ac:spMk id="4" creationId="{ABA64441-FB9C-7FEB-0187-90D76EDE8339}"/>
          </ac:spMkLst>
        </pc:spChg>
        <pc:spChg chg="add del mod">
          <ac:chgData name="Quang Duong" userId="b90c09f9-bc5c-4e87-9498-c18116c625da" providerId="ADAL" clId="{2925B890-CCBE-4154-8A13-FC2F68A57F6B}" dt="2023-06-11T10:51:39.756" v="947" actId="478"/>
          <ac:spMkLst>
            <pc:docMk/>
            <pc:sldMk cId="2653637271" sldId="310"/>
            <ac:spMk id="5" creationId="{7E93E5F6-666E-A5EF-194B-D656C4DF8591}"/>
          </ac:spMkLst>
        </pc:spChg>
        <pc:spChg chg="add mod">
          <ac:chgData name="Quang Duong" userId="b90c09f9-bc5c-4e87-9498-c18116c625da" providerId="ADAL" clId="{2925B890-CCBE-4154-8A13-FC2F68A57F6B}" dt="2023-06-11T11:09:41.360" v="1220" actId="1076"/>
          <ac:spMkLst>
            <pc:docMk/>
            <pc:sldMk cId="2653637271" sldId="310"/>
            <ac:spMk id="8" creationId="{243260F6-B3C6-0847-A422-21EF0CE417BB}"/>
          </ac:spMkLst>
        </pc:spChg>
        <pc:spChg chg="add mod">
          <ac:chgData name="Quang Duong" userId="b90c09f9-bc5c-4e87-9498-c18116c625da" providerId="ADAL" clId="{2925B890-CCBE-4154-8A13-FC2F68A57F6B}" dt="2023-06-11T10:51:52.352" v="950"/>
          <ac:spMkLst>
            <pc:docMk/>
            <pc:sldMk cId="2653637271" sldId="310"/>
            <ac:spMk id="9" creationId="{3B88CB06-2FF6-C14A-91DF-CBD783279934}"/>
          </ac:spMkLst>
        </pc:spChg>
        <pc:spChg chg="add mod">
          <ac:chgData name="Quang Duong" userId="b90c09f9-bc5c-4e87-9498-c18116c625da" providerId="ADAL" clId="{2925B890-CCBE-4154-8A13-FC2F68A57F6B}" dt="2023-06-11T11:14:20.597" v="1346" actId="403"/>
          <ac:spMkLst>
            <pc:docMk/>
            <pc:sldMk cId="2653637271" sldId="310"/>
            <ac:spMk id="10" creationId="{570B9936-3953-E9CD-D0F7-584ADC1E3C8B}"/>
          </ac:spMkLst>
        </pc:spChg>
        <pc:spChg chg="add mod">
          <ac:chgData name="Quang Duong" userId="b90c09f9-bc5c-4e87-9498-c18116c625da" providerId="ADAL" clId="{2925B890-CCBE-4154-8A13-FC2F68A57F6B}" dt="2023-06-11T11:14:23.261" v="1347" actId="403"/>
          <ac:spMkLst>
            <pc:docMk/>
            <pc:sldMk cId="2653637271" sldId="310"/>
            <ac:spMk id="11" creationId="{63C53562-FBEB-1FD2-400F-36F0BBF4FDFC}"/>
          </ac:spMkLst>
        </pc:spChg>
        <pc:cxnChg chg="add mod">
          <ac:chgData name="Quang Duong" userId="b90c09f9-bc5c-4e87-9498-c18116c625da" providerId="ADAL" clId="{2925B890-CCBE-4154-8A13-FC2F68A57F6B}" dt="2023-06-11T11:09:44.376" v="1221" actId="1076"/>
          <ac:cxnSpMkLst>
            <pc:docMk/>
            <pc:sldMk cId="2653637271" sldId="310"/>
            <ac:cxnSpMk id="7" creationId="{6A48D4EC-9FAF-6397-F1E3-77C3FB0076B3}"/>
          </ac:cxnSpMkLst>
        </pc:cxnChg>
      </pc:sldChg>
      <pc:sldChg chg="addSp delSp modSp new mod modAnim">
        <pc:chgData name="Quang Duong" userId="b90c09f9-bc5c-4e87-9498-c18116c625da" providerId="ADAL" clId="{2925B890-CCBE-4154-8A13-FC2F68A57F6B}" dt="2023-06-18T10:57:11.068" v="10137" actId="14100"/>
        <pc:sldMkLst>
          <pc:docMk/>
          <pc:sldMk cId="3872441813" sldId="311"/>
        </pc:sldMkLst>
        <pc:spChg chg="del">
          <ac:chgData name="Quang Duong" userId="b90c09f9-bc5c-4e87-9498-c18116c625da" providerId="ADAL" clId="{2925B890-CCBE-4154-8A13-FC2F68A57F6B}" dt="2023-06-11T11:26:32.865" v="1640" actId="478"/>
          <ac:spMkLst>
            <pc:docMk/>
            <pc:sldMk cId="3872441813" sldId="311"/>
            <ac:spMk id="2" creationId="{9661E39D-39CD-B815-8461-9DA43690BCF3}"/>
          </ac:spMkLst>
        </pc:spChg>
        <pc:spChg chg="mod">
          <ac:chgData name="Quang Duong" userId="b90c09f9-bc5c-4e87-9498-c18116c625da" providerId="ADAL" clId="{2925B890-CCBE-4154-8A13-FC2F68A57F6B}" dt="2023-06-18T10:57:07.308" v="10136" actId="1076"/>
          <ac:spMkLst>
            <pc:docMk/>
            <pc:sldMk cId="3872441813" sldId="311"/>
            <ac:spMk id="3" creationId="{F092F52E-3CFA-1078-1B44-86294CD23B06}"/>
          </ac:spMkLst>
        </pc:spChg>
        <pc:spChg chg="add mod">
          <ac:chgData name="Quang Duong" userId="b90c09f9-bc5c-4e87-9498-c18116c625da" providerId="ADAL" clId="{2925B890-CCBE-4154-8A13-FC2F68A57F6B}" dt="2023-06-11T11:26:33.111" v="1641"/>
          <ac:spMkLst>
            <pc:docMk/>
            <pc:sldMk cId="3872441813" sldId="311"/>
            <ac:spMk id="4" creationId="{DDEA6623-DD82-CA9E-5951-7D842655E8FD}"/>
          </ac:spMkLst>
        </pc:spChg>
        <pc:spChg chg="add mod">
          <ac:chgData name="Quang Duong" userId="b90c09f9-bc5c-4e87-9498-c18116c625da" providerId="ADAL" clId="{2925B890-CCBE-4154-8A13-FC2F68A57F6B}" dt="2023-06-18T10:57:11.068" v="10137" actId="14100"/>
          <ac:spMkLst>
            <pc:docMk/>
            <pc:sldMk cId="3872441813" sldId="311"/>
            <ac:spMk id="7" creationId="{8D37A15E-EC41-A0EA-2E8A-C48D978885AB}"/>
          </ac:spMkLst>
        </pc:spChg>
        <pc:picChg chg="add mod">
          <ac:chgData name="Quang Duong" userId="b90c09f9-bc5c-4e87-9498-c18116c625da" providerId="ADAL" clId="{2925B890-CCBE-4154-8A13-FC2F68A57F6B}" dt="2023-06-11T12:15:31.329" v="2061" actId="14100"/>
          <ac:picMkLst>
            <pc:docMk/>
            <pc:sldMk cId="3872441813" sldId="311"/>
            <ac:picMk id="6" creationId="{316AF457-097F-EF58-853D-554E5F572E9D}"/>
          </ac:picMkLst>
        </pc:picChg>
        <pc:picChg chg="add mod ord">
          <ac:chgData name="Quang Duong" userId="b90c09f9-bc5c-4e87-9498-c18116c625da" providerId="ADAL" clId="{2925B890-CCBE-4154-8A13-FC2F68A57F6B}" dt="2023-06-11T12:15:27.786" v="2059" actId="167"/>
          <ac:picMkLst>
            <pc:docMk/>
            <pc:sldMk cId="3872441813" sldId="311"/>
            <ac:picMk id="9" creationId="{5EE560CD-33FA-C756-DE40-1A7D619C00C6}"/>
          </ac:picMkLst>
        </pc:picChg>
      </pc:sldChg>
      <pc:sldChg chg="addSp delSp modSp new mod">
        <pc:chgData name="Quang Duong" userId="b90c09f9-bc5c-4e87-9498-c18116c625da" providerId="ADAL" clId="{2925B890-CCBE-4154-8A13-FC2F68A57F6B}" dt="2023-06-18T09:07:57.477" v="9462" actId="1076"/>
        <pc:sldMkLst>
          <pc:docMk/>
          <pc:sldMk cId="2614886982" sldId="312"/>
        </pc:sldMkLst>
        <pc:spChg chg="mod">
          <ac:chgData name="Quang Duong" userId="b90c09f9-bc5c-4e87-9498-c18116c625da" providerId="ADAL" clId="{2925B890-CCBE-4154-8A13-FC2F68A57F6B}" dt="2023-06-15T11:20:00.696" v="8272" actId="1076"/>
          <ac:spMkLst>
            <pc:docMk/>
            <pc:sldMk cId="2614886982" sldId="312"/>
            <ac:spMk id="2" creationId="{328ECB1C-6239-5116-51A8-E7D994230149}"/>
          </ac:spMkLst>
        </pc:spChg>
        <pc:spChg chg="mod">
          <ac:chgData name="Quang Duong" userId="b90c09f9-bc5c-4e87-9498-c18116c625da" providerId="ADAL" clId="{2925B890-CCBE-4154-8A13-FC2F68A57F6B}" dt="2023-06-15T11:36:40.019" v="8390" actId="1076"/>
          <ac:spMkLst>
            <pc:docMk/>
            <pc:sldMk cId="2614886982" sldId="312"/>
            <ac:spMk id="3" creationId="{DB4B770D-7563-513C-CDA8-0E4433D59FD0}"/>
          </ac:spMkLst>
        </pc:spChg>
        <pc:picChg chg="add del mod">
          <ac:chgData name="Quang Duong" userId="b90c09f9-bc5c-4e87-9498-c18116c625da" providerId="ADAL" clId="{2925B890-CCBE-4154-8A13-FC2F68A57F6B}" dt="2023-06-15T11:24:32.526" v="8307" actId="478"/>
          <ac:picMkLst>
            <pc:docMk/>
            <pc:sldMk cId="2614886982" sldId="312"/>
            <ac:picMk id="5" creationId="{D25E9C62-D0E5-F5D3-026A-AF076FADB472}"/>
          </ac:picMkLst>
        </pc:picChg>
        <pc:picChg chg="add mod">
          <ac:chgData name="Quang Duong" userId="b90c09f9-bc5c-4e87-9498-c18116c625da" providerId="ADAL" clId="{2925B890-CCBE-4154-8A13-FC2F68A57F6B}" dt="2023-06-18T09:07:57.477" v="9462" actId="1076"/>
          <ac:picMkLst>
            <pc:docMk/>
            <pc:sldMk cId="2614886982" sldId="312"/>
            <ac:picMk id="5" creationId="{E4821C5B-506B-97B9-5A11-4156D9D9C0D9}"/>
          </ac:picMkLst>
        </pc:picChg>
        <pc:picChg chg="add del mod">
          <ac:chgData name="Quang Duong" userId="b90c09f9-bc5c-4e87-9498-c18116c625da" providerId="ADAL" clId="{2925B890-CCBE-4154-8A13-FC2F68A57F6B}" dt="2023-06-18T09:07:50.999" v="9458" actId="478"/>
          <ac:picMkLst>
            <pc:docMk/>
            <pc:sldMk cId="2614886982" sldId="312"/>
            <ac:picMk id="7" creationId="{86EA44DC-E00A-CDB7-E7DD-520535AE24E2}"/>
          </ac:picMkLst>
        </pc:picChg>
      </pc:sldChg>
      <pc:sldChg chg="addSp delSp modSp add mod delAnim modAnim">
        <pc:chgData name="Quang Duong" userId="b90c09f9-bc5c-4e87-9498-c18116c625da" providerId="ADAL" clId="{2925B890-CCBE-4154-8A13-FC2F68A57F6B}" dt="2023-06-11T14:12:18.335" v="2087"/>
        <pc:sldMkLst>
          <pc:docMk/>
          <pc:sldMk cId="1740449725" sldId="313"/>
        </pc:sldMkLst>
        <pc:spChg chg="mod">
          <ac:chgData name="Quang Duong" userId="b90c09f9-bc5c-4e87-9498-c18116c625da" providerId="ADAL" clId="{2925B890-CCBE-4154-8A13-FC2F68A57F6B}" dt="2023-06-11T14:12:10.206" v="2083" actId="1076"/>
          <ac:spMkLst>
            <pc:docMk/>
            <pc:sldMk cId="1740449725" sldId="313"/>
            <ac:spMk id="3" creationId="{F092F52E-3CFA-1078-1B44-86294CD23B06}"/>
          </ac:spMkLst>
        </pc:spChg>
        <pc:spChg chg="mod">
          <ac:chgData name="Quang Duong" userId="b90c09f9-bc5c-4e87-9498-c18116c625da" providerId="ADAL" clId="{2925B890-CCBE-4154-8A13-FC2F68A57F6B}" dt="2023-06-11T14:12:08.677" v="2082" actId="1076"/>
          <ac:spMkLst>
            <pc:docMk/>
            <pc:sldMk cId="1740449725" sldId="313"/>
            <ac:spMk id="4" creationId="{DDEA6623-DD82-CA9E-5951-7D842655E8FD}"/>
          </ac:spMkLst>
        </pc:spChg>
        <pc:spChg chg="mod">
          <ac:chgData name="Quang Duong" userId="b90c09f9-bc5c-4e87-9498-c18116c625da" providerId="ADAL" clId="{2925B890-CCBE-4154-8A13-FC2F68A57F6B}" dt="2023-06-11T12:15:59.836" v="2068" actId="20577"/>
          <ac:spMkLst>
            <pc:docMk/>
            <pc:sldMk cId="1740449725" sldId="313"/>
            <ac:spMk id="7" creationId="{8D37A15E-EC41-A0EA-2E8A-C48D978885AB}"/>
          </ac:spMkLst>
        </pc:spChg>
        <pc:picChg chg="add mod">
          <ac:chgData name="Quang Duong" userId="b90c09f9-bc5c-4e87-9498-c18116c625da" providerId="ADAL" clId="{2925B890-CCBE-4154-8A13-FC2F68A57F6B}" dt="2023-06-11T14:12:16.294" v="2086" actId="1076"/>
          <ac:picMkLst>
            <pc:docMk/>
            <pc:sldMk cId="1740449725" sldId="313"/>
            <ac:picMk id="5" creationId="{5244D596-130F-A6DA-910C-40496F37A99C}"/>
          </ac:picMkLst>
        </pc:picChg>
        <pc:picChg chg="del">
          <ac:chgData name="Quang Duong" userId="b90c09f9-bc5c-4e87-9498-c18116c625da" providerId="ADAL" clId="{2925B890-CCBE-4154-8A13-FC2F68A57F6B}" dt="2023-06-11T12:16:02.071" v="2069" actId="478"/>
          <ac:picMkLst>
            <pc:docMk/>
            <pc:sldMk cId="1740449725" sldId="313"/>
            <ac:picMk id="6" creationId="{316AF457-097F-EF58-853D-554E5F572E9D}"/>
          </ac:picMkLst>
        </pc:picChg>
        <pc:picChg chg="mod">
          <ac:chgData name="Quang Duong" userId="b90c09f9-bc5c-4e87-9498-c18116c625da" providerId="ADAL" clId="{2925B890-CCBE-4154-8A13-FC2F68A57F6B}" dt="2023-06-11T14:12:14.981" v="2085" actId="14100"/>
          <ac:picMkLst>
            <pc:docMk/>
            <pc:sldMk cId="1740449725" sldId="313"/>
            <ac:picMk id="9" creationId="{5EE560CD-33FA-C756-DE40-1A7D619C00C6}"/>
          </ac:picMkLst>
        </pc:picChg>
      </pc:sldChg>
      <pc:sldChg chg="addSp delSp modSp new mod">
        <pc:chgData name="Quang Duong" userId="b90c09f9-bc5c-4e87-9498-c18116c625da" providerId="ADAL" clId="{2925B890-CCBE-4154-8A13-FC2F68A57F6B}" dt="2023-06-15T10:37:34.524" v="8045" actId="20577"/>
        <pc:sldMkLst>
          <pc:docMk/>
          <pc:sldMk cId="2380176114" sldId="314"/>
        </pc:sldMkLst>
        <pc:spChg chg="del">
          <ac:chgData name="Quang Duong" userId="b90c09f9-bc5c-4e87-9498-c18116c625da" providerId="ADAL" clId="{2925B890-CCBE-4154-8A13-FC2F68A57F6B}" dt="2023-06-11T14:19:53.164" v="2793" actId="478"/>
          <ac:spMkLst>
            <pc:docMk/>
            <pc:sldMk cId="2380176114" sldId="314"/>
            <ac:spMk id="2" creationId="{2A57C07C-2CAD-9C9F-BCA9-AD686F39B392}"/>
          </ac:spMkLst>
        </pc:spChg>
        <pc:spChg chg="mod">
          <ac:chgData name="Quang Duong" userId="b90c09f9-bc5c-4e87-9498-c18116c625da" providerId="ADAL" clId="{2925B890-CCBE-4154-8A13-FC2F68A57F6B}" dt="2023-06-11T14:20:43.245" v="2827" actId="1076"/>
          <ac:spMkLst>
            <pc:docMk/>
            <pc:sldMk cId="2380176114" sldId="314"/>
            <ac:spMk id="3" creationId="{FC376AA3-9E5B-AC9B-1D61-0EC4A9D8FA93}"/>
          </ac:spMkLst>
        </pc:spChg>
        <pc:spChg chg="add mod">
          <ac:chgData name="Quang Duong" userId="b90c09f9-bc5c-4e87-9498-c18116c625da" providerId="ADAL" clId="{2925B890-CCBE-4154-8A13-FC2F68A57F6B}" dt="2023-06-15T10:34:51.480" v="7910"/>
          <ac:spMkLst>
            <pc:docMk/>
            <pc:sldMk cId="2380176114" sldId="314"/>
            <ac:spMk id="4" creationId="{625789AC-5B22-7CB2-4456-B882DCECD8C8}"/>
          </ac:spMkLst>
        </pc:spChg>
        <pc:spChg chg="add mod">
          <ac:chgData name="Quang Duong" userId="b90c09f9-bc5c-4e87-9498-c18116c625da" providerId="ADAL" clId="{2925B890-CCBE-4154-8A13-FC2F68A57F6B}" dt="2023-06-15T10:37:34.524" v="8045" actId="20577"/>
          <ac:spMkLst>
            <pc:docMk/>
            <pc:sldMk cId="2380176114" sldId="314"/>
            <ac:spMk id="7" creationId="{A7D83B04-BBFD-E4A8-683F-385742C7F0E6}"/>
          </ac:spMkLst>
        </pc:spChg>
        <pc:picChg chg="add mod">
          <ac:chgData name="Quang Duong" userId="b90c09f9-bc5c-4e87-9498-c18116c625da" providerId="ADAL" clId="{2925B890-CCBE-4154-8A13-FC2F68A57F6B}" dt="2023-06-15T10:36:28.373" v="7914" actId="14100"/>
          <ac:picMkLst>
            <pc:docMk/>
            <pc:sldMk cId="2380176114" sldId="314"/>
            <ac:picMk id="5" creationId="{A6BD38EA-DA42-FB1D-17D5-AD8BA68CF292}"/>
          </ac:picMkLst>
        </pc:picChg>
        <pc:picChg chg="add del mod">
          <ac:chgData name="Quang Duong" userId="b90c09f9-bc5c-4e87-9498-c18116c625da" providerId="ADAL" clId="{2925B890-CCBE-4154-8A13-FC2F68A57F6B}" dt="2023-06-11T14:25:39.894" v="2894" actId="478"/>
          <ac:picMkLst>
            <pc:docMk/>
            <pc:sldMk cId="2380176114" sldId="314"/>
            <ac:picMk id="6" creationId="{851ED117-A3F8-978E-C35B-30D1B82D56B1}"/>
          </ac:picMkLst>
        </pc:picChg>
        <pc:picChg chg="add del mod">
          <ac:chgData name="Quang Duong" userId="b90c09f9-bc5c-4e87-9498-c18116c625da" providerId="ADAL" clId="{2925B890-CCBE-4154-8A13-FC2F68A57F6B}" dt="2023-06-15T10:35:04.975" v="7912" actId="478"/>
          <ac:picMkLst>
            <pc:docMk/>
            <pc:sldMk cId="2380176114" sldId="314"/>
            <ac:picMk id="9" creationId="{510DB0DD-879D-D817-0ACE-59BD6300F289}"/>
          </ac:picMkLst>
        </pc:picChg>
      </pc:sldChg>
      <pc:sldChg chg="addSp delSp modSp new mod">
        <pc:chgData name="Quang Duong" userId="b90c09f9-bc5c-4e87-9498-c18116c625da" providerId="ADAL" clId="{2925B890-CCBE-4154-8A13-FC2F68A57F6B}" dt="2023-06-18T10:57:59.566" v="10185" actId="20577"/>
        <pc:sldMkLst>
          <pc:docMk/>
          <pc:sldMk cId="2937963100" sldId="315"/>
        </pc:sldMkLst>
        <pc:spChg chg="del">
          <ac:chgData name="Quang Duong" userId="b90c09f9-bc5c-4e87-9498-c18116c625da" providerId="ADAL" clId="{2925B890-CCBE-4154-8A13-FC2F68A57F6B}" dt="2023-06-11T14:26:16.700" v="2897"/>
          <ac:spMkLst>
            <pc:docMk/>
            <pc:sldMk cId="2937963100" sldId="315"/>
            <ac:spMk id="2" creationId="{55F080F7-486F-5C15-A998-E4985D6A208B}"/>
          </ac:spMkLst>
        </pc:spChg>
        <pc:spChg chg="del">
          <ac:chgData name="Quang Duong" userId="b90c09f9-bc5c-4e87-9498-c18116c625da" providerId="ADAL" clId="{2925B890-CCBE-4154-8A13-FC2F68A57F6B}" dt="2023-06-11T14:26:20.247" v="2899" actId="478"/>
          <ac:spMkLst>
            <pc:docMk/>
            <pc:sldMk cId="2937963100" sldId="315"/>
            <ac:spMk id="3" creationId="{51415F6C-9FBE-A6F0-498C-9C86FDBE358C}"/>
          </ac:spMkLst>
        </pc:spChg>
        <pc:spChg chg="add mod">
          <ac:chgData name="Quang Duong" userId="b90c09f9-bc5c-4e87-9498-c18116c625da" providerId="ADAL" clId="{2925B890-CCBE-4154-8A13-FC2F68A57F6B}" dt="2023-06-15T10:35:00.154" v="7911"/>
          <ac:spMkLst>
            <pc:docMk/>
            <pc:sldMk cId="2937963100" sldId="315"/>
            <ac:spMk id="4" creationId="{B02E05E6-5F92-DA2E-B130-BCB7AEA607AA}"/>
          </ac:spMkLst>
        </pc:spChg>
        <pc:spChg chg="add mod">
          <ac:chgData name="Quang Duong" userId="b90c09f9-bc5c-4e87-9498-c18116c625da" providerId="ADAL" clId="{2925B890-CCBE-4154-8A13-FC2F68A57F6B}" dt="2023-06-18T10:57:59.566" v="10185" actId="20577"/>
          <ac:spMkLst>
            <pc:docMk/>
            <pc:sldMk cId="2937963100" sldId="315"/>
            <ac:spMk id="5" creationId="{A615AAC0-EE9A-EC25-C24A-E18CE8B63AB1}"/>
          </ac:spMkLst>
        </pc:spChg>
      </pc:sldChg>
      <pc:sldChg chg="addSp delSp modSp new mod modNotesTx">
        <pc:chgData name="Quang Duong" userId="b90c09f9-bc5c-4e87-9498-c18116c625da" providerId="ADAL" clId="{2925B890-CCBE-4154-8A13-FC2F68A57F6B}" dt="2023-06-15T10:58:11.301" v="8255" actId="20577"/>
        <pc:sldMkLst>
          <pc:docMk/>
          <pc:sldMk cId="3186903600" sldId="316"/>
        </pc:sldMkLst>
        <pc:spChg chg="mod">
          <ac:chgData name="Quang Duong" userId="b90c09f9-bc5c-4e87-9498-c18116c625da" providerId="ADAL" clId="{2925B890-CCBE-4154-8A13-FC2F68A57F6B}" dt="2023-06-11T15:35:05.238" v="3578" actId="404"/>
          <ac:spMkLst>
            <pc:docMk/>
            <pc:sldMk cId="3186903600" sldId="316"/>
            <ac:spMk id="2" creationId="{D655FA8C-78AC-1B81-552D-0C0EE34F9B6F}"/>
          </ac:spMkLst>
        </pc:spChg>
        <pc:spChg chg="del">
          <ac:chgData name="Quang Duong" userId="b90c09f9-bc5c-4e87-9498-c18116c625da" providerId="ADAL" clId="{2925B890-CCBE-4154-8A13-FC2F68A57F6B}" dt="2023-06-11T14:37:41.191" v="3403" actId="478"/>
          <ac:spMkLst>
            <pc:docMk/>
            <pc:sldMk cId="3186903600" sldId="316"/>
            <ac:spMk id="3" creationId="{595E36AF-F3D9-0831-D1CF-62D13D05A21C}"/>
          </ac:spMkLst>
        </pc:spChg>
        <pc:spChg chg="add del mod">
          <ac:chgData name="Quang Duong" userId="b90c09f9-bc5c-4e87-9498-c18116c625da" providerId="ADAL" clId="{2925B890-CCBE-4154-8A13-FC2F68A57F6B}" dt="2023-06-11T15:34:50.338" v="3569" actId="21"/>
          <ac:spMkLst>
            <pc:docMk/>
            <pc:sldMk cId="3186903600" sldId="316"/>
            <ac:spMk id="5" creationId="{17B017EF-CDD0-0B49-6019-93A84AC7D022}"/>
          </ac:spMkLst>
        </pc:spChg>
        <pc:spChg chg="add del mod">
          <ac:chgData name="Quang Duong" userId="b90c09f9-bc5c-4e87-9498-c18116c625da" providerId="ADAL" clId="{2925B890-CCBE-4154-8A13-FC2F68A57F6B}" dt="2023-06-11T14:43:01.750" v="3410"/>
          <ac:spMkLst>
            <pc:docMk/>
            <pc:sldMk cId="3186903600" sldId="316"/>
            <ac:spMk id="6" creationId="{75DBFE3F-34EC-BD79-1778-C8B9A8C3E1DA}"/>
          </ac:spMkLst>
        </pc:spChg>
        <pc:spChg chg="add mod">
          <ac:chgData name="Quang Duong" userId="b90c09f9-bc5c-4e87-9498-c18116c625da" providerId="ADAL" clId="{2925B890-CCBE-4154-8A13-FC2F68A57F6B}" dt="2023-06-15T10:58:11.301" v="8255" actId="20577"/>
          <ac:spMkLst>
            <pc:docMk/>
            <pc:sldMk cId="3186903600" sldId="316"/>
            <ac:spMk id="7" creationId="{C2349A96-E6CC-9C65-5A57-51C7CBD8715A}"/>
          </ac:spMkLst>
        </pc:spChg>
        <pc:spChg chg="add del mod">
          <ac:chgData name="Quang Duong" userId="b90c09f9-bc5c-4e87-9498-c18116c625da" providerId="ADAL" clId="{2925B890-CCBE-4154-8A13-FC2F68A57F6B}" dt="2023-06-11T15:34:58.775" v="3574" actId="478"/>
          <ac:spMkLst>
            <pc:docMk/>
            <pc:sldMk cId="3186903600" sldId="316"/>
            <ac:spMk id="10" creationId="{425750A5-1BED-C7F3-0499-C1F489639057}"/>
          </ac:spMkLst>
        </pc:spChg>
        <pc:spChg chg="add del">
          <ac:chgData name="Quang Duong" userId="b90c09f9-bc5c-4e87-9498-c18116c625da" providerId="ADAL" clId="{2925B890-CCBE-4154-8A13-FC2F68A57F6B}" dt="2023-06-11T15:38:29.939" v="3711"/>
          <ac:spMkLst>
            <pc:docMk/>
            <pc:sldMk cId="3186903600" sldId="316"/>
            <ac:spMk id="11" creationId="{FA159258-B370-03AA-DEB9-5721B04B160F}"/>
          </ac:spMkLst>
        </pc:spChg>
        <pc:picChg chg="add mod modCrop">
          <ac:chgData name="Quang Duong" userId="b90c09f9-bc5c-4e87-9498-c18116c625da" providerId="ADAL" clId="{2925B890-CCBE-4154-8A13-FC2F68A57F6B}" dt="2023-06-15T10:57:49.661" v="8206" actId="14100"/>
          <ac:picMkLst>
            <pc:docMk/>
            <pc:sldMk cId="3186903600" sldId="316"/>
            <ac:picMk id="4" creationId="{75C46E81-B100-E52F-AAA7-B886633F27D3}"/>
          </ac:picMkLst>
        </pc:picChg>
        <pc:picChg chg="add del mod">
          <ac:chgData name="Quang Duong" userId="b90c09f9-bc5c-4e87-9498-c18116c625da" providerId="ADAL" clId="{2925B890-CCBE-4154-8A13-FC2F68A57F6B}" dt="2023-06-15T10:57:28.570" v="8195" actId="478"/>
          <ac:picMkLst>
            <pc:docMk/>
            <pc:sldMk cId="3186903600" sldId="316"/>
            <ac:picMk id="9" creationId="{F6402BB8-A256-41BF-F646-742691962CB1}"/>
          </ac:picMkLst>
        </pc:picChg>
      </pc:sldChg>
      <pc:sldChg chg="modSp add mod">
        <pc:chgData name="Quang Duong" userId="b90c09f9-bc5c-4e87-9498-c18116c625da" providerId="ADAL" clId="{2925B890-CCBE-4154-8A13-FC2F68A57F6B}" dt="2023-06-11T16:34:21.197" v="4189" actId="20577"/>
        <pc:sldMkLst>
          <pc:docMk/>
          <pc:sldMk cId="9467555" sldId="317"/>
        </pc:sldMkLst>
        <pc:spChg chg="mod">
          <ac:chgData name="Quang Duong" userId="b90c09f9-bc5c-4e87-9498-c18116c625da" providerId="ADAL" clId="{2925B890-CCBE-4154-8A13-FC2F68A57F6B}" dt="2023-06-11T16:34:21.197" v="4189" actId="20577"/>
          <ac:spMkLst>
            <pc:docMk/>
            <pc:sldMk cId="9467555" sldId="317"/>
            <ac:spMk id="2" creationId="{00000000-0000-0000-0000-000000000000}"/>
          </ac:spMkLst>
        </pc:spChg>
      </pc:sldChg>
      <pc:sldChg chg="addSp delSp modSp add mod ord">
        <pc:chgData name="Quang Duong" userId="b90c09f9-bc5c-4e87-9498-c18116c625da" providerId="ADAL" clId="{2925B890-CCBE-4154-8A13-FC2F68A57F6B}" dt="2023-06-12T14:36:27.155" v="5555" actId="1076"/>
        <pc:sldMkLst>
          <pc:docMk/>
          <pc:sldMk cId="2944596811" sldId="318"/>
        </pc:sldMkLst>
        <pc:spChg chg="mod">
          <ac:chgData name="Quang Duong" userId="b90c09f9-bc5c-4e87-9498-c18116c625da" providerId="ADAL" clId="{2925B890-CCBE-4154-8A13-FC2F68A57F6B}" dt="2023-06-12T14:36:27.155" v="5555" actId="1076"/>
          <ac:spMkLst>
            <pc:docMk/>
            <pc:sldMk cId="2944596811" sldId="318"/>
            <ac:spMk id="2" creationId="{00000000-0000-0000-0000-000000000000}"/>
          </ac:spMkLst>
        </pc:spChg>
        <pc:spChg chg="del">
          <ac:chgData name="Quang Duong" userId="b90c09f9-bc5c-4e87-9498-c18116c625da" providerId="ADAL" clId="{2925B890-CCBE-4154-8A13-FC2F68A57F6B}" dt="2023-06-11T16:32:53.309" v="4116" actId="478"/>
          <ac:spMkLst>
            <pc:docMk/>
            <pc:sldMk cId="2944596811" sldId="318"/>
            <ac:spMk id="3" creationId="{00000000-0000-0000-0000-000000000000}"/>
          </ac:spMkLst>
        </pc:spChg>
        <pc:spChg chg="add mod">
          <ac:chgData name="Quang Duong" userId="b90c09f9-bc5c-4e87-9498-c18116c625da" providerId="ADAL" clId="{2925B890-CCBE-4154-8A13-FC2F68A57F6B}" dt="2023-06-12T13:47:56.229" v="5008" actId="14100"/>
          <ac:spMkLst>
            <pc:docMk/>
            <pc:sldMk cId="2944596811" sldId="318"/>
            <ac:spMk id="3" creationId="{76E5206A-F4CD-5C52-FC11-5D59E1B8B23C}"/>
          </ac:spMkLst>
        </pc:spChg>
      </pc:sldChg>
      <pc:sldChg chg="addSp delSp modSp new mod">
        <pc:chgData name="Quang Duong" userId="b90c09f9-bc5c-4e87-9498-c18116c625da" providerId="ADAL" clId="{2925B890-CCBE-4154-8A13-FC2F68A57F6B}" dt="2023-06-12T15:26:03.821" v="6551" actId="403"/>
        <pc:sldMkLst>
          <pc:docMk/>
          <pc:sldMk cId="3050011956" sldId="319"/>
        </pc:sldMkLst>
        <pc:spChg chg="mod">
          <ac:chgData name="Quang Duong" userId="b90c09f9-bc5c-4e87-9498-c18116c625da" providerId="ADAL" clId="{2925B890-CCBE-4154-8A13-FC2F68A57F6B}" dt="2023-06-12T15:26:03.821" v="6551" actId="403"/>
          <ac:spMkLst>
            <pc:docMk/>
            <pc:sldMk cId="3050011956" sldId="319"/>
            <ac:spMk id="2" creationId="{BEA1E843-C5C0-9B77-2587-7C7AFF1C42C1}"/>
          </ac:spMkLst>
        </pc:spChg>
        <pc:spChg chg="del">
          <ac:chgData name="Quang Duong" userId="b90c09f9-bc5c-4e87-9498-c18116c625da" providerId="ADAL" clId="{2925B890-CCBE-4154-8A13-FC2F68A57F6B}" dt="2023-06-11T16:33:23.648" v="4179" actId="478"/>
          <ac:spMkLst>
            <pc:docMk/>
            <pc:sldMk cId="3050011956" sldId="319"/>
            <ac:spMk id="3" creationId="{26C290CB-373D-9689-4400-8A8178FCD701}"/>
          </ac:spMkLst>
        </pc:spChg>
        <pc:picChg chg="add del mod">
          <ac:chgData name="Quang Duong" userId="b90c09f9-bc5c-4e87-9498-c18116c625da" providerId="ADAL" clId="{2925B890-CCBE-4154-8A13-FC2F68A57F6B}" dt="2023-06-11T16:41:22.115" v="4197" actId="478"/>
          <ac:picMkLst>
            <pc:docMk/>
            <pc:sldMk cId="3050011956" sldId="319"/>
            <ac:picMk id="5" creationId="{106E8003-F662-650C-9A52-1543E50CDA21}"/>
          </ac:picMkLst>
        </pc:picChg>
        <pc:picChg chg="add mod">
          <ac:chgData name="Quang Duong" userId="b90c09f9-bc5c-4e87-9498-c18116c625da" providerId="ADAL" clId="{2925B890-CCBE-4154-8A13-FC2F68A57F6B}" dt="2023-06-11T16:41:27.020" v="4201" actId="1076"/>
          <ac:picMkLst>
            <pc:docMk/>
            <pc:sldMk cId="3050011956" sldId="319"/>
            <ac:picMk id="7" creationId="{184B3F8B-1E80-5708-3EBB-7F96F3289E6D}"/>
          </ac:picMkLst>
        </pc:picChg>
      </pc:sldChg>
      <pc:sldChg chg="addSp delSp modSp new mod">
        <pc:chgData name="Quang Duong" userId="b90c09f9-bc5c-4e87-9498-c18116c625da" providerId="ADAL" clId="{2925B890-CCBE-4154-8A13-FC2F68A57F6B}" dt="2023-06-12T13:42:40.621" v="4565" actId="404"/>
        <pc:sldMkLst>
          <pc:docMk/>
          <pc:sldMk cId="891914284" sldId="320"/>
        </pc:sldMkLst>
        <pc:spChg chg="mod">
          <ac:chgData name="Quang Duong" userId="b90c09f9-bc5c-4e87-9498-c18116c625da" providerId="ADAL" clId="{2925B890-CCBE-4154-8A13-FC2F68A57F6B}" dt="2023-06-12T13:42:40.621" v="4565" actId="404"/>
          <ac:spMkLst>
            <pc:docMk/>
            <pc:sldMk cId="891914284" sldId="320"/>
            <ac:spMk id="2" creationId="{BDDE8A89-0DA6-F4DF-43B9-D356AAAD297D}"/>
          </ac:spMkLst>
        </pc:spChg>
        <pc:spChg chg="del mod">
          <ac:chgData name="Quang Duong" userId="b90c09f9-bc5c-4e87-9498-c18116c625da" providerId="ADAL" clId="{2925B890-CCBE-4154-8A13-FC2F68A57F6B}" dt="2023-06-11T16:42:03.872" v="4241" actId="478"/>
          <ac:spMkLst>
            <pc:docMk/>
            <pc:sldMk cId="891914284" sldId="320"/>
            <ac:spMk id="3" creationId="{1AFE3CAB-E77D-6EC7-764F-373EE707CCAA}"/>
          </ac:spMkLst>
        </pc:spChg>
        <pc:spChg chg="add mod">
          <ac:chgData name="Quang Duong" userId="b90c09f9-bc5c-4e87-9498-c18116c625da" providerId="ADAL" clId="{2925B890-CCBE-4154-8A13-FC2F68A57F6B}" dt="2023-06-11T16:45:43.586" v="4510" actId="20577"/>
          <ac:spMkLst>
            <pc:docMk/>
            <pc:sldMk cId="891914284" sldId="320"/>
            <ac:spMk id="6" creationId="{A4716D44-7C7A-6985-1F96-7A4C4AB0484E}"/>
          </ac:spMkLst>
        </pc:spChg>
        <pc:picChg chg="add mod">
          <ac:chgData name="Quang Duong" userId="b90c09f9-bc5c-4e87-9498-c18116c625da" providerId="ADAL" clId="{2925B890-CCBE-4154-8A13-FC2F68A57F6B}" dt="2023-06-11T16:42:22.252" v="4244" actId="1076"/>
          <ac:picMkLst>
            <pc:docMk/>
            <pc:sldMk cId="891914284" sldId="320"/>
            <ac:picMk id="5" creationId="{3B9C6EEC-244A-0F4B-4787-DD8DEAB0A746}"/>
          </ac:picMkLst>
        </pc:picChg>
      </pc:sldChg>
      <pc:sldChg chg="addSp delSp modSp new mod">
        <pc:chgData name="Quang Duong" userId="b90c09f9-bc5c-4e87-9498-c18116c625da" providerId="ADAL" clId="{2925B890-CCBE-4154-8A13-FC2F68A57F6B}" dt="2023-06-15T11:16:56.605" v="8270" actId="1076"/>
        <pc:sldMkLst>
          <pc:docMk/>
          <pc:sldMk cId="1514599452" sldId="321"/>
        </pc:sldMkLst>
        <pc:spChg chg="mod">
          <ac:chgData name="Quang Duong" userId="b90c09f9-bc5c-4e87-9498-c18116c625da" providerId="ADAL" clId="{2925B890-CCBE-4154-8A13-FC2F68A57F6B}" dt="2023-06-12T13:42:47.612" v="4566" actId="404"/>
          <ac:spMkLst>
            <pc:docMk/>
            <pc:sldMk cId="1514599452" sldId="321"/>
            <ac:spMk id="2" creationId="{9D06F4D0-C062-6A60-BE97-F232536BB071}"/>
          </ac:spMkLst>
        </pc:spChg>
        <pc:spChg chg="del">
          <ac:chgData name="Quang Duong" userId="b90c09f9-bc5c-4e87-9498-c18116c625da" providerId="ADAL" clId="{2925B890-CCBE-4154-8A13-FC2F68A57F6B}" dt="2023-06-11T17:02:34.421" v="4544" actId="478"/>
          <ac:spMkLst>
            <pc:docMk/>
            <pc:sldMk cId="1514599452" sldId="321"/>
            <ac:spMk id="3" creationId="{90B48E0F-943B-4270-F7EF-B64A1BEEF645}"/>
          </ac:spMkLst>
        </pc:spChg>
        <pc:spChg chg="add mod">
          <ac:chgData name="Quang Duong" userId="b90c09f9-bc5c-4e87-9498-c18116c625da" providerId="ADAL" clId="{2925B890-CCBE-4154-8A13-FC2F68A57F6B}" dt="2023-06-12T13:45:09.511" v="4823" actId="404"/>
          <ac:spMkLst>
            <pc:docMk/>
            <pc:sldMk cId="1514599452" sldId="321"/>
            <ac:spMk id="3" creationId="{C9C883B9-D5C2-2DD3-E6CC-B054C432407A}"/>
          </ac:spMkLst>
        </pc:spChg>
        <pc:picChg chg="add mod">
          <ac:chgData name="Quang Duong" userId="b90c09f9-bc5c-4e87-9498-c18116c625da" providerId="ADAL" clId="{2925B890-CCBE-4154-8A13-FC2F68A57F6B}" dt="2023-06-15T11:16:56.605" v="8270" actId="1076"/>
          <ac:picMkLst>
            <pc:docMk/>
            <pc:sldMk cId="1514599452" sldId="321"/>
            <ac:picMk id="5" creationId="{C3280ABF-FB96-1167-EB97-1101FC7AB642}"/>
          </ac:picMkLst>
        </pc:picChg>
      </pc:sldChg>
      <pc:sldChg chg="delSp modSp new mod modShow">
        <pc:chgData name="Quang Duong" userId="b90c09f9-bc5c-4e87-9498-c18116c625da" providerId="ADAL" clId="{2925B890-CCBE-4154-8A13-FC2F68A57F6B}" dt="2023-06-18T11:23:19.336" v="10265" actId="478"/>
        <pc:sldMkLst>
          <pc:docMk/>
          <pc:sldMk cId="2846630465" sldId="322"/>
        </pc:sldMkLst>
        <pc:spChg chg="mod">
          <ac:chgData name="Quang Duong" userId="b90c09f9-bc5c-4e87-9498-c18116c625da" providerId="ADAL" clId="{2925B890-CCBE-4154-8A13-FC2F68A57F6B}" dt="2023-06-18T11:23:16.729" v="10264" actId="20577"/>
          <ac:spMkLst>
            <pc:docMk/>
            <pc:sldMk cId="2846630465" sldId="322"/>
            <ac:spMk id="2" creationId="{007C2E2B-D11F-CF24-2E4B-FEE6E4A453C5}"/>
          </ac:spMkLst>
        </pc:spChg>
        <pc:spChg chg="del">
          <ac:chgData name="Quang Duong" userId="b90c09f9-bc5c-4e87-9498-c18116c625da" providerId="ADAL" clId="{2925B890-CCBE-4154-8A13-FC2F68A57F6B}" dt="2023-06-18T11:23:19.336" v="10265" actId="478"/>
          <ac:spMkLst>
            <pc:docMk/>
            <pc:sldMk cId="2846630465" sldId="322"/>
            <ac:spMk id="3" creationId="{3F95B724-BCD3-4D24-D315-A482B9DD4E62}"/>
          </ac:spMkLst>
        </pc:spChg>
      </pc:sldChg>
      <pc:sldChg chg="addSp delSp modSp new mod modNotesTx">
        <pc:chgData name="Quang Duong" userId="b90c09f9-bc5c-4e87-9498-c18116c625da" providerId="ADAL" clId="{2925B890-CCBE-4154-8A13-FC2F68A57F6B}" dt="2023-06-12T14:19:57.202" v="5273"/>
        <pc:sldMkLst>
          <pc:docMk/>
          <pc:sldMk cId="564791892" sldId="323"/>
        </pc:sldMkLst>
        <pc:spChg chg="mod">
          <ac:chgData name="Quang Duong" userId="b90c09f9-bc5c-4e87-9498-c18116c625da" providerId="ADAL" clId="{2925B890-CCBE-4154-8A13-FC2F68A57F6B}" dt="2023-06-12T14:06:17.645" v="5142" actId="404"/>
          <ac:spMkLst>
            <pc:docMk/>
            <pc:sldMk cId="564791892" sldId="323"/>
            <ac:spMk id="2" creationId="{F21249FB-5E86-AB35-92D9-AC88589C5700}"/>
          </ac:spMkLst>
        </pc:spChg>
        <pc:spChg chg="del mod">
          <ac:chgData name="Quang Duong" userId="b90c09f9-bc5c-4e87-9498-c18116c625da" providerId="ADAL" clId="{2925B890-CCBE-4154-8A13-FC2F68A57F6B}" dt="2023-06-12T14:00:26.363" v="5139" actId="478"/>
          <ac:spMkLst>
            <pc:docMk/>
            <pc:sldMk cId="564791892" sldId="323"/>
            <ac:spMk id="3" creationId="{A01C9F57-1456-AFF5-D9EC-B14278497A9B}"/>
          </ac:spMkLst>
        </pc:spChg>
        <pc:spChg chg="add mod">
          <ac:chgData name="Quang Duong" userId="b90c09f9-bc5c-4e87-9498-c18116c625da" providerId="ADAL" clId="{2925B890-CCBE-4154-8A13-FC2F68A57F6B}" dt="2023-06-12T14:19:04.013" v="5265" actId="20577"/>
          <ac:spMkLst>
            <pc:docMk/>
            <pc:sldMk cId="564791892" sldId="323"/>
            <ac:spMk id="4" creationId="{2F431E06-6B15-B1A3-D9ED-59099CE4DA72}"/>
          </ac:spMkLst>
        </pc:spChg>
        <pc:picChg chg="add del mod">
          <ac:chgData name="Quang Duong" userId="b90c09f9-bc5c-4e87-9498-c18116c625da" providerId="ADAL" clId="{2925B890-CCBE-4154-8A13-FC2F68A57F6B}" dt="2023-06-12T14:12:19.898" v="5216" actId="478"/>
          <ac:picMkLst>
            <pc:docMk/>
            <pc:sldMk cId="564791892" sldId="323"/>
            <ac:picMk id="1026" creationId="{8D275510-6263-8F15-FEEF-31771A0B941D}"/>
          </ac:picMkLst>
        </pc:picChg>
        <pc:picChg chg="add mod">
          <ac:chgData name="Quang Duong" userId="b90c09f9-bc5c-4e87-9498-c18116c625da" providerId="ADAL" clId="{2925B890-CCBE-4154-8A13-FC2F68A57F6B}" dt="2023-06-12T14:19:44.179" v="5269" actId="1076"/>
          <ac:picMkLst>
            <pc:docMk/>
            <pc:sldMk cId="564791892" sldId="323"/>
            <ac:picMk id="1028" creationId="{F5831C75-6A36-F711-5BB0-483352D07560}"/>
          </ac:picMkLst>
        </pc:picChg>
      </pc:sldChg>
      <pc:sldChg chg="addSp delSp modSp new mod modNotesTx">
        <pc:chgData name="Quang Duong" userId="b90c09f9-bc5c-4e87-9498-c18116c625da" providerId="ADAL" clId="{2925B890-CCBE-4154-8A13-FC2F68A57F6B}" dt="2023-06-12T14:51:09.458" v="5672" actId="1076"/>
        <pc:sldMkLst>
          <pc:docMk/>
          <pc:sldMk cId="1869570000" sldId="324"/>
        </pc:sldMkLst>
        <pc:spChg chg="mod">
          <ac:chgData name="Quang Duong" userId="b90c09f9-bc5c-4e87-9498-c18116c625da" providerId="ADAL" clId="{2925B890-CCBE-4154-8A13-FC2F68A57F6B}" dt="2023-06-12T14:26:51.363" v="5418" actId="14100"/>
          <ac:spMkLst>
            <pc:docMk/>
            <pc:sldMk cId="1869570000" sldId="324"/>
            <ac:spMk id="2" creationId="{10FCFCE7-DC61-D9D8-EB45-EDA1FC5036E1}"/>
          </ac:spMkLst>
        </pc:spChg>
        <pc:spChg chg="del mod">
          <ac:chgData name="Quang Duong" userId="b90c09f9-bc5c-4e87-9498-c18116c625da" providerId="ADAL" clId="{2925B890-CCBE-4154-8A13-FC2F68A57F6B}" dt="2023-06-12T14:25:17.462" v="5316" actId="478"/>
          <ac:spMkLst>
            <pc:docMk/>
            <pc:sldMk cId="1869570000" sldId="324"/>
            <ac:spMk id="3" creationId="{7CBE1479-E11F-148D-E5CE-B0F2AA2E8F70}"/>
          </ac:spMkLst>
        </pc:spChg>
        <pc:spChg chg="add mod">
          <ac:chgData name="Quang Duong" userId="b90c09f9-bc5c-4e87-9498-c18116c625da" providerId="ADAL" clId="{2925B890-CCBE-4154-8A13-FC2F68A57F6B}" dt="2023-06-12T14:51:06.547" v="5668" actId="1076"/>
          <ac:spMkLst>
            <pc:docMk/>
            <pc:sldMk cId="1869570000" sldId="324"/>
            <ac:spMk id="8" creationId="{AC33060D-77EC-0F98-3AC9-5092CFADC63C}"/>
          </ac:spMkLst>
        </pc:spChg>
        <pc:picChg chg="add del mod">
          <ac:chgData name="Quang Duong" userId="b90c09f9-bc5c-4e87-9498-c18116c625da" providerId="ADAL" clId="{2925B890-CCBE-4154-8A13-FC2F68A57F6B}" dt="2023-06-12T14:51:03.387" v="5666" actId="1076"/>
          <ac:picMkLst>
            <pc:docMk/>
            <pc:sldMk cId="1869570000" sldId="324"/>
            <ac:picMk id="5" creationId="{7090A6CD-AF37-1914-8EBE-8B18A18B95FC}"/>
          </ac:picMkLst>
        </pc:picChg>
        <pc:picChg chg="add del mod">
          <ac:chgData name="Quang Duong" userId="b90c09f9-bc5c-4e87-9498-c18116c625da" providerId="ADAL" clId="{2925B890-CCBE-4154-8A13-FC2F68A57F6B}" dt="2023-06-12T14:50:57.769" v="5663" actId="478"/>
          <ac:picMkLst>
            <pc:docMk/>
            <pc:sldMk cId="1869570000" sldId="324"/>
            <ac:picMk id="7" creationId="{D799A3C0-67BC-86FD-4201-72C3C2B8CFCF}"/>
          </ac:picMkLst>
        </pc:picChg>
        <pc:picChg chg="add mod">
          <ac:chgData name="Quang Duong" userId="b90c09f9-bc5c-4e87-9498-c18116c625da" providerId="ADAL" clId="{2925B890-CCBE-4154-8A13-FC2F68A57F6B}" dt="2023-06-12T14:51:09.458" v="5672" actId="1076"/>
          <ac:picMkLst>
            <pc:docMk/>
            <pc:sldMk cId="1869570000" sldId="324"/>
            <ac:picMk id="10" creationId="{A9EEA2A7-980C-E780-D367-5459AAD1D8D6}"/>
          </ac:picMkLst>
        </pc:picChg>
      </pc:sldChg>
      <pc:sldChg chg="addSp delSp modSp new mod modAnim modNotesTx">
        <pc:chgData name="Quang Duong" userId="b90c09f9-bc5c-4e87-9498-c18116c625da" providerId="ADAL" clId="{2925B890-CCBE-4154-8A13-FC2F68A57F6B}" dt="2023-06-12T14:57:27.715" v="5982" actId="122"/>
        <pc:sldMkLst>
          <pc:docMk/>
          <pc:sldMk cId="1488073742" sldId="325"/>
        </pc:sldMkLst>
        <pc:spChg chg="mod">
          <ac:chgData name="Quang Duong" userId="b90c09f9-bc5c-4e87-9498-c18116c625da" providerId="ADAL" clId="{2925B890-CCBE-4154-8A13-FC2F68A57F6B}" dt="2023-06-12T14:57:27.715" v="5982" actId="122"/>
          <ac:spMkLst>
            <pc:docMk/>
            <pc:sldMk cId="1488073742" sldId="325"/>
            <ac:spMk id="2" creationId="{09AA00AC-727E-FC4E-8D51-6D979BF2EE90}"/>
          </ac:spMkLst>
        </pc:spChg>
        <pc:spChg chg="del mod">
          <ac:chgData name="Quang Duong" userId="b90c09f9-bc5c-4e87-9498-c18116c625da" providerId="ADAL" clId="{2925B890-CCBE-4154-8A13-FC2F68A57F6B}" dt="2023-06-12T14:39:13.899" v="5616" actId="478"/>
          <ac:spMkLst>
            <pc:docMk/>
            <pc:sldMk cId="1488073742" sldId="325"/>
            <ac:spMk id="3" creationId="{0AAA95F4-0F84-F7F9-12F5-04BC807959BA}"/>
          </ac:spMkLst>
        </pc:spChg>
        <pc:spChg chg="add mod">
          <ac:chgData name="Quang Duong" userId="b90c09f9-bc5c-4e87-9498-c18116c625da" providerId="ADAL" clId="{2925B890-CCBE-4154-8A13-FC2F68A57F6B}" dt="2023-06-12T14:45:40.091" v="5652" actId="1076"/>
          <ac:spMkLst>
            <pc:docMk/>
            <pc:sldMk cId="1488073742" sldId="325"/>
            <ac:spMk id="4" creationId="{52F84119-B667-7D07-C898-673D832C4B23}"/>
          </ac:spMkLst>
        </pc:spChg>
        <pc:picChg chg="add del mod">
          <ac:chgData name="Quang Duong" userId="b90c09f9-bc5c-4e87-9498-c18116c625da" providerId="ADAL" clId="{2925B890-CCBE-4154-8A13-FC2F68A57F6B}" dt="2023-06-12T14:48:51.011" v="5657" actId="478"/>
          <ac:picMkLst>
            <pc:docMk/>
            <pc:sldMk cId="1488073742" sldId="325"/>
            <ac:picMk id="6" creationId="{207704B7-898F-D43C-7ED1-622A1E120C02}"/>
          </ac:picMkLst>
        </pc:picChg>
        <pc:picChg chg="add mod">
          <ac:chgData name="Quang Duong" userId="b90c09f9-bc5c-4e87-9498-c18116c625da" providerId="ADAL" clId="{2925B890-CCBE-4154-8A13-FC2F68A57F6B}" dt="2023-06-12T14:48:56.419" v="5661" actId="1076"/>
          <ac:picMkLst>
            <pc:docMk/>
            <pc:sldMk cId="1488073742" sldId="325"/>
            <ac:picMk id="8" creationId="{DEC1E179-813D-7768-8CD4-6E0F135828A6}"/>
          </ac:picMkLst>
        </pc:picChg>
      </pc:sldChg>
      <pc:sldChg chg="modSp add mod">
        <pc:chgData name="Quang Duong" userId="b90c09f9-bc5c-4e87-9498-c18116c625da" providerId="ADAL" clId="{2925B890-CCBE-4154-8A13-FC2F68A57F6B}" dt="2023-06-12T14:38:33.898" v="5573" actId="1076"/>
        <pc:sldMkLst>
          <pc:docMk/>
          <pc:sldMk cId="2366048892" sldId="326"/>
        </pc:sldMkLst>
        <pc:spChg chg="mod">
          <ac:chgData name="Quang Duong" userId="b90c09f9-bc5c-4e87-9498-c18116c625da" providerId="ADAL" clId="{2925B890-CCBE-4154-8A13-FC2F68A57F6B}" dt="2023-06-12T14:38:33.898" v="5573" actId="1076"/>
          <ac:spMkLst>
            <pc:docMk/>
            <pc:sldMk cId="2366048892" sldId="326"/>
            <ac:spMk id="2" creationId="{00000000-0000-0000-0000-000000000000}"/>
          </ac:spMkLst>
        </pc:spChg>
      </pc:sldChg>
      <pc:sldChg chg="addSp delSp modSp new mod modNotesTx">
        <pc:chgData name="Quang Duong" userId="b90c09f9-bc5c-4e87-9498-c18116c625da" providerId="ADAL" clId="{2925B890-CCBE-4154-8A13-FC2F68A57F6B}" dt="2023-06-12T15:53:42.869" v="7282" actId="20577"/>
        <pc:sldMkLst>
          <pc:docMk/>
          <pc:sldMk cId="2360094134" sldId="327"/>
        </pc:sldMkLst>
        <pc:spChg chg="mod">
          <ac:chgData name="Quang Duong" userId="b90c09f9-bc5c-4e87-9498-c18116c625da" providerId="ADAL" clId="{2925B890-CCBE-4154-8A13-FC2F68A57F6B}" dt="2023-06-12T15:53:42.869" v="7282" actId="20577"/>
          <ac:spMkLst>
            <pc:docMk/>
            <pc:sldMk cId="2360094134" sldId="327"/>
            <ac:spMk id="2" creationId="{4E49D3C3-1AB5-5EBF-F526-2520978FC80D}"/>
          </ac:spMkLst>
        </pc:spChg>
        <pc:spChg chg="del mod">
          <ac:chgData name="Quang Duong" userId="b90c09f9-bc5c-4e87-9498-c18116c625da" providerId="ADAL" clId="{2925B890-CCBE-4154-8A13-FC2F68A57F6B}" dt="2023-06-12T14:56:51.602" v="5951" actId="478"/>
          <ac:spMkLst>
            <pc:docMk/>
            <pc:sldMk cId="2360094134" sldId="327"/>
            <ac:spMk id="3" creationId="{13C5D86E-5FB0-6F82-5349-FDE4DE95D861}"/>
          </ac:spMkLst>
        </pc:spChg>
        <pc:spChg chg="add del mod">
          <ac:chgData name="Quang Duong" userId="b90c09f9-bc5c-4e87-9498-c18116c625da" providerId="ADAL" clId="{2925B890-CCBE-4154-8A13-FC2F68A57F6B}" dt="2023-06-12T15:37:12.109" v="6839" actId="21"/>
          <ac:spMkLst>
            <pc:docMk/>
            <pc:sldMk cId="2360094134" sldId="327"/>
            <ac:spMk id="5" creationId="{582FB4AB-32AD-0070-A29A-02284E45D608}"/>
          </ac:spMkLst>
        </pc:spChg>
        <pc:spChg chg="add mod">
          <ac:chgData name="Quang Duong" userId="b90c09f9-bc5c-4e87-9498-c18116c625da" providerId="ADAL" clId="{2925B890-CCBE-4154-8A13-FC2F68A57F6B}" dt="2023-06-12T15:41:29.791" v="6953" actId="12"/>
          <ac:spMkLst>
            <pc:docMk/>
            <pc:sldMk cId="2360094134" sldId="327"/>
            <ac:spMk id="6" creationId="{15406326-8B61-00B4-186D-65F2C5DA56F9}"/>
          </ac:spMkLst>
        </pc:spChg>
        <pc:spChg chg="add del mod">
          <ac:chgData name="Quang Duong" userId="b90c09f9-bc5c-4e87-9498-c18116c625da" providerId="ADAL" clId="{2925B890-CCBE-4154-8A13-FC2F68A57F6B}" dt="2023-06-12T15:41:35.888" v="6959"/>
          <ac:spMkLst>
            <pc:docMk/>
            <pc:sldMk cId="2360094134" sldId="327"/>
            <ac:spMk id="9" creationId="{1945158A-BA87-D406-4584-05C0B3E0C161}"/>
          </ac:spMkLst>
        </pc:spChg>
        <pc:picChg chg="add mod">
          <ac:chgData name="Quang Duong" userId="b90c09f9-bc5c-4e87-9498-c18116c625da" providerId="ADAL" clId="{2925B890-CCBE-4154-8A13-FC2F68A57F6B}" dt="2023-06-12T15:41:35.203" v="6957" actId="1076"/>
          <ac:picMkLst>
            <pc:docMk/>
            <pc:sldMk cId="2360094134" sldId="327"/>
            <ac:picMk id="8" creationId="{72546ED4-7305-26A7-FD85-5B4C9FD1C3A1}"/>
          </ac:picMkLst>
        </pc:picChg>
      </pc:sldChg>
      <pc:sldChg chg="delSp modSp new mod">
        <pc:chgData name="Quang Duong" userId="b90c09f9-bc5c-4e87-9498-c18116c625da" providerId="ADAL" clId="{2925B890-CCBE-4154-8A13-FC2F68A57F6B}" dt="2023-06-18T10:54:59.336" v="10099" actId="20577"/>
        <pc:sldMkLst>
          <pc:docMk/>
          <pc:sldMk cId="2411560857" sldId="328"/>
        </pc:sldMkLst>
        <pc:spChg chg="mod">
          <ac:chgData name="Quang Duong" userId="b90c09f9-bc5c-4e87-9498-c18116c625da" providerId="ADAL" clId="{2925B890-CCBE-4154-8A13-FC2F68A57F6B}" dt="2023-06-18T10:54:59.336" v="10099" actId="20577"/>
          <ac:spMkLst>
            <pc:docMk/>
            <pc:sldMk cId="2411560857" sldId="328"/>
            <ac:spMk id="2" creationId="{3DE3D64F-8D33-C6DD-2CF5-634B9DCF4E89}"/>
          </ac:spMkLst>
        </pc:spChg>
        <pc:spChg chg="mod">
          <ac:chgData name="Quang Duong" userId="b90c09f9-bc5c-4e87-9498-c18116c625da" providerId="ADAL" clId="{2925B890-CCBE-4154-8A13-FC2F68A57F6B}" dt="2023-06-18T07:46:35.328" v="9195" actId="1076"/>
          <ac:spMkLst>
            <pc:docMk/>
            <pc:sldMk cId="2411560857" sldId="328"/>
            <ac:spMk id="3" creationId="{1C1B1453-79EC-DCB6-F9C9-A5D4065040D8}"/>
          </ac:spMkLst>
        </pc:spChg>
        <pc:spChg chg="del">
          <ac:chgData name="Quang Duong" userId="b90c09f9-bc5c-4e87-9498-c18116c625da" providerId="ADAL" clId="{2925B890-CCBE-4154-8A13-FC2F68A57F6B}" dt="2023-06-12T14:53:52.888" v="5749" actId="478"/>
          <ac:spMkLst>
            <pc:docMk/>
            <pc:sldMk cId="2411560857" sldId="328"/>
            <ac:spMk id="3" creationId="{DAAB4F9F-1BCF-2ADB-B225-87B95D7A943D}"/>
          </ac:spMkLst>
        </pc:spChg>
      </pc:sldChg>
      <pc:sldChg chg="addSp delSp modSp add mod ord">
        <pc:chgData name="Quang Duong" userId="b90c09f9-bc5c-4e87-9498-c18116c625da" providerId="ADAL" clId="{2925B890-CCBE-4154-8A13-FC2F68A57F6B}" dt="2023-06-18T10:50:12.135" v="9665" actId="20577"/>
        <pc:sldMkLst>
          <pc:docMk/>
          <pc:sldMk cId="3122487335" sldId="329"/>
        </pc:sldMkLst>
        <pc:spChg chg="mod">
          <ac:chgData name="Quang Duong" userId="b90c09f9-bc5c-4e87-9498-c18116c625da" providerId="ADAL" clId="{2925B890-CCBE-4154-8A13-FC2F68A57F6B}" dt="2023-06-18T10:50:12.135" v="9665" actId="20577"/>
          <ac:spMkLst>
            <pc:docMk/>
            <pc:sldMk cId="3122487335" sldId="329"/>
            <ac:spMk id="2" creationId="{00000000-0000-0000-0000-000000000000}"/>
          </ac:spMkLst>
        </pc:spChg>
        <pc:spChg chg="del">
          <ac:chgData name="Quang Duong" userId="b90c09f9-bc5c-4e87-9498-c18116c625da" providerId="ADAL" clId="{2925B890-CCBE-4154-8A13-FC2F68A57F6B}" dt="2023-06-12T14:55:06.643" v="5808" actId="478"/>
          <ac:spMkLst>
            <pc:docMk/>
            <pc:sldMk cId="3122487335" sldId="329"/>
            <ac:spMk id="3" creationId="{00000000-0000-0000-0000-000000000000}"/>
          </ac:spMkLst>
        </pc:spChg>
        <pc:spChg chg="add mod">
          <ac:chgData name="Quang Duong" userId="b90c09f9-bc5c-4e87-9498-c18116c625da" providerId="ADAL" clId="{2925B890-CCBE-4154-8A13-FC2F68A57F6B}" dt="2023-06-12T15:28:56.423" v="6712" actId="115"/>
          <ac:spMkLst>
            <pc:docMk/>
            <pc:sldMk cId="3122487335" sldId="329"/>
            <ac:spMk id="4" creationId="{8EFBA444-BD55-A4D7-8901-C11EBDC83AE0}"/>
          </ac:spMkLst>
        </pc:spChg>
        <pc:spChg chg="add mod">
          <ac:chgData name="Quang Duong" userId="b90c09f9-bc5c-4e87-9498-c18116c625da" providerId="ADAL" clId="{2925B890-CCBE-4154-8A13-FC2F68A57F6B}" dt="2023-06-12T15:22:08.530" v="6349" actId="1076"/>
          <ac:spMkLst>
            <pc:docMk/>
            <pc:sldMk cId="3122487335" sldId="329"/>
            <ac:spMk id="5" creationId="{DF28EF74-EDC8-9B00-BE28-8CB9D6C2B97E}"/>
          </ac:spMkLst>
        </pc:spChg>
      </pc:sldChg>
      <pc:sldChg chg="new del">
        <pc:chgData name="Quang Duong" userId="b90c09f9-bc5c-4e87-9498-c18116c625da" providerId="ADAL" clId="{2925B890-CCBE-4154-8A13-FC2F68A57F6B}" dt="2023-06-12T14:54:24.193" v="5773" actId="47"/>
        <pc:sldMkLst>
          <pc:docMk/>
          <pc:sldMk cId="3143353045" sldId="329"/>
        </pc:sldMkLst>
      </pc:sldChg>
      <pc:sldChg chg="addSp delSp modSp new mod modNotesTx">
        <pc:chgData name="Quang Duong" userId="b90c09f9-bc5c-4e87-9498-c18116c625da" providerId="ADAL" clId="{2925B890-CCBE-4154-8A13-FC2F68A57F6B}" dt="2023-06-12T15:28:25.561" v="6705" actId="20577"/>
        <pc:sldMkLst>
          <pc:docMk/>
          <pc:sldMk cId="718722992" sldId="330"/>
        </pc:sldMkLst>
        <pc:spChg chg="mod">
          <ac:chgData name="Quang Duong" userId="b90c09f9-bc5c-4e87-9498-c18116c625da" providerId="ADAL" clId="{2925B890-CCBE-4154-8A13-FC2F68A57F6B}" dt="2023-06-12T15:28:25.561" v="6705" actId="20577"/>
          <ac:spMkLst>
            <pc:docMk/>
            <pc:sldMk cId="718722992" sldId="330"/>
            <ac:spMk id="2" creationId="{8497DA09-61FE-83D5-A5A9-597FE89CF4A0}"/>
          </ac:spMkLst>
        </pc:spChg>
        <pc:spChg chg="del">
          <ac:chgData name="Quang Duong" userId="b90c09f9-bc5c-4e87-9498-c18116c625da" providerId="ADAL" clId="{2925B890-CCBE-4154-8A13-FC2F68A57F6B}" dt="2023-06-12T14:57:34.252" v="5985" actId="478"/>
          <ac:spMkLst>
            <pc:docMk/>
            <pc:sldMk cId="718722992" sldId="330"/>
            <ac:spMk id="3" creationId="{CA5EC6EB-99E0-FEC4-51DA-79959FA1F54A}"/>
          </ac:spMkLst>
        </pc:spChg>
        <pc:spChg chg="add del mod">
          <ac:chgData name="Quang Duong" userId="b90c09f9-bc5c-4e87-9498-c18116c625da" providerId="ADAL" clId="{2925B890-CCBE-4154-8A13-FC2F68A57F6B}" dt="2023-06-12T15:07:19.310" v="6023" actId="478"/>
          <ac:spMkLst>
            <pc:docMk/>
            <pc:sldMk cId="718722992" sldId="330"/>
            <ac:spMk id="5" creationId="{8663E69E-648D-696B-CA09-15C02C68BCF1}"/>
          </ac:spMkLst>
        </pc:spChg>
        <pc:spChg chg="add mod">
          <ac:chgData name="Quang Duong" userId="b90c09f9-bc5c-4e87-9498-c18116c625da" providerId="ADAL" clId="{2925B890-CCBE-4154-8A13-FC2F68A57F6B}" dt="2023-06-12T15:13:12.655" v="6040" actId="948"/>
          <ac:spMkLst>
            <pc:docMk/>
            <pc:sldMk cId="718722992" sldId="330"/>
            <ac:spMk id="6" creationId="{CF5722CC-3A96-8057-2C25-4626FFDE99F6}"/>
          </ac:spMkLst>
        </pc:spChg>
        <pc:picChg chg="add mod">
          <ac:chgData name="Quang Duong" userId="b90c09f9-bc5c-4e87-9498-c18116c625da" providerId="ADAL" clId="{2925B890-CCBE-4154-8A13-FC2F68A57F6B}" dt="2023-06-12T15:14:19.947" v="6044" actId="1076"/>
          <ac:picMkLst>
            <pc:docMk/>
            <pc:sldMk cId="718722992" sldId="330"/>
            <ac:picMk id="8" creationId="{FEF5ACE1-0F31-9A3F-3CE9-75BCC0630E56}"/>
          </ac:picMkLst>
        </pc:picChg>
      </pc:sldChg>
      <pc:sldChg chg="addSp delSp modSp new mod modNotesTx">
        <pc:chgData name="Quang Duong" userId="b90c09f9-bc5c-4e87-9498-c18116c625da" providerId="ADAL" clId="{2925B890-CCBE-4154-8A13-FC2F68A57F6B}" dt="2023-06-12T15:19:07.491" v="6050" actId="1076"/>
        <pc:sldMkLst>
          <pc:docMk/>
          <pc:sldMk cId="2633230563" sldId="331"/>
        </pc:sldMkLst>
        <pc:spChg chg="mod">
          <ac:chgData name="Quang Duong" userId="b90c09f9-bc5c-4e87-9498-c18116c625da" providerId="ADAL" clId="{2925B890-CCBE-4154-8A13-FC2F68A57F6B}" dt="2023-06-12T15:19:04.029" v="6047" actId="1076"/>
          <ac:spMkLst>
            <pc:docMk/>
            <pc:sldMk cId="2633230563" sldId="331"/>
            <ac:spMk id="2" creationId="{A917EC0B-9348-912A-C0DB-FA7E99B7E9E3}"/>
          </ac:spMkLst>
        </pc:spChg>
        <pc:spChg chg="del">
          <ac:chgData name="Quang Duong" userId="b90c09f9-bc5c-4e87-9498-c18116c625da" providerId="ADAL" clId="{2925B890-CCBE-4154-8A13-FC2F68A57F6B}" dt="2023-06-12T15:19:01.141" v="6045" actId="478"/>
          <ac:spMkLst>
            <pc:docMk/>
            <pc:sldMk cId="2633230563" sldId="331"/>
            <ac:spMk id="3" creationId="{1C92C1FC-592B-0EE8-BC3F-39B2CA835FEB}"/>
          </ac:spMkLst>
        </pc:spChg>
        <pc:picChg chg="add mod">
          <ac:chgData name="Quang Duong" userId="b90c09f9-bc5c-4e87-9498-c18116c625da" providerId="ADAL" clId="{2925B890-CCBE-4154-8A13-FC2F68A57F6B}" dt="2023-06-12T15:19:07.491" v="6050" actId="1076"/>
          <ac:picMkLst>
            <pc:docMk/>
            <pc:sldMk cId="2633230563" sldId="331"/>
            <ac:picMk id="5" creationId="{4E2F0270-F5D6-4E61-3E6D-2FD7BE8E6423}"/>
          </ac:picMkLst>
        </pc:picChg>
      </pc:sldChg>
      <pc:sldChg chg="add del">
        <pc:chgData name="Quang Duong" userId="b90c09f9-bc5c-4e87-9498-c18116c625da" providerId="ADAL" clId="{2925B890-CCBE-4154-8A13-FC2F68A57F6B}" dt="2023-06-12T15:20:17.599" v="6052"/>
        <pc:sldMkLst>
          <pc:docMk/>
          <pc:sldMk cId="1777558567" sldId="332"/>
        </pc:sldMkLst>
      </pc:sldChg>
      <pc:sldChg chg="modSp add mod">
        <pc:chgData name="Quang Duong" userId="b90c09f9-bc5c-4e87-9498-c18116c625da" providerId="ADAL" clId="{2925B890-CCBE-4154-8A13-FC2F68A57F6B}" dt="2023-06-15T11:16:32.517" v="8260" actId="20577"/>
        <pc:sldMkLst>
          <pc:docMk/>
          <pc:sldMk cId="2090257137" sldId="332"/>
        </pc:sldMkLst>
        <pc:spChg chg="mod">
          <ac:chgData name="Quang Duong" userId="b90c09f9-bc5c-4e87-9498-c18116c625da" providerId="ADAL" clId="{2925B890-CCBE-4154-8A13-FC2F68A57F6B}" dt="2023-06-15T11:16:32.517" v="8260" actId="20577"/>
          <ac:spMkLst>
            <pc:docMk/>
            <pc:sldMk cId="2090257137" sldId="332"/>
            <ac:spMk id="2" creationId="{00000000-0000-0000-0000-000000000000}"/>
          </ac:spMkLst>
        </pc:spChg>
      </pc:sldChg>
      <pc:sldChg chg="addSp delSp modSp new mod">
        <pc:chgData name="Quang Duong" userId="b90c09f9-bc5c-4e87-9498-c18116c625da" providerId="ADAL" clId="{2925B890-CCBE-4154-8A13-FC2F68A57F6B}" dt="2023-06-12T15:26:56.387" v="6578" actId="1076"/>
        <pc:sldMkLst>
          <pc:docMk/>
          <pc:sldMk cId="2091733329" sldId="333"/>
        </pc:sldMkLst>
        <pc:spChg chg="mod">
          <ac:chgData name="Quang Duong" userId="b90c09f9-bc5c-4e87-9498-c18116c625da" providerId="ADAL" clId="{2925B890-CCBE-4154-8A13-FC2F68A57F6B}" dt="2023-06-12T15:26:11.099" v="6571" actId="1076"/>
          <ac:spMkLst>
            <pc:docMk/>
            <pc:sldMk cId="2091733329" sldId="333"/>
            <ac:spMk id="2" creationId="{2F2BC7F2-7151-FDE0-AE13-0CDC230B5DC4}"/>
          </ac:spMkLst>
        </pc:spChg>
        <pc:spChg chg="del">
          <ac:chgData name="Quang Duong" userId="b90c09f9-bc5c-4e87-9498-c18116c625da" providerId="ADAL" clId="{2925B890-CCBE-4154-8A13-FC2F68A57F6B}" dt="2023-06-12T15:26:14.354" v="6572" actId="478"/>
          <ac:spMkLst>
            <pc:docMk/>
            <pc:sldMk cId="2091733329" sldId="333"/>
            <ac:spMk id="3" creationId="{C773707D-7923-C0F4-1EE3-15F28AE22E61}"/>
          </ac:spMkLst>
        </pc:spChg>
        <pc:picChg chg="add mod">
          <ac:chgData name="Quang Duong" userId="b90c09f9-bc5c-4e87-9498-c18116c625da" providerId="ADAL" clId="{2925B890-CCBE-4154-8A13-FC2F68A57F6B}" dt="2023-06-12T15:26:56.387" v="6578" actId="1076"/>
          <ac:picMkLst>
            <pc:docMk/>
            <pc:sldMk cId="2091733329" sldId="333"/>
            <ac:picMk id="5" creationId="{8CBD4E34-B0FD-BEE4-EC49-F6126A99AB05}"/>
          </ac:picMkLst>
        </pc:picChg>
      </pc:sldChg>
      <pc:sldChg chg="modSp add mod ord">
        <pc:chgData name="Quang Duong" userId="b90c09f9-bc5c-4e87-9498-c18116c625da" providerId="ADAL" clId="{2925B890-CCBE-4154-8A13-FC2F68A57F6B}" dt="2023-06-12T15:35:20.195" v="6820" actId="1076"/>
        <pc:sldMkLst>
          <pc:docMk/>
          <pc:sldMk cId="3052295339" sldId="334"/>
        </pc:sldMkLst>
        <pc:spChg chg="mod">
          <ac:chgData name="Quang Duong" userId="b90c09f9-bc5c-4e87-9498-c18116c625da" providerId="ADAL" clId="{2925B890-CCBE-4154-8A13-FC2F68A57F6B}" dt="2023-06-12T15:35:20.195" v="6820" actId="1076"/>
          <ac:spMkLst>
            <pc:docMk/>
            <pc:sldMk cId="3052295339" sldId="334"/>
            <ac:spMk id="2" creationId="{00000000-0000-0000-0000-000000000000}"/>
          </ac:spMkLst>
        </pc:spChg>
      </pc:sldChg>
      <pc:sldChg chg="addSp delSp modSp new mod">
        <pc:chgData name="Quang Duong" userId="b90c09f9-bc5c-4e87-9498-c18116c625da" providerId="ADAL" clId="{2925B890-CCBE-4154-8A13-FC2F68A57F6B}" dt="2023-06-18T11:29:33.640" v="10281" actId="20577"/>
        <pc:sldMkLst>
          <pc:docMk/>
          <pc:sldMk cId="2941395594" sldId="335"/>
        </pc:sldMkLst>
        <pc:spChg chg="del">
          <ac:chgData name="Quang Duong" userId="b90c09f9-bc5c-4e87-9498-c18116c625da" providerId="ADAL" clId="{2925B890-CCBE-4154-8A13-FC2F68A57F6B}" dt="2023-06-12T15:51:08" v="7158" actId="478"/>
          <ac:spMkLst>
            <pc:docMk/>
            <pc:sldMk cId="2941395594" sldId="335"/>
            <ac:spMk id="2" creationId="{19B5DA2C-2B3A-7588-C949-DC532B74A2EB}"/>
          </ac:spMkLst>
        </pc:spChg>
        <pc:spChg chg="del">
          <ac:chgData name="Quang Duong" userId="b90c09f9-bc5c-4e87-9498-c18116c625da" providerId="ADAL" clId="{2925B890-CCBE-4154-8A13-FC2F68A57F6B}" dt="2023-06-12T15:51:12.202" v="7161" actId="478"/>
          <ac:spMkLst>
            <pc:docMk/>
            <pc:sldMk cId="2941395594" sldId="335"/>
            <ac:spMk id="3" creationId="{8012962D-EF96-2513-8C72-4DA2A96A272D}"/>
          </ac:spMkLst>
        </pc:spChg>
        <pc:spChg chg="add del mod">
          <ac:chgData name="Quang Duong" userId="b90c09f9-bc5c-4e87-9498-c18116c625da" providerId="ADAL" clId="{2925B890-CCBE-4154-8A13-FC2F68A57F6B}" dt="2023-06-12T16:22:22.390" v="7658" actId="21"/>
          <ac:spMkLst>
            <pc:docMk/>
            <pc:sldMk cId="2941395594" sldId="335"/>
            <ac:spMk id="4" creationId="{CEEAE8F8-CF49-0D2A-80B5-5EF2F6ADF25A}"/>
          </ac:spMkLst>
        </pc:spChg>
        <pc:spChg chg="add mod">
          <ac:chgData name="Quang Duong" userId="b90c09f9-bc5c-4e87-9498-c18116c625da" providerId="ADAL" clId="{2925B890-CCBE-4154-8A13-FC2F68A57F6B}" dt="2023-06-12T16:12:54.978" v="7532" actId="1076"/>
          <ac:spMkLst>
            <pc:docMk/>
            <pc:sldMk cId="2941395594" sldId="335"/>
            <ac:spMk id="7" creationId="{A5593557-4E93-769A-D9EB-39599432D15D}"/>
          </ac:spMkLst>
        </pc:spChg>
        <pc:spChg chg="add del mod">
          <ac:chgData name="Quang Duong" userId="b90c09f9-bc5c-4e87-9498-c18116c625da" providerId="ADAL" clId="{2925B890-CCBE-4154-8A13-FC2F68A57F6B}" dt="2023-06-12T16:19:03.720" v="7558"/>
          <ac:spMkLst>
            <pc:docMk/>
            <pc:sldMk cId="2941395594" sldId="335"/>
            <ac:spMk id="8" creationId="{06E2EACA-A778-4D0F-22BC-3F476074B41A}"/>
          </ac:spMkLst>
        </pc:spChg>
        <pc:spChg chg="add mod">
          <ac:chgData name="Quang Duong" userId="b90c09f9-bc5c-4e87-9498-c18116c625da" providerId="ADAL" clId="{2925B890-CCBE-4154-8A13-FC2F68A57F6B}" dt="2023-06-18T11:29:33.640" v="10281" actId="20577"/>
          <ac:spMkLst>
            <pc:docMk/>
            <pc:sldMk cId="2941395594" sldId="335"/>
            <ac:spMk id="9" creationId="{F0513911-1410-C0E3-5E7D-B0019A9E009C}"/>
          </ac:spMkLst>
        </pc:spChg>
        <pc:picChg chg="add del mod">
          <ac:chgData name="Quang Duong" userId="b90c09f9-bc5c-4e87-9498-c18116c625da" providerId="ADAL" clId="{2925B890-CCBE-4154-8A13-FC2F68A57F6B}" dt="2023-06-12T16:08:45.614" v="7461" actId="478"/>
          <ac:picMkLst>
            <pc:docMk/>
            <pc:sldMk cId="2941395594" sldId="335"/>
            <ac:picMk id="6" creationId="{43B1052B-2DC2-2DBB-1336-1501D28158E0}"/>
          </ac:picMkLst>
        </pc:picChg>
      </pc:sldChg>
      <pc:sldChg chg="addSp delSp modSp new mod modNotesTx">
        <pc:chgData name="Quang Duong" userId="b90c09f9-bc5c-4e87-9498-c18116c625da" providerId="ADAL" clId="{2925B890-CCBE-4154-8A13-FC2F68A57F6B}" dt="2023-06-12T16:06:07.983" v="7377" actId="20577"/>
        <pc:sldMkLst>
          <pc:docMk/>
          <pc:sldMk cId="3501040729" sldId="336"/>
        </pc:sldMkLst>
        <pc:spChg chg="del">
          <ac:chgData name="Quang Duong" userId="b90c09f9-bc5c-4e87-9498-c18116c625da" providerId="ADAL" clId="{2925B890-CCBE-4154-8A13-FC2F68A57F6B}" dt="2023-06-12T15:41:44.975" v="6962" actId="478"/>
          <ac:spMkLst>
            <pc:docMk/>
            <pc:sldMk cId="3501040729" sldId="336"/>
            <ac:spMk id="2" creationId="{D71A136D-6665-345B-C5E9-9DC9A1DBB33B}"/>
          </ac:spMkLst>
        </pc:spChg>
        <pc:spChg chg="del">
          <ac:chgData name="Quang Duong" userId="b90c09f9-bc5c-4e87-9498-c18116c625da" providerId="ADAL" clId="{2925B890-CCBE-4154-8A13-FC2F68A57F6B}" dt="2023-06-12T15:42:06.954" v="6965" actId="478"/>
          <ac:spMkLst>
            <pc:docMk/>
            <pc:sldMk cId="3501040729" sldId="336"/>
            <ac:spMk id="3" creationId="{90B23B55-EB15-45EE-E08E-F74285053772}"/>
          </ac:spMkLst>
        </pc:spChg>
        <pc:spChg chg="add mod">
          <ac:chgData name="Quang Duong" userId="b90c09f9-bc5c-4e87-9498-c18116c625da" providerId="ADAL" clId="{2925B890-CCBE-4154-8A13-FC2F68A57F6B}" dt="2023-06-12T15:53:45.425" v="7283" actId="20577"/>
          <ac:spMkLst>
            <pc:docMk/>
            <pc:sldMk cId="3501040729" sldId="336"/>
            <ac:spMk id="4" creationId="{2B00A7BF-711C-E823-7A54-123EEC1B4A1B}"/>
          </ac:spMkLst>
        </pc:spChg>
        <pc:spChg chg="add mod">
          <ac:chgData name="Quang Duong" userId="b90c09f9-bc5c-4e87-9498-c18116c625da" providerId="ADAL" clId="{2925B890-CCBE-4154-8A13-FC2F68A57F6B}" dt="2023-06-12T15:53:18.282" v="7254" actId="1076"/>
          <ac:spMkLst>
            <pc:docMk/>
            <pc:sldMk cId="3501040729" sldId="336"/>
            <ac:spMk id="6" creationId="{43082286-1119-E7D3-6AEC-14E27E9962C0}"/>
          </ac:spMkLst>
        </pc:spChg>
        <pc:graphicFrameChg chg="add mod modGraphic">
          <ac:chgData name="Quang Duong" userId="b90c09f9-bc5c-4e87-9498-c18116c625da" providerId="ADAL" clId="{2925B890-CCBE-4154-8A13-FC2F68A57F6B}" dt="2023-06-12T16:06:07.983" v="7377" actId="20577"/>
          <ac:graphicFrameMkLst>
            <pc:docMk/>
            <pc:sldMk cId="3501040729" sldId="336"/>
            <ac:graphicFrameMk id="5" creationId="{F2E398AA-D895-4CBA-05A7-814F2EA9A325}"/>
          </ac:graphicFrameMkLst>
        </pc:graphicFrameChg>
      </pc:sldChg>
      <pc:sldChg chg="addSp delSp modSp new mod modNotesTx">
        <pc:chgData name="Quang Duong" userId="b90c09f9-bc5c-4e87-9498-c18116c625da" providerId="ADAL" clId="{2925B890-CCBE-4154-8A13-FC2F68A57F6B}" dt="2023-06-12T16:28:32.299" v="7713"/>
        <pc:sldMkLst>
          <pc:docMk/>
          <pc:sldMk cId="3557128169" sldId="337"/>
        </pc:sldMkLst>
        <pc:spChg chg="mod">
          <ac:chgData name="Quang Duong" userId="b90c09f9-bc5c-4e87-9498-c18116c625da" providerId="ADAL" clId="{2925B890-CCBE-4154-8A13-FC2F68A57F6B}" dt="2023-06-12T16:03:59.467" v="7354" actId="1076"/>
          <ac:spMkLst>
            <pc:docMk/>
            <pc:sldMk cId="3557128169" sldId="337"/>
            <ac:spMk id="2" creationId="{6CCF9C81-D9AF-5446-F229-6259316E5F4E}"/>
          </ac:spMkLst>
        </pc:spChg>
        <pc:spChg chg="del">
          <ac:chgData name="Quang Duong" userId="b90c09f9-bc5c-4e87-9498-c18116c625da" providerId="ADAL" clId="{2925B890-CCBE-4154-8A13-FC2F68A57F6B}" dt="2023-06-12T15:53:36.970" v="7280" actId="478"/>
          <ac:spMkLst>
            <pc:docMk/>
            <pc:sldMk cId="3557128169" sldId="337"/>
            <ac:spMk id="3" creationId="{B2967F5D-47F2-D115-D2AB-AB9D43E895EB}"/>
          </ac:spMkLst>
        </pc:spChg>
        <pc:spChg chg="add mod">
          <ac:chgData name="Quang Duong" userId="b90c09f9-bc5c-4e87-9498-c18116c625da" providerId="ADAL" clId="{2925B890-CCBE-4154-8A13-FC2F68A57F6B}" dt="2023-06-12T16:11:45.769" v="7465" actId="20577"/>
          <ac:spMkLst>
            <pc:docMk/>
            <pc:sldMk cId="3557128169" sldId="337"/>
            <ac:spMk id="4" creationId="{B952ED65-F8B5-B376-DC8F-4679BD34D21A}"/>
          </ac:spMkLst>
        </pc:spChg>
        <pc:spChg chg="add mod">
          <ac:chgData name="Quang Duong" userId="b90c09f9-bc5c-4e87-9498-c18116c625da" providerId="ADAL" clId="{2925B890-CCBE-4154-8A13-FC2F68A57F6B}" dt="2023-06-12T16:04:13.283" v="7360" actId="1076"/>
          <ac:spMkLst>
            <pc:docMk/>
            <pc:sldMk cId="3557128169" sldId="337"/>
            <ac:spMk id="5" creationId="{6B092E2F-180A-84FC-8AA0-34804ACB8BAC}"/>
          </ac:spMkLst>
        </pc:spChg>
        <pc:spChg chg="add mod">
          <ac:chgData name="Quang Duong" userId="b90c09f9-bc5c-4e87-9498-c18116c625da" providerId="ADAL" clId="{2925B890-CCBE-4154-8A13-FC2F68A57F6B}" dt="2023-06-12T16:04:26.717" v="7367" actId="113"/>
          <ac:spMkLst>
            <pc:docMk/>
            <pc:sldMk cId="3557128169" sldId="337"/>
            <ac:spMk id="6" creationId="{AF98DACA-A90C-5A18-5B7E-03FABEF20F67}"/>
          </ac:spMkLst>
        </pc:spChg>
        <pc:spChg chg="add mod">
          <ac:chgData name="Quang Duong" userId="b90c09f9-bc5c-4e87-9498-c18116c625da" providerId="ADAL" clId="{2925B890-CCBE-4154-8A13-FC2F68A57F6B}" dt="2023-06-12T16:04:46.848" v="7374"/>
          <ac:spMkLst>
            <pc:docMk/>
            <pc:sldMk cId="3557128169" sldId="337"/>
            <ac:spMk id="7" creationId="{CA6AA1F3-6543-5021-88E0-7E7E7ABCBB10}"/>
          </ac:spMkLst>
        </pc:spChg>
        <pc:spChg chg="add mod">
          <ac:chgData name="Quang Duong" userId="b90c09f9-bc5c-4e87-9498-c18116c625da" providerId="ADAL" clId="{2925B890-CCBE-4154-8A13-FC2F68A57F6B}" dt="2023-06-12T16:06:54.030" v="7422" actId="403"/>
          <ac:spMkLst>
            <pc:docMk/>
            <pc:sldMk cId="3557128169" sldId="337"/>
            <ac:spMk id="8" creationId="{000B2619-652A-AC88-4F67-EB1C74CB8F9B}"/>
          </ac:spMkLst>
        </pc:spChg>
        <pc:spChg chg="add mod">
          <ac:chgData name="Quang Duong" userId="b90c09f9-bc5c-4e87-9498-c18116c625da" providerId="ADAL" clId="{2925B890-CCBE-4154-8A13-FC2F68A57F6B}" dt="2023-06-12T16:07:13.546" v="7434" actId="1076"/>
          <ac:spMkLst>
            <pc:docMk/>
            <pc:sldMk cId="3557128169" sldId="337"/>
            <ac:spMk id="9" creationId="{3756432A-D271-560D-5BF2-61DAD3252318}"/>
          </ac:spMkLst>
        </pc:spChg>
        <pc:spChg chg="add mod">
          <ac:chgData name="Quang Duong" userId="b90c09f9-bc5c-4e87-9498-c18116c625da" providerId="ADAL" clId="{2925B890-CCBE-4154-8A13-FC2F68A57F6B}" dt="2023-06-12T16:07:33.533" v="7453" actId="1038"/>
          <ac:spMkLst>
            <pc:docMk/>
            <pc:sldMk cId="3557128169" sldId="337"/>
            <ac:spMk id="10" creationId="{D43AF5EF-8594-2815-B2EE-3D65F68C45EB}"/>
          </ac:spMkLst>
        </pc:spChg>
        <pc:spChg chg="add mod">
          <ac:chgData name="Quang Duong" userId="b90c09f9-bc5c-4e87-9498-c18116c625da" providerId="ADAL" clId="{2925B890-CCBE-4154-8A13-FC2F68A57F6B}" dt="2023-06-12T16:07:43.687" v="7458" actId="20577"/>
          <ac:spMkLst>
            <pc:docMk/>
            <pc:sldMk cId="3557128169" sldId="337"/>
            <ac:spMk id="11" creationId="{5ECB8831-E82B-4F2F-6B98-97B2355E2AA9}"/>
          </ac:spMkLst>
        </pc:spChg>
        <pc:picChg chg="add mod">
          <ac:chgData name="Quang Duong" userId="b90c09f9-bc5c-4e87-9498-c18116c625da" providerId="ADAL" clId="{2925B890-CCBE-4154-8A13-FC2F68A57F6B}" dt="2023-06-12T16:10:12.041" v="7464" actId="1076"/>
          <ac:picMkLst>
            <pc:docMk/>
            <pc:sldMk cId="3557128169" sldId="337"/>
            <ac:picMk id="13" creationId="{762724D9-9502-D6EE-9E26-4E91B16A4DB6}"/>
          </ac:picMkLst>
        </pc:picChg>
        <pc:picChg chg="add mod">
          <ac:chgData name="Quang Duong" userId="b90c09f9-bc5c-4e87-9498-c18116c625da" providerId="ADAL" clId="{2925B890-CCBE-4154-8A13-FC2F68A57F6B}" dt="2023-06-12T16:07:29.320" v="7451" actId="1076"/>
          <ac:picMkLst>
            <pc:docMk/>
            <pc:sldMk cId="3557128169" sldId="337"/>
            <ac:picMk id="2050" creationId="{945FE2C9-97F1-4142-387C-42D672BE5896}"/>
          </ac:picMkLst>
        </pc:picChg>
      </pc:sldChg>
      <pc:sldChg chg="addSp delSp modSp new mod modNotesTx">
        <pc:chgData name="Quang Duong" userId="b90c09f9-bc5c-4e87-9498-c18116c625da" providerId="ADAL" clId="{2925B890-CCBE-4154-8A13-FC2F68A57F6B}" dt="2023-06-12T16:30:39.051" v="7715" actId="1076"/>
        <pc:sldMkLst>
          <pc:docMk/>
          <pc:sldMk cId="1542765014" sldId="338"/>
        </pc:sldMkLst>
        <pc:spChg chg="mod">
          <ac:chgData name="Quang Duong" userId="b90c09f9-bc5c-4e87-9498-c18116c625da" providerId="ADAL" clId="{2925B890-CCBE-4154-8A13-FC2F68A57F6B}" dt="2023-06-12T16:22:43.218" v="7706" actId="1076"/>
          <ac:spMkLst>
            <pc:docMk/>
            <pc:sldMk cId="1542765014" sldId="338"/>
            <ac:spMk id="2" creationId="{330D7082-F7ED-B161-2932-E90AFB2D267D}"/>
          </ac:spMkLst>
        </pc:spChg>
        <pc:spChg chg="del">
          <ac:chgData name="Quang Duong" userId="b90c09f9-bc5c-4e87-9498-c18116c625da" providerId="ADAL" clId="{2925B890-CCBE-4154-8A13-FC2F68A57F6B}" dt="2023-06-12T16:22:46.002" v="7707" actId="478"/>
          <ac:spMkLst>
            <pc:docMk/>
            <pc:sldMk cId="1542765014" sldId="338"/>
            <ac:spMk id="3" creationId="{6F7462D4-9FEF-402A-FA54-8B6A88831E9D}"/>
          </ac:spMkLst>
        </pc:spChg>
        <pc:spChg chg="add mod">
          <ac:chgData name="Quang Duong" userId="b90c09f9-bc5c-4e87-9498-c18116c625da" providerId="ADAL" clId="{2925B890-CCBE-4154-8A13-FC2F68A57F6B}" dt="2023-06-12T16:22:23.262" v="7659"/>
          <ac:spMkLst>
            <pc:docMk/>
            <pc:sldMk cId="1542765014" sldId="338"/>
            <ac:spMk id="4" creationId="{5767991C-8EA3-984B-EE46-7012B4B1B5F4}"/>
          </ac:spMkLst>
        </pc:spChg>
        <pc:spChg chg="add mod">
          <ac:chgData name="Quang Duong" userId="b90c09f9-bc5c-4e87-9498-c18116c625da" providerId="ADAL" clId="{2925B890-CCBE-4154-8A13-FC2F68A57F6B}" dt="2023-06-12T16:30:39.051" v="7715" actId="1076"/>
          <ac:spMkLst>
            <pc:docMk/>
            <pc:sldMk cId="1542765014" sldId="338"/>
            <ac:spMk id="6" creationId="{5A0A2911-38E0-58EB-DB08-6DE894280B6E}"/>
          </ac:spMkLst>
        </pc:spChg>
      </pc:sldChg>
      <pc:sldChg chg="addSp delSp modSp new mod ord">
        <pc:chgData name="Quang Duong" userId="b90c09f9-bc5c-4e87-9498-c18116c625da" providerId="ADAL" clId="{2925B890-CCBE-4154-8A13-FC2F68A57F6B}" dt="2023-06-18T10:19:10.481" v="9523" actId="1076"/>
        <pc:sldMkLst>
          <pc:docMk/>
          <pc:sldMk cId="168474399" sldId="339"/>
        </pc:sldMkLst>
        <pc:spChg chg="mod">
          <ac:chgData name="Quang Duong" userId="b90c09f9-bc5c-4e87-9498-c18116c625da" providerId="ADAL" clId="{2925B890-CCBE-4154-8A13-FC2F68A57F6B}" dt="2023-06-15T11:44:07.711" v="8414"/>
          <ac:spMkLst>
            <pc:docMk/>
            <pc:sldMk cId="168474399" sldId="339"/>
            <ac:spMk id="2" creationId="{FA5659CC-992D-4201-91B4-68E14C99C3D7}"/>
          </ac:spMkLst>
        </pc:spChg>
        <pc:spChg chg="mod">
          <ac:chgData name="Quang Duong" userId="b90c09f9-bc5c-4e87-9498-c18116c625da" providerId="ADAL" clId="{2925B890-CCBE-4154-8A13-FC2F68A57F6B}" dt="2023-06-15T11:44:58.755" v="8511" actId="20577"/>
          <ac:spMkLst>
            <pc:docMk/>
            <pc:sldMk cId="168474399" sldId="339"/>
            <ac:spMk id="3" creationId="{1AE0ED58-1ED8-3966-403E-45898904E0D3}"/>
          </ac:spMkLst>
        </pc:spChg>
        <pc:picChg chg="add mod">
          <ac:chgData name="Quang Duong" userId="b90c09f9-bc5c-4e87-9498-c18116c625da" providerId="ADAL" clId="{2925B890-CCBE-4154-8A13-FC2F68A57F6B}" dt="2023-06-18T10:19:10.481" v="9523" actId="1076"/>
          <ac:picMkLst>
            <pc:docMk/>
            <pc:sldMk cId="168474399" sldId="339"/>
            <ac:picMk id="5" creationId="{27A55832-4986-0C69-96A1-B3CBBF4DF66A}"/>
          </ac:picMkLst>
        </pc:picChg>
        <pc:picChg chg="add del mod">
          <ac:chgData name="Quang Duong" userId="b90c09f9-bc5c-4e87-9498-c18116c625da" providerId="ADAL" clId="{2925B890-CCBE-4154-8A13-FC2F68A57F6B}" dt="2023-06-15T11:40:52.559" v="8403" actId="21"/>
          <ac:picMkLst>
            <pc:docMk/>
            <pc:sldMk cId="168474399" sldId="339"/>
            <ac:picMk id="5" creationId="{976A47CF-E1ED-F737-36D8-E20921CA8CD6}"/>
          </ac:picMkLst>
        </pc:picChg>
        <pc:picChg chg="add del mod">
          <ac:chgData name="Quang Duong" userId="b90c09f9-bc5c-4e87-9498-c18116c625da" providerId="ADAL" clId="{2925B890-CCBE-4154-8A13-FC2F68A57F6B}" dt="2023-06-18T10:18:53.688" v="9521" actId="478"/>
          <ac:picMkLst>
            <pc:docMk/>
            <pc:sldMk cId="168474399" sldId="339"/>
            <ac:picMk id="7" creationId="{FBE1EE35-D96C-116B-44F9-3AD385894914}"/>
          </ac:picMkLst>
        </pc:picChg>
      </pc:sldChg>
      <pc:sldChg chg="addSp delSp modSp new mod modAnim">
        <pc:chgData name="Quang Duong" userId="b90c09f9-bc5c-4e87-9498-c18116c625da" providerId="ADAL" clId="{2925B890-CCBE-4154-8A13-FC2F68A57F6B}" dt="2023-06-18T07:47:58.831" v="9213"/>
        <pc:sldMkLst>
          <pc:docMk/>
          <pc:sldMk cId="835906611" sldId="340"/>
        </pc:sldMkLst>
        <pc:spChg chg="mod">
          <ac:chgData name="Quang Duong" userId="b90c09f9-bc5c-4e87-9498-c18116c625da" providerId="ADAL" clId="{2925B890-CCBE-4154-8A13-FC2F68A57F6B}" dt="2023-06-18T07:47:12.041" v="9204" actId="1076"/>
          <ac:spMkLst>
            <pc:docMk/>
            <pc:sldMk cId="835906611" sldId="340"/>
            <ac:spMk id="2" creationId="{A6D4BFE3-F76D-30B4-E1AF-EA278A56F043}"/>
          </ac:spMkLst>
        </pc:spChg>
        <pc:spChg chg="del mod">
          <ac:chgData name="Quang Duong" userId="b90c09f9-bc5c-4e87-9498-c18116c625da" providerId="ADAL" clId="{2925B890-CCBE-4154-8A13-FC2F68A57F6B}" dt="2023-06-15T13:00:22.738" v="8793" actId="478"/>
          <ac:spMkLst>
            <pc:docMk/>
            <pc:sldMk cId="835906611" sldId="340"/>
            <ac:spMk id="3" creationId="{A36166A2-7C2F-0296-08F0-4778A7870C39}"/>
          </ac:spMkLst>
        </pc:spChg>
        <pc:spChg chg="add mod">
          <ac:chgData name="Quang Duong" userId="b90c09f9-bc5c-4e87-9498-c18116c625da" providerId="ADAL" clId="{2925B890-CCBE-4154-8A13-FC2F68A57F6B}" dt="2023-06-18T07:47:56.353" v="9212" actId="14100"/>
          <ac:spMkLst>
            <pc:docMk/>
            <pc:sldMk cId="835906611" sldId="340"/>
            <ac:spMk id="3" creationId="{A64C072E-6933-9A83-5B1E-0B121344BAF5}"/>
          </ac:spMkLst>
        </pc:spChg>
        <pc:spChg chg="add mod">
          <ac:chgData name="Quang Duong" userId="b90c09f9-bc5c-4e87-9498-c18116c625da" providerId="ADAL" clId="{2925B890-CCBE-4154-8A13-FC2F68A57F6B}" dt="2023-06-15T11:41:28.611" v="8411" actId="1076"/>
          <ac:spMkLst>
            <pc:docMk/>
            <pc:sldMk cId="835906611" sldId="340"/>
            <ac:spMk id="6" creationId="{638ADF3E-0630-D731-B7BA-F23CBDA8B74C}"/>
          </ac:spMkLst>
        </pc:spChg>
        <pc:spChg chg="add mod">
          <ac:chgData name="Quang Duong" userId="b90c09f9-bc5c-4e87-9498-c18116c625da" providerId="ADAL" clId="{2925B890-CCBE-4154-8A13-FC2F68A57F6B}" dt="2023-06-18T07:47:09.800" v="9203" actId="1076"/>
          <ac:spMkLst>
            <pc:docMk/>
            <pc:sldMk cId="835906611" sldId="340"/>
            <ac:spMk id="8" creationId="{31933DD5-96E9-1ED1-B1B0-CEE3641818BC}"/>
          </ac:spMkLst>
        </pc:spChg>
        <pc:picChg chg="add mod">
          <ac:chgData name="Quang Duong" userId="b90c09f9-bc5c-4e87-9498-c18116c625da" providerId="ADAL" clId="{2925B890-CCBE-4154-8A13-FC2F68A57F6B}" dt="2023-06-18T07:47:14.976" v="9206" actId="1076"/>
          <ac:picMkLst>
            <pc:docMk/>
            <pc:sldMk cId="835906611" sldId="340"/>
            <ac:picMk id="4" creationId="{0B2B815A-FC36-918C-C9CF-002930ED9D32}"/>
          </ac:picMkLst>
        </pc:picChg>
        <pc:picChg chg="add del">
          <ac:chgData name="Quang Duong" userId="b90c09f9-bc5c-4e87-9498-c18116c625da" providerId="ADAL" clId="{2925B890-CCBE-4154-8A13-FC2F68A57F6B}" dt="2023-06-15T13:02:20.132" v="8825" actId="21"/>
          <ac:picMkLst>
            <pc:docMk/>
            <pc:sldMk cId="835906611" sldId="340"/>
            <ac:picMk id="10" creationId="{9774B5BC-E61A-524D-39DD-1E13A66E7FAF}"/>
          </ac:picMkLst>
        </pc:picChg>
      </pc:sldChg>
      <pc:sldChg chg="addSp delSp modSp new mod modNotesTx">
        <pc:chgData name="Quang Duong" userId="b90c09f9-bc5c-4e87-9498-c18116c625da" providerId="ADAL" clId="{2925B890-CCBE-4154-8A13-FC2F68A57F6B}" dt="2023-06-18T07:46:58.978" v="9201" actId="207"/>
        <pc:sldMkLst>
          <pc:docMk/>
          <pc:sldMk cId="4200953891" sldId="341"/>
        </pc:sldMkLst>
        <pc:spChg chg="del">
          <ac:chgData name="Quang Duong" userId="b90c09f9-bc5c-4e87-9498-c18116c625da" providerId="ADAL" clId="{2925B890-CCBE-4154-8A13-FC2F68A57F6B}" dt="2023-06-15T11:45:31.078" v="8514" actId="478"/>
          <ac:spMkLst>
            <pc:docMk/>
            <pc:sldMk cId="4200953891" sldId="341"/>
            <ac:spMk id="2" creationId="{C09AB2C6-369D-AFEA-4F19-8577D7E4D00B}"/>
          </ac:spMkLst>
        </pc:spChg>
        <pc:spChg chg="mod">
          <ac:chgData name="Quang Duong" userId="b90c09f9-bc5c-4e87-9498-c18116c625da" providerId="ADAL" clId="{2925B890-CCBE-4154-8A13-FC2F68A57F6B}" dt="2023-06-15T12:53:30.586" v="8696" actId="404"/>
          <ac:spMkLst>
            <pc:docMk/>
            <pc:sldMk cId="4200953891" sldId="341"/>
            <ac:spMk id="3" creationId="{1442813B-C23F-1DAE-3638-8D623BB5C284}"/>
          </ac:spMkLst>
        </pc:spChg>
        <pc:spChg chg="add del mod">
          <ac:chgData name="Quang Duong" userId="b90c09f9-bc5c-4e87-9498-c18116c625da" providerId="ADAL" clId="{2925B890-CCBE-4154-8A13-FC2F68A57F6B}" dt="2023-06-15T11:45:52.558" v="8593" actId="478"/>
          <ac:spMkLst>
            <pc:docMk/>
            <pc:sldMk cId="4200953891" sldId="341"/>
            <ac:spMk id="4" creationId="{47C60DE2-0E26-ED95-3F7F-F71F788E0448}"/>
          </ac:spMkLst>
        </pc:spChg>
        <pc:spChg chg="add mod">
          <ac:chgData name="Quang Duong" userId="b90c09f9-bc5c-4e87-9498-c18116c625da" providerId="ADAL" clId="{2925B890-CCBE-4154-8A13-FC2F68A57F6B}" dt="2023-06-18T07:46:58.978" v="9201" actId="207"/>
          <ac:spMkLst>
            <pc:docMk/>
            <pc:sldMk cId="4200953891" sldId="341"/>
            <ac:spMk id="5" creationId="{F64AA1C6-00C6-D553-B92A-A629C1FD1C4E}"/>
          </ac:spMkLst>
        </pc:spChg>
        <pc:spChg chg="add mod">
          <ac:chgData name="Quang Duong" userId="b90c09f9-bc5c-4e87-9498-c18116c625da" providerId="ADAL" clId="{2925B890-CCBE-4154-8A13-FC2F68A57F6B}" dt="2023-06-15T12:46:27.350" v="8676" actId="404"/>
          <ac:spMkLst>
            <pc:docMk/>
            <pc:sldMk cId="4200953891" sldId="341"/>
            <ac:spMk id="7" creationId="{785CAF4C-1056-DE5C-5CEE-652230312A20}"/>
          </ac:spMkLst>
        </pc:spChg>
        <pc:spChg chg="add del mod">
          <ac:chgData name="Quang Duong" userId="b90c09f9-bc5c-4e87-9498-c18116c625da" providerId="ADAL" clId="{2925B890-CCBE-4154-8A13-FC2F68A57F6B}" dt="2023-06-15T12:57:48.160" v="8760" actId="478"/>
          <ac:spMkLst>
            <pc:docMk/>
            <pc:sldMk cId="4200953891" sldId="341"/>
            <ac:spMk id="9" creationId="{7F848F97-6D16-A0D8-7E93-0975997E9430}"/>
          </ac:spMkLst>
        </pc:spChg>
        <pc:picChg chg="add mod">
          <ac:chgData name="Quang Duong" userId="b90c09f9-bc5c-4e87-9498-c18116c625da" providerId="ADAL" clId="{2925B890-CCBE-4154-8A13-FC2F68A57F6B}" dt="2023-06-15T12:59:40.520" v="8764" actId="14100"/>
          <ac:picMkLst>
            <pc:docMk/>
            <pc:sldMk cId="4200953891" sldId="341"/>
            <ac:picMk id="11" creationId="{ACD74EAB-2702-B229-9F0E-4F8687C5F401}"/>
          </ac:picMkLst>
        </pc:picChg>
      </pc:sldChg>
      <pc:sldChg chg="addSp delSp modSp new mod modAnim">
        <pc:chgData name="Quang Duong" userId="b90c09f9-bc5c-4e87-9498-c18116c625da" providerId="ADAL" clId="{2925B890-CCBE-4154-8A13-FC2F68A57F6B}" dt="2023-06-18T09:48:34.810" v="9513"/>
        <pc:sldMkLst>
          <pc:docMk/>
          <pc:sldMk cId="487637253" sldId="342"/>
        </pc:sldMkLst>
        <pc:spChg chg="mod">
          <ac:chgData name="Quang Duong" userId="b90c09f9-bc5c-4e87-9498-c18116c625da" providerId="ADAL" clId="{2925B890-CCBE-4154-8A13-FC2F68A57F6B}" dt="2023-06-18T08:55:59.495" v="9377" actId="14100"/>
          <ac:spMkLst>
            <pc:docMk/>
            <pc:sldMk cId="487637253" sldId="342"/>
            <ac:spMk id="3" creationId="{C31B84CC-B5BE-B319-29FC-663327B79AEC}"/>
          </ac:spMkLst>
        </pc:spChg>
        <pc:spChg chg="add del">
          <ac:chgData name="Quang Duong" userId="b90c09f9-bc5c-4e87-9498-c18116c625da" providerId="ADAL" clId="{2925B890-CCBE-4154-8A13-FC2F68A57F6B}" dt="2023-06-15T13:00:11.188" v="8787" actId="22"/>
          <ac:spMkLst>
            <pc:docMk/>
            <pc:sldMk cId="487637253" sldId="342"/>
            <ac:spMk id="5" creationId="{9A6A9D95-088E-95BF-5E8E-88B3214C8DAC}"/>
          </ac:spMkLst>
        </pc:spChg>
        <pc:spChg chg="add mod">
          <ac:chgData name="Quang Duong" userId="b90c09f9-bc5c-4e87-9498-c18116c625da" providerId="ADAL" clId="{2925B890-CCBE-4154-8A13-FC2F68A57F6B}" dt="2023-06-18T09:48:26.277" v="9506" actId="1076"/>
          <ac:spMkLst>
            <pc:docMk/>
            <pc:sldMk cId="487637253" sldId="342"/>
            <ac:spMk id="5" creationId="{EE7FD95F-A884-5E66-3FC0-649D510DB833}"/>
          </ac:spMkLst>
        </pc:spChg>
        <pc:spChg chg="add mod">
          <ac:chgData name="Quang Duong" userId="b90c09f9-bc5c-4e87-9498-c18116c625da" providerId="ADAL" clId="{2925B890-CCBE-4154-8A13-FC2F68A57F6B}" dt="2023-06-18T09:47:45.630" v="9496" actId="1076"/>
          <ac:spMkLst>
            <pc:docMk/>
            <pc:sldMk cId="487637253" sldId="342"/>
            <ac:spMk id="8" creationId="{4A822954-33AE-E1D8-AC89-EADA99417686}"/>
          </ac:spMkLst>
        </pc:spChg>
        <pc:picChg chg="add del mod">
          <ac:chgData name="Quang Duong" userId="b90c09f9-bc5c-4e87-9498-c18116c625da" providerId="ADAL" clId="{2925B890-CCBE-4154-8A13-FC2F68A57F6B}" dt="2023-06-18T09:47:47.489" v="9498" actId="478"/>
          <ac:picMkLst>
            <pc:docMk/>
            <pc:sldMk cId="487637253" sldId="342"/>
            <ac:picMk id="7" creationId="{3AAD93BC-08EA-06CC-843D-2358E84817BA}"/>
          </ac:picMkLst>
        </pc:picChg>
        <pc:picChg chg="add mod">
          <ac:chgData name="Quang Duong" userId="b90c09f9-bc5c-4e87-9498-c18116c625da" providerId="ADAL" clId="{2925B890-CCBE-4154-8A13-FC2F68A57F6B}" dt="2023-06-18T09:48:27.189" v="9507" actId="1076"/>
          <ac:picMkLst>
            <pc:docMk/>
            <pc:sldMk cId="487637253" sldId="342"/>
            <ac:picMk id="10" creationId="{B2D883D4-4E2B-B2E4-A966-1CA87022894A}"/>
          </ac:picMkLst>
        </pc:picChg>
        <pc:picChg chg="add mod">
          <ac:chgData name="Quang Duong" userId="b90c09f9-bc5c-4e87-9498-c18116c625da" providerId="ADAL" clId="{2925B890-CCBE-4154-8A13-FC2F68A57F6B}" dt="2023-06-18T09:48:32.621" v="9512" actId="1076"/>
          <ac:picMkLst>
            <pc:docMk/>
            <pc:sldMk cId="487637253" sldId="342"/>
            <ac:picMk id="12" creationId="{0C9D4FA4-2C1E-83FE-4CAC-C0F51ED346E3}"/>
          </ac:picMkLst>
        </pc:picChg>
      </pc:sldChg>
      <pc:sldChg chg="addSp delSp modSp new mod">
        <pc:chgData name="Quang Duong" userId="b90c09f9-bc5c-4e87-9498-c18116c625da" providerId="ADAL" clId="{2925B890-CCBE-4154-8A13-FC2F68A57F6B}" dt="2023-06-18T08:53:00.623" v="9372" actId="1076"/>
        <pc:sldMkLst>
          <pc:docMk/>
          <pc:sldMk cId="2125092634" sldId="343"/>
        </pc:sldMkLst>
        <pc:spChg chg="del">
          <ac:chgData name="Quang Duong" userId="b90c09f9-bc5c-4e87-9498-c18116c625da" providerId="ADAL" clId="{2925B890-CCBE-4154-8A13-FC2F68A57F6B}" dt="2023-06-15T13:02:16.898" v="8823" actId="478"/>
          <ac:spMkLst>
            <pc:docMk/>
            <pc:sldMk cId="2125092634" sldId="343"/>
            <ac:spMk id="2" creationId="{30AB1E9A-EFC8-CEED-7A3E-C9364F50B97B}"/>
          </ac:spMkLst>
        </pc:spChg>
        <pc:spChg chg="del">
          <ac:chgData name="Quang Duong" userId="b90c09f9-bc5c-4e87-9498-c18116c625da" providerId="ADAL" clId="{2925B890-CCBE-4154-8A13-FC2F68A57F6B}" dt="2023-06-15T13:02:18.433" v="8824" actId="478"/>
          <ac:spMkLst>
            <pc:docMk/>
            <pc:sldMk cId="2125092634" sldId="343"/>
            <ac:spMk id="3" creationId="{E922C0E2-F313-B7A9-52F5-7C82E04C6808}"/>
          </ac:spMkLst>
        </pc:spChg>
        <pc:spChg chg="add mod">
          <ac:chgData name="Quang Duong" userId="b90c09f9-bc5c-4e87-9498-c18116c625da" providerId="ADAL" clId="{2925B890-CCBE-4154-8A13-FC2F68A57F6B}" dt="2023-06-18T07:48:28.950" v="9236" actId="115"/>
          <ac:spMkLst>
            <pc:docMk/>
            <pc:sldMk cId="2125092634" sldId="343"/>
            <ac:spMk id="4" creationId="{A9B3ECF0-6336-1AB1-469A-8B6DA133A03E}"/>
          </ac:spMkLst>
        </pc:spChg>
        <pc:picChg chg="add mod">
          <ac:chgData name="Quang Duong" userId="b90c09f9-bc5c-4e87-9498-c18116c625da" providerId="ADAL" clId="{2925B890-CCBE-4154-8A13-FC2F68A57F6B}" dt="2023-06-18T08:53:00.623" v="9372" actId="1076"/>
          <ac:picMkLst>
            <pc:docMk/>
            <pc:sldMk cId="2125092634" sldId="343"/>
            <ac:picMk id="5" creationId="{54BB402D-2F93-EA94-63CF-EACC12E0C4A1}"/>
          </ac:picMkLst>
        </pc:picChg>
      </pc:sldChg>
      <pc:sldChg chg="addSp delSp modSp new mod modAnim modNotesTx">
        <pc:chgData name="Quang Duong" userId="b90c09f9-bc5c-4e87-9498-c18116c625da" providerId="ADAL" clId="{2925B890-CCBE-4154-8A13-FC2F68A57F6B}" dt="2023-06-18T10:23:41.656" v="9530" actId="1076"/>
        <pc:sldMkLst>
          <pc:docMk/>
          <pc:sldMk cId="4214404794" sldId="344"/>
        </pc:sldMkLst>
        <pc:spChg chg="mod">
          <ac:chgData name="Quang Duong" userId="b90c09f9-bc5c-4e87-9498-c18116c625da" providerId="ADAL" clId="{2925B890-CCBE-4154-8A13-FC2F68A57F6B}" dt="2023-06-18T08:41:59.257" v="9352" actId="404"/>
          <ac:spMkLst>
            <pc:docMk/>
            <pc:sldMk cId="4214404794" sldId="344"/>
            <ac:spMk id="2" creationId="{1444DE1C-3F6C-5659-6588-79B57B660498}"/>
          </ac:spMkLst>
        </pc:spChg>
        <pc:spChg chg="mod">
          <ac:chgData name="Quang Duong" userId="b90c09f9-bc5c-4e87-9498-c18116c625da" providerId="ADAL" clId="{2925B890-CCBE-4154-8A13-FC2F68A57F6B}" dt="2023-06-18T08:42:22.585" v="9363" actId="1076"/>
          <ac:spMkLst>
            <pc:docMk/>
            <pc:sldMk cId="4214404794" sldId="344"/>
            <ac:spMk id="3" creationId="{AB4CE935-CFA8-FDAE-4087-41630108AC83}"/>
          </ac:spMkLst>
        </pc:spChg>
        <pc:spChg chg="add mod">
          <ac:chgData name="Quang Duong" userId="b90c09f9-bc5c-4e87-9498-c18116c625da" providerId="ADAL" clId="{2925B890-CCBE-4154-8A13-FC2F68A57F6B}" dt="2023-06-18T08:42:26.162" v="9365" actId="14100"/>
          <ac:spMkLst>
            <pc:docMk/>
            <pc:sldMk cId="4214404794" sldId="344"/>
            <ac:spMk id="5" creationId="{0F3F8B7E-4E8E-291D-78FA-8D2F773C7692}"/>
          </ac:spMkLst>
        </pc:spChg>
        <pc:picChg chg="add del mod">
          <ac:chgData name="Quang Duong" userId="b90c09f9-bc5c-4e87-9498-c18116c625da" providerId="ADAL" clId="{2925B890-CCBE-4154-8A13-FC2F68A57F6B}" dt="2023-06-18T08:43:05.036" v="9366" actId="478"/>
          <ac:picMkLst>
            <pc:docMk/>
            <pc:sldMk cId="4214404794" sldId="344"/>
            <ac:picMk id="7" creationId="{1A13A944-F95C-CBAC-1533-738FE9222D15}"/>
          </ac:picMkLst>
        </pc:picChg>
        <pc:picChg chg="add del mod">
          <ac:chgData name="Quang Duong" userId="b90c09f9-bc5c-4e87-9498-c18116c625da" providerId="ADAL" clId="{2925B890-CCBE-4154-8A13-FC2F68A57F6B}" dt="2023-06-18T10:23:24.817" v="9524" actId="478"/>
          <ac:picMkLst>
            <pc:docMk/>
            <pc:sldMk cId="4214404794" sldId="344"/>
            <ac:picMk id="9" creationId="{9ABE3269-FB91-E578-3EC8-611848072683}"/>
          </ac:picMkLst>
        </pc:picChg>
        <pc:picChg chg="add mod">
          <ac:chgData name="Quang Duong" userId="b90c09f9-bc5c-4e87-9498-c18116c625da" providerId="ADAL" clId="{2925B890-CCBE-4154-8A13-FC2F68A57F6B}" dt="2023-06-18T10:23:41.656" v="9530" actId="1076"/>
          <ac:picMkLst>
            <pc:docMk/>
            <pc:sldMk cId="4214404794" sldId="344"/>
            <ac:picMk id="11" creationId="{9E1657FF-4593-59B2-A614-4AF5BE19473F}"/>
          </ac:picMkLst>
        </pc:picChg>
      </pc:sldChg>
      <pc:sldChg chg="modSp mod">
        <pc:chgData name="Quang Duong" userId="b90c09f9-bc5c-4e87-9498-c18116c625da" providerId="ADAL" clId="{2925B890-CCBE-4154-8A13-FC2F68A57F6B}" dt="2023-06-18T07:42:22.306" v="9187" actId="20577"/>
        <pc:sldMkLst>
          <pc:docMk/>
          <pc:sldMk cId="2920693990" sldId="346"/>
        </pc:sldMkLst>
        <pc:spChg chg="mod">
          <ac:chgData name="Quang Duong" userId="b90c09f9-bc5c-4e87-9498-c18116c625da" providerId="ADAL" clId="{2925B890-CCBE-4154-8A13-FC2F68A57F6B}" dt="2023-06-18T07:42:22.306" v="9187" actId="20577"/>
          <ac:spMkLst>
            <pc:docMk/>
            <pc:sldMk cId="2920693990" sldId="346"/>
            <ac:spMk id="5" creationId="{AEEF833E-1B9A-8C9E-D805-26FEEF995A0C}"/>
          </ac:spMkLst>
        </pc:spChg>
      </pc:sldChg>
      <pc:sldChg chg="del">
        <pc:chgData name="Quang Duong" userId="b90c09f9-bc5c-4e87-9498-c18116c625da" providerId="ADAL" clId="{2925B890-CCBE-4154-8A13-FC2F68A57F6B}" dt="2023-06-18T11:28:13.558" v="10280" actId="47"/>
        <pc:sldMkLst>
          <pc:docMk/>
          <pc:sldMk cId="137673885" sldId="347"/>
        </pc:sldMkLst>
      </pc:sldChg>
      <pc:sldChg chg="del mod modShow">
        <pc:chgData name="Quang Duong" userId="b90c09f9-bc5c-4e87-9498-c18116c625da" providerId="ADAL" clId="{2925B890-CCBE-4154-8A13-FC2F68A57F6B}" dt="2023-06-18T11:28:02.014" v="10278" actId="47"/>
        <pc:sldMkLst>
          <pc:docMk/>
          <pc:sldMk cId="2022277380" sldId="348"/>
        </pc:sldMkLst>
      </pc:sldChg>
      <pc:sldChg chg="modSp mod">
        <pc:chgData name="Quang Duong" userId="b90c09f9-bc5c-4e87-9498-c18116c625da" providerId="ADAL" clId="{2925B890-CCBE-4154-8A13-FC2F68A57F6B}" dt="2023-06-18T11:04:04.449" v="10189" actId="20577"/>
        <pc:sldMkLst>
          <pc:docMk/>
          <pc:sldMk cId="1442333292" sldId="349"/>
        </pc:sldMkLst>
        <pc:spChg chg="mod">
          <ac:chgData name="Quang Duong" userId="b90c09f9-bc5c-4e87-9498-c18116c625da" providerId="ADAL" clId="{2925B890-CCBE-4154-8A13-FC2F68A57F6B}" dt="2023-06-18T11:04:04.449" v="10189" actId="20577"/>
          <ac:spMkLst>
            <pc:docMk/>
            <pc:sldMk cId="1442333292" sldId="349"/>
            <ac:spMk id="3" creationId="{00000000-0000-0000-0000-000000000000}"/>
          </ac:spMkLst>
        </pc:spChg>
      </pc:sldChg>
      <pc:sldChg chg="modSp mod modAnim">
        <pc:chgData name="Quang Duong" userId="b90c09f9-bc5c-4e87-9498-c18116c625da" providerId="ADAL" clId="{2925B890-CCBE-4154-8A13-FC2F68A57F6B}" dt="2023-06-18T11:29:57.785" v="10285"/>
        <pc:sldMkLst>
          <pc:docMk/>
          <pc:sldMk cId="3498224404" sldId="351"/>
        </pc:sldMkLst>
        <pc:spChg chg="mod">
          <ac:chgData name="Quang Duong" userId="b90c09f9-bc5c-4e87-9498-c18116c625da" providerId="ADAL" clId="{2925B890-CCBE-4154-8A13-FC2F68A57F6B}" dt="2023-06-18T07:46:07.729" v="9188" actId="14100"/>
          <ac:spMkLst>
            <pc:docMk/>
            <pc:sldMk cId="3498224404" sldId="351"/>
            <ac:spMk id="4" creationId="{5767991C-8EA3-984B-EE46-7012B4B1B5F4}"/>
          </ac:spMkLst>
        </pc:spChg>
      </pc:sldChg>
      <pc:sldChg chg="addSp delSp modSp mod">
        <pc:chgData name="Quang Duong" userId="b90c09f9-bc5c-4e87-9498-c18116c625da" providerId="ADAL" clId="{2925B890-CCBE-4154-8A13-FC2F68A57F6B}" dt="2023-06-18T10:45:51.500" v="9652" actId="1076"/>
        <pc:sldMkLst>
          <pc:docMk/>
          <pc:sldMk cId="3470545215" sldId="353"/>
        </pc:sldMkLst>
        <pc:spChg chg="mod">
          <ac:chgData name="Quang Duong" userId="b90c09f9-bc5c-4e87-9498-c18116c625da" providerId="ADAL" clId="{2925B890-CCBE-4154-8A13-FC2F68A57F6B}" dt="2023-06-18T10:45:51.500" v="9652" actId="1076"/>
          <ac:spMkLst>
            <pc:docMk/>
            <pc:sldMk cId="3470545215" sldId="353"/>
            <ac:spMk id="2" creationId="{9C07EEF0-5E28-E8F9-11B8-3E802187ECEC}"/>
          </ac:spMkLst>
        </pc:spChg>
        <pc:spChg chg="del">
          <ac:chgData name="Quang Duong" userId="b90c09f9-bc5c-4e87-9498-c18116c625da" providerId="ADAL" clId="{2925B890-CCBE-4154-8A13-FC2F68A57F6B}" dt="2023-06-18T09:54:08.030" v="9514" actId="478"/>
          <ac:spMkLst>
            <pc:docMk/>
            <pc:sldMk cId="3470545215" sldId="353"/>
            <ac:spMk id="3" creationId="{77BD6874-D60E-BD41-4F04-FC64CF61C122}"/>
          </ac:spMkLst>
        </pc:spChg>
        <pc:picChg chg="add del mod">
          <ac:chgData name="Quang Duong" userId="b90c09f9-bc5c-4e87-9498-c18116c625da" providerId="ADAL" clId="{2925B890-CCBE-4154-8A13-FC2F68A57F6B}" dt="2023-06-18T10:45:47.532" v="9649" actId="478"/>
          <ac:picMkLst>
            <pc:docMk/>
            <pc:sldMk cId="3470545215" sldId="353"/>
            <ac:picMk id="5" creationId="{66081745-2B5E-2552-3BDC-BA348E36F5E4}"/>
          </ac:picMkLst>
        </pc:picChg>
        <pc:picChg chg="add mod">
          <ac:chgData name="Quang Duong" userId="b90c09f9-bc5c-4e87-9498-c18116c625da" providerId="ADAL" clId="{2925B890-CCBE-4154-8A13-FC2F68A57F6B}" dt="2023-06-18T10:45:49.541" v="9651" actId="1076"/>
          <ac:picMkLst>
            <pc:docMk/>
            <pc:sldMk cId="3470545215" sldId="353"/>
            <ac:picMk id="6" creationId="{9FBC0514-9ACE-3283-E582-42CB26F697F7}"/>
          </ac:picMkLst>
        </pc:picChg>
      </pc:sldChg>
      <pc:sldChg chg="modSp del mod">
        <pc:chgData name="Quang Duong" userId="b90c09f9-bc5c-4e87-9498-c18116c625da" providerId="ADAL" clId="{2925B890-CCBE-4154-8A13-FC2F68A57F6B}" dt="2023-06-18T10:55:46.055" v="10109" actId="47"/>
        <pc:sldMkLst>
          <pc:docMk/>
          <pc:sldMk cId="2384708610" sldId="354"/>
        </pc:sldMkLst>
        <pc:spChg chg="mod">
          <ac:chgData name="Quang Duong" userId="b90c09f9-bc5c-4e87-9498-c18116c625da" providerId="ADAL" clId="{2925B890-CCBE-4154-8A13-FC2F68A57F6B}" dt="2023-06-18T10:55:17.939" v="10108" actId="20577"/>
          <ac:spMkLst>
            <pc:docMk/>
            <pc:sldMk cId="2384708610" sldId="354"/>
            <ac:spMk id="5" creationId="{AEEF833E-1B9A-8C9E-D805-26FEEF995A0C}"/>
          </ac:spMkLst>
        </pc:spChg>
      </pc:sldChg>
      <pc:sldChg chg="addSp delSp modSp new mod">
        <pc:chgData name="Quang Duong" userId="b90c09f9-bc5c-4e87-9498-c18116c625da" providerId="ADAL" clId="{2925B890-CCBE-4154-8A13-FC2F68A57F6B}" dt="2023-06-18T08:58:44.526" v="9432" actId="1076"/>
        <pc:sldMkLst>
          <pc:docMk/>
          <pc:sldMk cId="2371753251" sldId="355"/>
        </pc:sldMkLst>
        <pc:spChg chg="del">
          <ac:chgData name="Quang Duong" userId="b90c09f9-bc5c-4e87-9498-c18116c625da" providerId="ADAL" clId="{2925B890-CCBE-4154-8A13-FC2F68A57F6B}" dt="2023-06-18T08:57:40.974" v="9380" actId="478"/>
          <ac:spMkLst>
            <pc:docMk/>
            <pc:sldMk cId="2371753251" sldId="355"/>
            <ac:spMk id="2" creationId="{BBAECA5B-96CC-E7FA-9953-20310E81EC54}"/>
          </ac:spMkLst>
        </pc:spChg>
        <pc:spChg chg="mod">
          <ac:chgData name="Quang Duong" userId="b90c09f9-bc5c-4e87-9498-c18116c625da" providerId="ADAL" clId="{2925B890-CCBE-4154-8A13-FC2F68A57F6B}" dt="2023-06-18T08:57:58.678" v="9412" actId="1076"/>
          <ac:spMkLst>
            <pc:docMk/>
            <pc:sldMk cId="2371753251" sldId="355"/>
            <ac:spMk id="3" creationId="{EE202316-A417-37A1-6055-C5B84CBC8B42}"/>
          </ac:spMkLst>
        </pc:spChg>
        <pc:picChg chg="add mod">
          <ac:chgData name="Quang Duong" userId="b90c09f9-bc5c-4e87-9498-c18116c625da" providerId="ADAL" clId="{2925B890-CCBE-4154-8A13-FC2F68A57F6B}" dt="2023-06-18T08:58:43.160" v="9431" actId="1076"/>
          <ac:picMkLst>
            <pc:docMk/>
            <pc:sldMk cId="2371753251" sldId="355"/>
            <ac:picMk id="5" creationId="{CB25961D-17BB-471C-7A03-1CEFCCA0449B}"/>
          </ac:picMkLst>
        </pc:picChg>
        <pc:picChg chg="add mod">
          <ac:chgData name="Quang Duong" userId="b90c09f9-bc5c-4e87-9498-c18116c625da" providerId="ADAL" clId="{2925B890-CCBE-4154-8A13-FC2F68A57F6B}" dt="2023-06-18T08:58:44.526" v="9432" actId="1076"/>
          <ac:picMkLst>
            <pc:docMk/>
            <pc:sldMk cId="2371753251" sldId="355"/>
            <ac:picMk id="1026" creationId="{7DD6D9E4-220A-F0BA-7F40-23C1E9C25163}"/>
          </ac:picMkLst>
        </pc:picChg>
      </pc:sldChg>
      <pc:sldChg chg="addSp delSp modSp add mod">
        <pc:chgData name="Quang Duong" userId="b90c09f9-bc5c-4e87-9498-c18116c625da" providerId="ADAL" clId="{2925B890-CCBE-4154-8A13-FC2F68A57F6B}" dt="2023-06-18T08:59:24.822" v="9454" actId="14100"/>
        <pc:sldMkLst>
          <pc:docMk/>
          <pc:sldMk cId="465183286" sldId="356"/>
        </pc:sldMkLst>
        <pc:spChg chg="mod">
          <ac:chgData name="Quang Duong" userId="b90c09f9-bc5c-4e87-9498-c18116c625da" providerId="ADAL" clId="{2925B890-CCBE-4154-8A13-FC2F68A57F6B}" dt="2023-06-18T08:58:50.904" v="9443" actId="20577"/>
          <ac:spMkLst>
            <pc:docMk/>
            <pc:sldMk cId="465183286" sldId="356"/>
            <ac:spMk id="3" creationId="{EE202316-A417-37A1-6055-C5B84CBC8B42}"/>
          </ac:spMkLst>
        </pc:spChg>
        <pc:picChg chg="add mod">
          <ac:chgData name="Quang Duong" userId="b90c09f9-bc5c-4e87-9498-c18116c625da" providerId="ADAL" clId="{2925B890-CCBE-4154-8A13-FC2F68A57F6B}" dt="2023-06-18T08:59:24.822" v="9454" actId="14100"/>
          <ac:picMkLst>
            <pc:docMk/>
            <pc:sldMk cId="465183286" sldId="356"/>
            <ac:picMk id="4" creationId="{9657E95B-8880-86E7-4590-A0774CC4296C}"/>
          </ac:picMkLst>
        </pc:picChg>
        <pc:picChg chg="del mod">
          <ac:chgData name="Quang Duong" userId="b90c09f9-bc5c-4e87-9498-c18116c625da" providerId="ADAL" clId="{2925B890-CCBE-4154-8A13-FC2F68A57F6B}" dt="2023-06-18T08:59:08.901" v="9451" actId="478"/>
          <ac:picMkLst>
            <pc:docMk/>
            <pc:sldMk cId="465183286" sldId="356"/>
            <ac:picMk id="5" creationId="{CB25961D-17BB-471C-7A03-1CEFCCA0449B}"/>
          </ac:picMkLst>
        </pc:picChg>
        <pc:picChg chg="del">
          <ac:chgData name="Quang Duong" userId="b90c09f9-bc5c-4e87-9498-c18116c625da" providerId="ADAL" clId="{2925B890-CCBE-4154-8A13-FC2F68A57F6B}" dt="2023-06-18T08:58:57.661" v="9444" actId="478"/>
          <ac:picMkLst>
            <pc:docMk/>
            <pc:sldMk cId="465183286" sldId="356"/>
            <ac:picMk id="1026" creationId="{7DD6D9E4-220A-F0BA-7F40-23C1E9C25163}"/>
          </ac:picMkLst>
        </pc:picChg>
        <pc:picChg chg="add mod">
          <ac:chgData name="Quang Duong" userId="b90c09f9-bc5c-4e87-9498-c18116c625da" providerId="ADAL" clId="{2925B890-CCBE-4154-8A13-FC2F68A57F6B}" dt="2023-06-18T08:59:05.718" v="9449" actId="1076"/>
          <ac:picMkLst>
            <pc:docMk/>
            <pc:sldMk cId="465183286" sldId="356"/>
            <ac:picMk id="2050" creationId="{0E75F4CC-DA72-631E-939B-1F4D27D35C57}"/>
          </ac:picMkLst>
        </pc:picChg>
      </pc:sldChg>
      <pc:sldChg chg="addSp delSp modSp new mod">
        <pc:chgData name="Quang Duong" userId="b90c09f9-bc5c-4e87-9498-c18116c625da" providerId="ADAL" clId="{2925B890-CCBE-4154-8A13-FC2F68A57F6B}" dt="2023-06-18T11:45:48.636" v="10368" actId="20577"/>
        <pc:sldMkLst>
          <pc:docMk/>
          <pc:sldMk cId="2300624427" sldId="357"/>
        </pc:sldMkLst>
        <pc:spChg chg="mod">
          <ac:chgData name="Quang Duong" userId="b90c09f9-bc5c-4e87-9498-c18116c625da" providerId="ADAL" clId="{2925B890-CCBE-4154-8A13-FC2F68A57F6B}" dt="2023-06-18T09:47:30.573" v="9492" actId="1076"/>
          <ac:spMkLst>
            <pc:docMk/>
            <pc:sldMk cId="2300624427" sldId="357"/>
            <ac:spMk id="2" creationId="{974B9A81-1F6F-4E61-4FCB-949B41983AF3}"/>
          </ac:spMkLst>
        </pc:spChg>
        <pc:spChg chg="del">
          <ac:chgData name="Quang Duong" userId="b90c09f9-bc5c-4e87-9498-c18116c625da" providerId="ADAL" clId="{2925B890-CCBE-4154-8A13-FC2F68A57F6B}" dt="2023-06-18T09:08:37.201" v="9489" actId="478"/>
          <ac:spMkLst>
            <pc:docMk/>
            <pc:sldMk cId="2300624427" sldId="357"/>
            <ac:spMk id="3" creationId="{679EBC29-E913-290F-45CD-1F9C5A9E82AB}"/>
          </ac:spMkLst>
        </pc:spChg>
        <pc:spChg chg="add del mod">
          <ac:chgData name="Quang Duong" userId="b90c09f9-bc5c-4e87-9498-c18116c625da" providerId="ADAL" clId="{2925B890-CCBE-4154-8A13-FC2F68A57F6B}" dt="2023-06-18T09:47:32.650" v="9493" actId="21"/>
          <ac:spMkLst>
            <pc:docMk/>
            <pc:sldMk cId="2300624427" sldId="357"/>
            <ac:spMk id="5" creationId="{03923962-404D-BEC5-6FFE-9BD1CCE6C797}"/>
          </ac:spMkLst>
        </pc:spChg>
        <pc:spChg chg="add mod">
          <ac:chgData name="Quang Duong" userId="b90c09f9-bc5c-4e87-9498-c18116c625da" providerId="ADAL" clId="{2925B890-CCBE-4154-8A13-FC2F68A57F6B}" dt="2023-06-18T11:45:48.636" v="10368" actId="20577"/>
          <ac:spMkLst>
            <pc:docMk/>
            <pc:sldMk cId="2300624427" sldId="357"/>
            <ac:spMk id="9" creationId="{B991330C-09A5-5E13-042A-849F142EEEA5}"/>
          </ac:spMkLst>
        </pc:spChg>
        <pc:picChg chg="add mod">
          <ac:chgData name="Quang Duong" userId="b90c09f9-bc5c-4e87-9498-c18116c625da" providerId="ADAL" clId="{2925B890-CCBE-4154-8A13-FC2F68A57F6B}" dt="2023-06-18T11:45:19.052" v="10347" actId="14100"/>
          <ac:picMkLst>
            <pc:docMk/>
            <pc:sldMk cId="2300624427" sldId="357"/>
            <ac:picMk id="7" creationId="{E97A9DCF-6D6C-12B0-C168-E755A287E650}"/>
          </ac:picMkLst>
        </pc:picChg>
      </pc:sldChg>
      <pc:sldChg chg="addSp modSp new mod ord">
        <pc:chgData name="Quang Duong" userId="b90c09f9-bc5c-4e87-9498-c18116c625da" providerId="ADAL" clId="{2925B890-CCBE-4154-8A13-FC2F68A57F6B}" dt="2023-06-18T10:36:33.934" v="9577" actId="1076"/>
        <pc:sldMkLst>
          <pc:docMk/>
          <pc:sldMk cId="1577508446" sldId="358"/>
        </pc:sldMkLst>
        <pc:spChg chg="mod">
          <ac:chgData name="Quang Duong" userId="b90c09f9-bc5c-4e87-9498-c18116c625da" providerId="ADAL" clId="{2925B890-CCBE-4154-8A13-FC2F68A57F6B}" dt="2023-06-18T10:36:32.861" v="9576" actId="1076"/>
          <ac:spMkLst>
            <pc:docMk/>
            <pc:sldMk cId="1577508446" sldId="358"/>
            <ac:spMk id="2" creationId="{1D6ACC4A-E2C3-FFEA-140A-120C4D7921AA}"/>
          </ac:spMkLst>
        </pc:spChg>
        <pc:picChg chg="add mod">
          <ac:chgData name="Quang Duong" userId="b90c09f9-bc5c-4e87-9498-c18116c625da" providerId="ADAL" clId="{2925B890-CCBE-4154-8A13-FC2F68A57F6B}" dt="2023-06-18T10:36:33.934" v="9577" actId="1076"/>
          <ac:picMkLst>
            <pc:docMk/>
            <pc:sldMk cId="1577508446" sldId="358"/>
            <ac:picMk id="5" creationId="{153DF492-5712-1389-0B49-0D6630512B12}"/>
          </ac:picMkLst>
        </pc:picChg>
      </pc:sldChg>
      <pc:sldChg chg="addSp delSp modSp new mod">
        <pc:chgData name="Quang Duong" userId="b90c09f9-bc5c-4e87-9498-c18116c625da" providerId="ADAL" clId="{2925B890-CCBE-4154-8A13-FC2F68A57F6B}" dt="2023-06-18T10:42:09.870" v="9614" actId="1076"/>
        <pc:sldMkLst>
          <pc:docMk/>
          <pc:sldMk cId="1976896816" sldId="359"/>
        </pc:sldMkLst>
        <pc:spChg chg="mod">
          <ac:chgData name="Quang Duong" userId="b90c09f9-bc5c-4e87-9498-c18116c625da" providerId="ADAL" clId="{2925B890-CCBE-4154-8A13-FC2F68A57F6B}" dt="2023-06-18T10:37:04.686" v="9610" actId="1076"/>
          <ac:spMkLst>
            <pc:docMk/>
            <pc:sldMk cId="1976896816" sldId="359"/>
            <ac:spMk id="2" creationId="{AB8E5F4E-55BF-9ECA-FA1E-8057CFA50093}"/>
          </ac:spMkLst>
        </pc:spChg>
        <pc:spChg chg="del mod">
          <ac:chgData name="Quang Duong" userId="b90c09f9-bc5c-4e87-9498-c18116c625da" providerId="ADAL" clId="{2925B890-CCBE-4154-8A13-FC2F68A57F6B}" dt="2023-06-18T10:37:38.625" v="9612" actId="478"/>
          <ac:spMkLst>
            <pc:docMk/>
            <pc:sldMk cId="1976896816" sldId="359"/>
            <ac:spMk id="3" creationId="{D234C987-B2F7-95F6-C5AE-DD4A05229852}"/>
          </ac:spMkLst>
        </pc:spChg>
        <pc:picChg chg="add mod">
          <ac:chgData name="Quang Duong" userId="b90c09f9-bc5c-4e87-9498-c18116c625da" providerId="ADAL" clId="{2925B890-CCBE-4154-8A13-FC2F68A57F6B}" dt="2023-06-18T10:42:09.870" v="9614" actId="1076"/>
          <ac:picMkLst>
            <pc:docMk/>
            <pc:sldMk cId="1976896816" sldId="359"/>
            <ac:picMk id="5" creationId="{EED2D0BB-2C7D-3ECE-6C9C-D9A2AB0C3BB3}"/>
          </ac:picMkLst>
        </pc:picChg>
      </pc:sldChg>
      <pc:sldChg chg="addSp delSp modSp new mod">
        <pc:chgData name="Quang Duong" userId="b90c09f9-bc5c-4e87-9498-c18116c625da" providerId="ADAL" clId="{2925B890-CCBE-4154-8A13-FC2F68A57F6B}" dt="2023-06-18T10:47:39.669" v="9658" actId="1076"/>
        <pc:sldMkLst>
          <pc:docMk/>
          <pc:sldMk cId="1228123559" sldId="360"/>
        </pc:sldMkLst>
        <pc:spChg chg="mod">
          <ac:chgData name="Quang Duong" userId="b90c09f9-bc5c-4e87-9498-c18116c625da" providerId="ADAL" clId="{2925B890-CCBE-4154-8A13-FC2F68A57F6B}" dt="2023-06-18T10:47:38.581" v="9657" actId="1076"/>
          <ac:spMkLst>
            <pc:docMk/>
            <pc:sldMk cId="1228123559" sldId="360"/>
            <ac:spMk id="2" creationId="{057DFF18-6434-6F4A-A3DC-8946A00F185C}"/>
          </ac:spMkLst>
        </pc:spChg>
        <pc:spChg chg="del">
          <ac:chgData name="Quang Duong" userId="b90c09f9-bc5c-4e87-9498-c18116c625da" providerId="ADAL" clId="{2925B890-CCBE-4154-8A13-FC2F68A57F6B}" dt="2023-06-18T10:42:31.678" v="9644" actId="478"/>
          <ac:spMkLst>
            <pc:docMk/>
            <pc:sldMk cId="1228123559" sldId="360"/>
            <ac:spMk id="3" creationId="{A0B4C0A9-8795-FB53-6BF6-8A14DC64038D}"/>
          </ac:spMkLst>
        </pc:spChg>
        <pc:picChg chg="add del mod">
          <ac:chgData name="Quang Duong" userId="b90c09f9-bc5c-4e87-9498-c18116c625da" providerId="ADAL" clId="{2925B890-CCBE-4154-8A13-FC2F68A57F6B}" dt="2023-06-18T10:45:45.375" v="9648" actId="21"/>
          <ac:picMkLst>
            <pc:docMk/>
            <pc:sldMk cId="1228123559" sldId="360"/>
            <ac:picMk id="5" creationId="{92E7715B-62B1-20C4-45F9-CCD78340D397}"/>
          </ac:picMkLst>
        </pc:picChg>
        <pc:picChg chg="add mod">
          <ac:chgData name="Quang Duong" userId="b90c09f9-bc5c-4e87-9498-c18116c625da" providerId="ADAL" clId="{2925B890-CCBE-4154-8A13-FC2F68A57F6B}" dt="2023-06-18T10:47:39.669" v="9658" actId="1076"/>
          <ac:picMkLst>
            <pc:docMk/>
            <pc:sldMk cId="1228123559" sldId="360"/>
            <ac:picMk id="7" creationId="{627E8FAA-3BC8-6191-8287-C10A5B84742A}"/>
          </ac:picMkLst>
        </pc:picChg>
      </pc:sldChg>
      <pc:sldChg chg="add ord">
        <pc:chgData name="Quang Duong" userId="b90c09f9-bc5c-4e87-9498-c18116c625da" providerId="ADAL" clId="{2925B890-CCBE-4154-8A13-FC2F68A57F6B}" dt="2023-06-18T10:55:48.056" v="10112"/>
        <pc:sldMkLst>
          <pc:docMk/>
          <pc:sldMk cId="1043046648" sldId="361"/>
        </pc:sldMkLst>
      </pc:sldChg>
      <pc:sldChg chg="modSp new mod">
        <pc:chgData name="Quang Duong" userId="b90c09f9-bc5c-4e87-9498-c18116c625da" providerId="ADAL" clId="{2925B890-CCBE-4154-8A13-FC2F68A57F6B}" dt="2023-06-18T11:22:24.675" v="10252" actId="122"/>
        <pc:sldMkLst>
          <pc:docMk/>
          <pc:sldMk cId="3257382393" sldId="362"/>
        </pc:sldMkLst>
        <pc:spChg chg="mod">
          <ac:chgData name="Quang Duong" userId="b90c09f9-bc5c-4e87-9498-c18116c625da" providerId="ADAL" clId="{2925B890-CCBE-4154-8A13-FC2F68A57F6B}" dt="2023-06-18T11:22:12.889" v="10243" actId="5793"/>
          <ac:spMkLst>
            <pc:docMk/>
            <pc:sldMk cId="3257382393" sldId="362"/>
            <ac:spMk id="2" creationId="{B741461F-C890-CFB7-9336-5E13909D7B51}"/>
          </ac:spMkLst>
        </pc:spChg>
        <pc:spChg chg="mod">
          <ac:chgData name="Quang Duong" userId="b90c09f9-bc5c-4e87-9498-c18116c625da" providerId="ADAL" clId="{2925B890-CCBE-4154-8A13-FC2F68A57F6B}" dt="2023-06-18T11:22:24.675" v="10252" actId="122"/>
          <ac:spMkLst>
            <pc:docMk/>
            <pc:sldMk cId="3257382393" sldId="362"/>
            <ac:spMk id="3" creationId="{79E6F193-6A03-32FF-1B72-A4F62C2BD181}"/>
          </ac:spMkLst>
        </pc:spChg>
      </pc:sldChg>
      <pc:sldChg chg="add">
        <pc:chgData name="Quang Duong" userId="b90c09f9-bc5c-4e87-9498-c18116c625da" providerId="ADAL" clId="{2925B890-CCBE-4154-8A13-FC2F68A57F6B}" dt="2023-06-18T11:28:00.761" v="10277"/>
        <pc:sldMkLst>
          <pc:docMk/>
          <pc:sldMk cId="4115999060" sldId="363"/>
        </pc:sldMkLst>
      </pc:sldChg>
      <pc:sldChg chg="add">
        <pc:chgData name="Quang Duong" userId="b90c09f9-bc5c-4e87-9498-c18116c625da" providerId="ADAL" clId="{2925B890-CCBE-4154-8A13-FC2F68A57F6B}" dt="2023-06-18T11:28:10.318" v="10279"/>
        <pc:sldMkLst>
          <pc:docMk/>
          <pc:sldMk cId="1762137607" sldId="364"/>
        </pc:sldMkLst>
      </pc:sldChg>
    </pc:docChg>
  </pc:docChgLst>
  <pc:docChgLst>
    <pc:chgData name="Quang Duong" userId="b90c09f9-bc5c-4e87-9498-c18116c625da" providerId="ADAL" clId="{D8A7AF69-E3B1-43D1-AE11-730E4FCCE5E0}"/>
    <pc:docChg chg="custSel modSld">
      <pc:chgData name="Quang Duong" userId="b90c09f9-bc5c-4e87-9498-c18116c625da" providerId="ADAL" clId="{D8A7AF69-E3B1-43D1-AE11-730E4FCCE5E0}" dt="2022-10-10T09:34:23.328" v="184" actId="1076"/>
      <pc:docMkLst>
        <pc:docMk/>
      </pc:docMkLst>
      <pc:sldChg chg="modSp mod modAnim">
        <pc:chgData name="Quang Duong" userId="b90c09f9-bc5c-4e87-9498-c18116c625da" providerId="ADAL" clId="{D8A7AF69-E3B1-43D1-AE11-730E4FCCE5E0}" dt="2022-10-10T08:45:32.193" v="116" actId="1076"/>
        <pc:sldMkLst>
          <pc:docMk/>
          <pc:sldMk cId="0" sldId="272"/>
        </pc:sldMkLst>
        <pc:spChg chg="mod">
          <ac:chgData name="Quang Duong" userId="b90c09f9-bc5c-4e87-9498-c18116c625da" providerId="ADAL" clId="{D8A7AF69-E3B1-43D1-AE11-730E4FCCE5E0}" dt="2022-10-10T08:45:29.801" v="115" actId="1076"/>
          <ac:spMkLst>
            <pc:docMk/>
            <pc:sldMk cId="0" sldId="272"/>
            <ac:spMk id="2" creationId="{00000000-0000-0000-0000-000000000000}"/>
          </ac:spMkLst>
        </pc:spChg>
        <pc:spChg chg="mod">
          <ac:chgData name="Quang Duong" userId="b90c09f9-bc5c-4e87-9498-c18116c625da" providerId="ADAL" clId="{D8A7AF69-E3B1-43D1-AE11-730E4FCCE5E0}" dt="2022-10-10T08:45:32.193" v="116" actId="1076"/>
          <ac:spMkLst>
            <pc:docMk/>
            <pc:sldMk cId="0" sldId="272"/>
            <ac:spMk id="3" creationId="{00000000-0000-0000-0000-000000000000}"/>
          </ac:spMkLst>
        </pc:spChg>
      </pc:sldChg>
      <pc:sldChg chg="modSp modAnim">
        <pc:chgData name="Quang Duong" userId="b90c09f9-bc5c-4e87-9498-c18116c625da" providerId="ADAL" clId="{D8A7AF69-E3B1-43D1-AE11-730E4FCCE5E0}" dt="2022-10-10T08:47:00.378" v="137" actId="20577"/>
        <pc:sldMkLst>
          <pc:docMk/>
          <pc:sldMk cId="0" sldId="273"/>
        </pc:sldMkLst>
        <pc:spChg chg="mod">
          <ac:chgData name="Quang Duong" userId="b90c09f9-bc5c-4e87-9498-c18116c625da" providerId="ADAL" clId="{D8A7AF69-E3B1-43D1-AE11-730E4FCCE5E0}" dt="2022-10-10T08:47:00.378" v="137" actId="20577"/>
          <ac:spMkLst>
            <pc:docMk/>
            <pc:sldMk cId="0" sldId="273"/>
            <ac:spMk id="3" creationId="{00000000-0000-0000-0000-000000000000}"/>
          </ac:spMkLst>
        </pc:spChg>
      </pc:sldChg>
      <pc:sldChg chg="modSp mod">
        <pc:chgData name="Quang Duong" userId="b90c09f9-bc5c-4e87-9498-c18116c625da" providerId="ADAL" clId="{D8A7AF69-E3B1-43D1-AE11-730E4FCCE5E0}" dt="2022-10-10T09:34:23.328" v="184" actId="1076"/>
        <pc:sldMkLst>
          <pc:docMk/>
          <pc:sldMk cId="621516750" sldId="282"/>
        </pc:sldMkLst>
        <pc:spChg chg="mod">
          <ac:chgData name="Quang Duong" userId="b90c09f9-bc5c-4e87-9498-c18116c625da" providerId="ADAL" clId="{D8A7AF69-E3B1-43D1-AE11-730E4FCCE5E0}" dt="2022-10-10T09:34:23.328" v="184" actId="1076"/>
          <ac:spMkLst>
            <pc:docMk/>
            <pc:sldMk cId="621516750" sldId="282"/>
            <ac:spMk id="2" creationId="{121C4D23-C28D-DC40-4BDD-A8737DABED25}"/>
          </ac:spMkLst>
        </pc:spChg>
      </pc:sldChg>
      <pc:sldChg chg="delSp mod">
        <pc:chgData name="Quang Duong" userId="b90c09f9-bc5c-4e87-9498-c18116c625da" providerId="ADAL" clId="{D8A7AF69-E3B1-43D1-AE11-730E4FCCE5E0}" dt="2022-10-10T09:11:57.648" v="145" actId="478"/>
        <pc:sldMkLst>
          <pc:docMk/>
          <pc:sldMk cId="1976639424" sldId="283"/>
        </pc:sldMkLst>
        <pc:spChg chg="del">
          <ac:chgData name="Quang Duong" userId="b90c09f9-bc5c-4e87-9498-c18116c625da" providerId="ADAL" clId="{D8A7AF69-E3B1-43D1-AE11-730E4FCCE5E0}" dt="2022-10-10T09:11:09.154" v="138" actId="478"/>
          <ac:spMkLst>
            <pc:docMk/>
            <pc:sldMk cId="1976639424" sldId="283"/>
            <ac:spMk id="4" creationId="{4A59536E-0E6D-E749-A547-5206D7767124}"/>
          </ac:spMkLst>
        </pc:spChg>
        <pc:spChg chg="del">
          <ac:chgData name="Quang Duong" userId="b90c09f9-bc5c-4e87-9498-c18116c625da" providerId="ADAL" clId="{D8A7AF69-E3B1-43D1-AE11-730E4FCCE5E0}" dt="2022-10-10T09:11:14.750" v="139" actId="478"/>
          <ac:spMkLst>
            <pc:docMk/>
            <pc:sldMk cId="1976639424" sldId="283"/>
            <ac:spMk id="5" creationId="{4CBDDE4E-6910-4F9A-0D16-CEE2119583CA}"/>
          </ac:spMkLst>
        </pc:spChg>
        <pc:spChg chg="del">
          <ac:chgData name="Quang Duong" userId="b90c09f9-bc5c-4e87-9498-c18116c625da" providerId="ADAL" clId="{D8A7AF69-E3B1-43D1-AE11-730E4FCCE5E0}" dt="2022-10-10T09:11:19.423" v="140" actId="478"/>
          <ac:spMkLst>
            <pc:docMk/>
            <pc:sldMk cId="1976639424" sldId="283"/>
            <ac:spMk id="6" creationId="{C91F147D-4897-9D61-CD16-C507A0727C85}"/>
          </ac:spMkLst>
        </pc:spChg>
        <pc:spChg chg="del">
          <ac:chgData name="Quang Duong" userId="b90c09f9-bc5c-4e87-9498-c18116c625da" providerId="ADAL" clId="{D8A7AF69-E3B1-43D1-AE11-730E4FCCE5E0}" dt="2022-10-10T09:11:24.487" v="141" actId="478"/>
          <ac:spMkLst>
            <pc:docMk/>
            <pc:sldMk cId="1976639424" sldId="283"/>
            <ac:spMk id="7" creationId="{E4F681C4-4262-7368-BE47-FEE876460BC0}"/>
          </ac:spMkLst>
        </pc:spChg>
        <pc:spChg chg="del">
          <ac:chgData name="Quang Duong" userId="b90c09f9-bc5c-4e87-9498-c18116c625da" providerId="ADAL" clId="{D8A7AF69-E3B1-43D1-AE11-730E4FCCE5E0}" dt="2022-10-10T09:11:29.222" v="142" actId="478"/>
          <ac:spMkLst>
            <pc:docMk/>
            <pc:sldMk cId="1976639424" sldId="283"/>
            <ac:spMk id="8" creationId="{2E6D3DD0-A08A-5CA7-7DFC-9E206B6E33DF}"/>
          </ac:spMkLst>
        </pc:spChg>
        <pc:spChg chg="del">
          <ac:chgData name="Quang Duong" userId="b90c09f9-bc5c-4e87-9498-c18116c625da" providerId="ADAL" clId="{D8A7AF69-E3B1-43D1-AE11-730E4FCCE5E0}" dt="2022-10-10T09:11:35.927" v="143" actId="478"/>
          <ac:spMkLst>
            <pc:docMk/>
            <pc:sldMk cId="1976639424" sldId="283"/>
            <ac:spMk id="9" creationId="{69EBA82E-256B-52EA-53E8-B2CE383E3634}"/>
          </ac:spMkLst>
        </pc:spChg>
        <pc:spChg chg="del">
          <ac:chgData name="Quang Duong" userId="b90c09f9-bc5c-4e87-9498-c18116c625da" providerId="ADAL" clId="{D8A7AF69-E3B1-43D1-AE11-730E4FCCE5E0}" dt="2022-10-10T09:11:44.212" v="144" actId="478"/>
          <ac:spMkLst>
            <pc:docMk/>
            <pc:sldMk cId="1976639424" sldId="283"/>
            <ac:spMk id="10" creationId="{046FFF7E-8A27-2DAC-34DA-EB8CCB401563}"/>
          </ac:spMkLst>
        </pc:spChg>
        <pc:spChg chg="del">
          <ac:chgData name="Quang Duong" userId="b90c09f9-bc5c-4e87-9498-c18116c625da" providerId="ADAL" clId="{D8A7AF69-E3B1-43D1-AE11-730E4FCCE5E0}" dt="2022-10-10T09:11:57.648" v="145" actId="478"/>
          <ac:spMkLst>
            <pc:docMk/>
            <pc:sldMk cId="1976639424" sldId="283"/>
            <ac:spMk id="11" creationId="{3B0B49F3-6278-6DD8-E3C8-1DC4837C70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CB8F833-CB58-4BD2-832A-CCC1947B8247}" type="datetimeFigureOut">
              <a:rPr lang="en-GB" smtClean="0"/>
              <a:t>18/06/2023</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3B6994-23E3-4735-8D5E-0BFA6C6692BD}" type="slidenum">
              <a:rPr lang="en-GB" smtClean="0"/>
              <a:t>‹#›</a:t>
            </a:fld>
            <a:endParaRPr lang="en-GB"/>
          </a:p>
        </p:txBody>
      </p:sp>
    </p:spTree>
    <p:extLst>
      <p:ext uri="{BB962C8B-B14F-4D97-AF65-F5344CB8AC3E}">
        <p14:creationId xmlns:p14="http://schemas.microsoft.com/office/powerpoint/2010/main" val="384882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andas.pydata.org/getting_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a:t>
            </a:fld>
            <a:endParaRPr lang="en-GB"/>
          </a:p>
        </p:txBody>
      </p:sp>
    </p:spTree>
    <p:extLst>
      <p:ext uri="{BB962C8B-B14F-4D97-AF65-F5344CB8AC3E}">
        <p14:creationId xmlns:p14="http://schemas.microsoft.com/office/powerpoint/2010/main" val="70126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24</a:t>
            </a:fld>
            <a:endParaRPr lang="en-GB"/>
          </a:p>
        </p:txBody>
      </p:sp>
    </p:spTree>
    <p:extLst>
      <p:ext uri="{BB962C8B-B14F-4D97-AF65-F5344CB8AC3E}">
        <p14:creationId xmlns:p14="http://schemas.microsoft.com/office/powerpoint/2010/main" val="2713508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D1D5DB"/>
                </a:solidFill>
                <a:effectLst/>
                <a:latin typeface="Söhne"/>
              </a:rPr>
              <a:t>N-gram models are built based on the assumption that the probability of an item appearing in a sequence depends only on the history of the preceding n-1 items. This assumption is known as the Markov property. By </a:t>
            </a:r>
            <a:r>
              <a:rPr lang="en-GB" b="0" i="0" err="1">
                <a:solidFill>
                  <a:srgbClr val="D1D5DB"/>
                </a:solidFill>
                <a:effectLst/>
                <a:latin typeface="Söhne"/>
              </a:rPr>
              <a:t>analyzing</a:t>
            </a:r>
            <a:r>
              <a:rPr lang="en-GB" b="0" i="0">
                <a:solidFill>
                  <a:srgbClr val="D1D5DB"/>
                </a:solidFill>
                <a:effectLst/>
                <a:latin typeface="Söhne"/>
              </a:rPr>
              <a:t> large collections of text, n-gram models can estimate the probabilities of different n-grams occurring, which can be used to generate text, predict the next word in a sentence, or even evaluate the fluency of a sentence.</a:t>
            </a:r>
          </a:p>
          <a:p>
            <a:endParaRPr lang="en-GB" b="0" i="0">
              <a:solidFill>
                <a:srgbClr val="D1D5DB"/>
              </a:solidFill>
              <a:effectLst/>
              <a:latin typeface="Söhne"/>
            </a:endParaRPr>
          </a:p>
          <a:p>
            <a:endParaRPr lang="en-GB" b="0" i="0">
              <a:solidFill>
                <a:srgbClr val="D1D5DB"/>
              </a:solidFill>
              <a:effectLst/>
              <a:latin typeface="Söhne"/>
            </a:endParaRPr>
          </a:p>
          <a:p>
            <a:r>
              <a:rPr lang="en-GB" b="0" i="0">
                <a:solidFill>
                  <a:srgbClr val="D1D5DB"/>
                </a:solidFill>
                <a:effectLst/>
                <a:latin typeface="Söhne"/>
              </a:rPr>
              <a:t>N-gram models are relatively simple but can be effective in many NLP tasks. However, they have limitations, such as the inability to capture long-range dependencies and difficulties with rare or unseen n-grams. To address these limitations, more advanced models, such as recurrent neural networks (RNNs) and transformers, have been developed.</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29</a:t>
            </a:fld>
            <a:endParaRPr lang="en-GB"/>
          </a:p>
        </p:txBody>
      </p:sp>
    </p:spTree>
    <p:extLst>
      <p:ext uri="{BB962C8B-B14F-4D97-AF65-F5344CB8AC3E}">
        <p14:creationId xmlns:p14="http://schemas.microsoft.com/office/powerpoint/2010/main" val="412762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a:solidFill>
                  <a:srgbClr val="D4D4D4"/>
                </a:solidFill>
                <a:effectLst/>
                <a:latin typeface="Courier New" panose="02070309020205020404" pitchFamily="49" charset="0"/>
              </a:rPr>
              <a:t>ENGLISH_CONNECTOR_WORDS: </a:t>
            </a:r>
            <a:r>
              <a:rPr lang="en-GB" b="0" i="0">
                <a:solidFill>
                  <a:srgbClr val="404040"/>
                </a:solidFill>
                <a:effectLst/>
                <a:latin typeface="dm sans" pitchFamily="2" charset="0"/>
              </a:rPr>
              <a:t>Set of words that may be included within a phrase, without affecting its scoring. No phrase can start nor end with a connector word; a phrase may contain any number of connector words in the middle.</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30</a:t>
            </a:fld>
            <a:endParaRPr lang="en-GB"/>
          </a:p>
        </p:txBody>
      </p:sp>
    </p:spTree>
    <p:extLst>
      <p:ext uri="{BB962C8B-B14F-4D97-AF65-F5344CB8AC3E}">
        <p14:creationId xmlns:p14="http://schemas.microsoft.com/office/powerpoint/2010/main" val="263386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a:solidFill>
                <a:srgbClr val="D1D5DB"/>
              </a:solidFill>
              <a:effectLst/>
              <a:latin typeface="Söhne"/>
            </a:endParaRPr>
          </a:p>
          <a:p>
            <a:pPr algn="l"/>
            <a:r>
              <a:rPr lang="en-GB" b="0" i="0" err="1">
                <a:solidFill>
                  <a:srgbClr val="D1D5DB"/>
                </a:solidFill>
                <a:effectLst/>
                <a:latin typeface="Söhne"/>
              </a:rPr>
              <a:t>Stopwords</a:t>
            </a:r>
            <a:r>
              <a:rPr lang="en-GB" b="0" i="0">
                <a:solidFill>
                  <a:srgbClr val="D1D5DB"/>
                </a:solidFill>
                <a:effectLst/>
                <a:latin typeface="Söhne"/>
              </a:rPr>
              <a:t> typically include words such as "a," "an," "the," "is," "and," "or," and other frequently used function words and prepositions. However, the specific set of </a:t>
            </a:r>
            <a:r>
              <a:rPr lang="en-GB" b="0" i="0" err="1">
                <a:solidFill>
                  <a:srgbClr val="D1D5DB"/>
                </a:solidFill>
                <a:effectLst/>
                <a:latin typeface="Söhne"/>
              </a:rPr>
              <a:t>stopwords</a:t>
            </a:r>
            <a:r>
              <a:rPr lang="en-GB" b="0" i="0">
                <a:solidFill>
                  <a:srgbClr val="D1D5DB"/>
                </a:solidFill>
                <a:effectLst/>
                <a:latin typeface="Söhne"/>
              </a:rPr>
              <a:t> can vary depending on the application and language being </a:t>
            </a:r>
            <a:r>
              <a:rPr lang="en-GB" b="0" i="0" err="1">
                <a:solidFill>
                  <a:srgbClr val="D1D5DB"/>
                </a:solidFill>
                <a:effectLst/>
                <a:latin typeface="Söhne"/>
              </a:rPr>
              <a:t>analyzed</a:t>
            </a:r>
            <a:r>
              <a:rPr lang="en-GB" b="0" i="0">
                <a:solidFill>
                  <a:srgbClr val="D1D5DB"/>
                </a:solidFill>
                <a:effectLst/>
                <a:latin typeface="Söhne"/>
              </a:rPr>
              <a:t>.</a:t>
            </a:r>
          </a:p>
          <a:p>
            <a:pPr algn="l"/>
            <a:endParaRPr lang="en-GB" b="0" i="0">
              <a:solidFill>
                <a:srgbClr val="D1D5DB"/>
              </a:solidFill>
              <a:effectLst/>
              <a:latin typeface="Söhne"/>
            </a:endParaRPr>
          </a:p>
          <a:p>
            <a:pPr algn="l"/>
            <a:r>
              <a:rPr lang="en-GB" b="0" i="0">
                <a:solidFill>
                  <a:srgbClr val="D1D5DB"/>
                </a:solidFill>
                <a:effectLst/>
                <a:latin typeface="Söhne"/>
              </a:rPr>
              <a:t>The main purpose of removing </a:t>
            </a:r>
            <a:r>
              <a:rPr lang="en-GB" b="0" i="0" err="1">
                <a:solidFill>
                  <a:srgbClr val="D1D5DB"/>
                </a:solidFill>
                <a:effectLst/>
                <a:latin typeface="Söhne"/>
              </a:rPr>
              <a:t>stopwords</a:t>
            </a:r>
            <a:r>
              <a:rPr lang="en-GB" b="0" i="0">
                <a:solidFill>
                  <a:srgbClr val="D1D5DB"/>
                </a:solidFill>
                <a:effectLst/>
                <a:latin typeface="Söhne"/>
              </a:rPr>
              <a:t> is to reduce noise in the text data and focus on the more significant words or terms that carry more meaning. By eliminating </a:t>
            </a:r>
            <a:r>
              <a:rPr lang="en-GB" b="0" i="0" err="1">
                <a:solidFill>
                  <a:srgbClr val="D1D5DB"/>
                </a:solidFill>
                <a:effectLst/>
                <a:latin typeface="Söhne"/>
              </a:rPr>
              <a:t>stopwords</a:t>
            </a:r>
            <a:r>
              <a:rPr lang="en-GB" b="0" i="0">
                <a:solidFill>
                  <a:srgbClr val="D1D5DB"/>
                </a:solidFill>
                <a:effectLst/>
                <a:latin typeface="Söhne"/>
              </a:rPr>
              <a:t>, the remaining words can better represent the underlying content and allow for more accurate analysis and processing. </a:t>
            </a:r>
            <a:r>
              <a:rPr lang="en-GB" b="0" i="0" err="1">
                <a:solidFill>
                  <a:srgbClr val="D1D5DB"/>
                </a:solidFill>
                <a:effectLst/>
                <a:latin typeface="Söhne"/>
              </a:rPr>
              <a:t>Stopword</a:t>
            </a:r>
            <a:r>
              <a:rPr lang="en-GB" b="0" i="0">
                <a:solidFill>
                  <a:srgbClr val="D1D5DB"/>
                </a:solidFill>
                <a:effectLst/>
                <a:latin typeface="Söhne"/>
              </a:rPr>
              <a:t> removal is often performed as a </a:t>
            </a:r>
            <a:r>
              <a:rPr lang="en-GB" b="0" i="0" err="1">
                <a:solidFill>
                  <a:srgbClr val="D1D5DB"/>
                </a:solidFill>
                <a:effectLst/>
                <a:latin typeface="Söhne"/>
              </a:rPr>
              <a:t>preprocessing</a:t>
            </a:r>
            <a:r>
              <a:rPr lang="en-GB" b="0" i="0">
                <a:solidFill>
                  <a:srgbClr val="D1D5DB"/>
                </a:solidFill>
                <a:effectLst/>
                <a:latin typeface="Söhne"/>
              </a:rPr>
              <a:t> step in tasks such as text classification, information retrieval, and sentiment analysis.</a:t>
            </a:r>
          </a:p>
          <a:p>
            <a:pPr algn="l"/>
            <a:r>
              <a:rPr lang="en-GB" b="0" i="0">
                <a:solidFill>
                  <a:srgbClr val="D1D5DB"/>
                </a:solidFill>
                <a:effectLst/>
                <a:latin typeface="Söhne"/>
              </a:rPr>
              <a:t>It's worth noting that the decision of which words to consider as </a:t>
            </a:r>
            <a:r>
              <a:rPr lang="en-GB" b="0" i="0" err="1">
                <a:solidFill>
                  <a:srgbClr val="D1D5DB"/>
                </a:solidFill>
                <a:effectLst/>
                <a:latin typeface="Söhne"/>
              </a:rPr>
              <a:t>stopwords</a:t>
            </a:r>
            <a:r>
              <a:rPr lang="en-GB" b="0" i="0">
                <a:solidFill>
                  <a:srgbClr val="D1D5DB"/>
                </a:solidFill>
                <a:effectLst/>
                <a:latin typeface="Söhne"/>
              </a:rPr>
              <a:t> can depend on the context and the specific analysis being performed. In some cases, certain </a:t>
            </a:r>
            <a:r>
              <a:rPr lang="en-GB" b="0" i="0" err="1">
                <a:solidFill>
                  <a:srgbClr val="D1D5DB"/>
                </a:solidFill>
                <a:effectLst/>
                <a:latin typeface="Söhne"/>
              </a:rPr>
              <a:t>stopwords</a:t>
            </a:r>
            <a:r>
              <a:rPr lang="en-GB" b="0" i="0">
                <a:solidFill>
                  <a:srgbClr val="D1D5DB"/>
                </a:solidFill>
                <a:effectLst/>
                <a:latin typeface="Söhne"/>
              </a:rPr>
              <a:t> might carry significance and removing them could result in the loss of important information. Therefore, it's important to carefully consider the impact of removing </a:t>
            </a:r>
            <a:r>
              <a:rPr lang="en-GB" b="0" i="0" err="1">
                <a:solidFill>
                  <a:srgbClr val="D1D5DB"/>
                </a:solidFill>
                <a:effectLst/>
                <a:latin typeface="Söhne"/>
              </a:rPr>
              <a:t>stopwords</a:t>
            </a:r>
            <a:r>
              <a:rPr lang="en-GB" b="0" i="0">
                <a:solidFill>
                  <a:srgbClr val="D1D5DB"/>
                </a:solidFill>
                <a:effectLst/>
                <a:latin typeface="Söhne"/>
              </a:rPr>
              <a:t> in a given NLP task.</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31</a:t>
            </a:fld>
            <a:endParaRPr lang="en-GB"/>
          </a:p>
        </p:txBody>
      </p:sp>
    </p:spTree>
    <p:extLst>
      <p:ext uri="{BB962C8B-B14F-4D97-AF65-F5344CB8AC3E}">
        <p14:creationId xmlns:p14="http://schemas.microsoft.com/office/powerpoint/2010/main" val="152055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Whether stemming or lemmatizing is better depends on the specific task and the requirements of the application. Both techniques aim to reduce words to their base form, but they approach it differently.</a:t>
            </a:r>
          </a:p>
          <a:p>
            <a:pPr algn="l"/>
            <a:endParaRPr lang="en-GB" b="0" i="0" dirty="0">
              <a:solidFill>
                <a:srgbClr val="374151"/>
              </a:solidFill>
              <a:effectLst/>
              <a:latin typeface="Söhne"/>
            </a:endParaRPr>
          </a:p>
          <a:p>
            <a:pPr algn="l"/>
            <a:r>
              <a:rPr lang="en-GB" b="0" i="0" dirty="0">
                <a:solidFill>
                  <a:srgbClr val="374151"/>
                </a:solidFill>
                <a:effectLst/>
                <a:latin typeface="Söhne"/>
              </a:rPr>
              <a:t>Stemming: Stemming typically involves applying a set of rules to truncate the ends of words to their common root form. This process can be fast and computationally efficient. However, stemming algorithms may not always produce actual words, and they can sometimes result in over-stemming. For example, "running," "runs," and "ran" would all be stemmed to "run," but "ran" has a different tense and meaning from "run.“</a:t>
            </a:r>
          </a:p>
          <a:p>
            <a:pPr algn="l"/>
            <a:endParaRPr lang="en-GB" b="0" i="0" dirty="0">
              <a:solidFill>
                <a:srgbClr val="374151"/>
              </a:solidFill>
              <a:effectLst/>
              <a:latin typeface="Söhne"/>
            </a:endParaRPr>
          </a:p>
          <a:p>
            <a:pPr algn="l"/>
            <a:r>
              <a:rPr lang="en-GB" b="0" i="0" dirty="0">
                <a:solidFill>
                  <a:srgbClr val="374151"/>
                </a:solidFill>
                <a:effectLst/>
                <a:latin typeface="Söhne"/>
              </a:rPr>
              <a:t>Lemmatizing: Lemmatization, on the other hand, involves determining the base or dictionary form of a word (called a lemma) based on its part of speech. It takes into account the context and meaning of the word and uses morphological analysis. Lemmatization generally produces valid words that exist in the language. For example, "running," "runs," and "ran" would all be lemmatized to "run."</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32</a:t>
            </a:fld>
            <a:endParaRPr lang="en-GB"/>
          </a:p>
        </p:txBody>
      </p:sp>
    </p:spTree>
    <p:extLst>
      <p:ext uri="{BB962C8B-B14F-4D97-AF65-F5344CB8AC3E}">
        <p14:creationId xmlns:p14="http://schemas.microsoft.com/office/powerpoint/2010/main" val="257056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https://github.com/explosion/spaCy/blob/master/spacy/glossary.py</a:t>
            </a:r>
          </a:p>
          <a:p>
            <a:endParaRPr lang="en-GB"/>
          </a:p>
          <a:p>
            <a:endParaRPr lang="en-GB"/>
          </a:p>
          <a:p>
            <a:pPr algn="l"/>
            <a:r>
              <a:rPr lang="en-GB" b="0" i="0">
                <a:solidFill>
                  <a:srgbClr val="D1D5DB"/>
                </a:solidFill>
                <a:effectLst/>
                <a:latin typeface="Söhne"/>
              </a:rPr>
              <a:t>Lemmatization goes beyond simple stemming, which chops off prefixes or suffixes to derive a word's root form. Unlike stemming, lemmatization considers the context and part of speech (POS) of a word to determine its lemma. This context-aware approach helps maintain the grammatical integrity of the text.</a:t>
            </a:r>
          </a:p>
          <a:p>
            <a:pPr algn="l"/>
            <a:r>
              <a:rPr lang="en-GB" b="0" i="0">
                <a:solidFill>
                  <a:srgbClr val="D1D5DB"/>
                </a:solidFill>
                <a:effectLst/>
                <a:latin typeface="Söhne"/>
              </a:rPr>
              <a:t>Lemmatization is valuable in various NLP tasks such as text classification, information retrieval, machine translation, and sentiment analysis. By reducing words to their lemmas, the vocabulary size can be reduced, which can enhance text analysis, feature extraction, and improve the performance of downstream algorithms.</a:t>
            </a:r>
          </a:p>
          <a:p>
            <a:pPr algn="l"/>
            <a:r>
              <a:rPr lang="en-GB" b="0" i="0">
                <a:solidFill>
                  <a:srgbClr val="D1D5DB"/>
                </a:solidFill>
                <a:effectLst/>
                <a:latin typeface="Söhne"/>
              </a:rPr>
              <a:t>Lemmatization can be performed using rule-based systems that rely on morphological analysis and dictionaries or using machine learning algorithms. Popular lemmatization libraries in Python include NLTK (Natural Language Toolkit), </a:t>
            </a:r>
            <a:r>
              <a:rPr lang="en-GB" b="0" i="0" err="1">
                <a:solidFill>
                  <a:srgbClr val="D1D5DB"/>
                </a:solidFill>
                <a:effectLst/>
                <a:latin typeface="Söhne"/>
              </a:rPr>
              <a:t>spaCy</a:t>
            </a:r>
            <a:r>
              <a:rPr lang="en-GB" b="0" i="0">
                <a:solidFill>
                  <a:srgbClr val="D1D5DB"/>
                </a:solidFill>
                <a:effectLst/>
                <a:latin typeface="Söhne"/>
              </a:rPr>
              <a:t>, and Stanford </a:t>
            </a:r>
            <a:r>
              <a:rPr lang="en-GB" b="0" i="0" err="1">
                <a:solidFill>
                  <a:srgbClr val="D1D5DB"/>
                </a:solidFill>
                <a:effectLst/>
                <a:latin typeface="Söhne"/>
              </a:rPr>
              <a:t>CoreNLP</a:t>
            </a:r>
            <a:r>
              <a:rPr lang="en-GB" b="0" i="0">
                <a:solidFill>
                  <a:srgbClr val="D1D5DB"/>
                </a:solidFill>
                <a:effectLst/>
                <a:latin typeface="Söhne"/>
              </a:rPr>
              <a:t>.</a:t>
            </a:r>
          </a:p>
          <a:p>
            <a:endParaRPr lang="en-GB"/>
          </a:p>
          <a:p>
            <a:endParaRPr lang="en-GB"/>
          </a:p>
          <a:p>
            <a:pPr algn="l"/>
            <a:r>
              <a:rPr lang="en-GB" b="0" i="0">
                <a:solidFill>
                  <a:srgbClr val="D1D5DB"/>
                </a:solidFill>
                <a:effectLst/>
                <a:latin typeface="Söhne"/>
              </a:rPr>
              <a:t>Lemmatization and Porter stemming are both techniques used in natural language processing (NLP) to reduce words to their base forms. While they have similar objectives, there are several key differences between lemmatization and Porter stemming:</a:t>
            </a:r>
          </a:p>
          <a:p>
            <a:pPr algn="l">
              <a:buFont typeface="+mj-lt"/>
              <a:buAutoNum type="arabicPeriod"/>
            </a:pPr>
            <a:r>
              <a:rPr lang="en-GB" b="0" i="0">
                <a:solidFill>
                  <a:srgbClr val="D1D5DB"/>
                </a:solidFill>
                <a:effectLst/>
                <a:latin typeface="Söhne"/>
              </a:rPr>
              <a:t>Accuracy: Lemmatization aims to reduce words to their canonical or dictionary form (lemma) based on the word's part of speech (POS) and context. It produces more accurate results because it considers the linguistic rules and meaning of the word. On the other hand, Porter stemming applies a set of heuristic rules to chop off prefixes and suffixes, which may result in the stemming of words to non-dictionary forms or stems that are not actual words.</a:t>
            </a:r>
          </a:p>
          <a:p>
            <a:pPr algn="l">
              <a:buFont typeface="+mj-lt"/>
              <a:buAutoNum type="arabicPeriod"/>
            </a:pPr>
            <a:r>
              <a:rPr lang="en-GB" b="0" i="0">
                <a:solidFill>
                  <a:srgbClr val="D1D5DB"/>
                </a:solidFill>
                <a:effectLst/>
                <a:latin typeface="Söhne"/>
              </a:rPr>
              <a:t>POS and context: Lemmatization takes into account the part of speech of a word, such as noun, verb, adjective, or adverb, and performs analysis accordingly. It ensures that the lemmatized form maintains grammatical integrity. Porter stemming, on the other hand, does not consider POS or context and applies generic rules to strip affixes from words. This can lead to the production of stems that may not be actual words.</a:t>
            </a:r>
          </a:p>
          <a:p>
            <a:pPr algn="l">
              <a:buFont typeface="+mj-lt"/>
              <a:buAutoNum type="arabicPeriod"/>
            </a:pPr>
            <a:r>
              <a:rPr lang="en-GB" b="0" i="0">
                <a:solidFill>
                  <a:srgbClr val="D1D5DB"/>
                </a:solidFill>
                <a:effectLst/>
                <a:latin typeface="Söhne"/>
              </a:rPr>
              <a:t>Vocabulary reduction: Lemmatization typically reduces words to their base forms or dictionary forms, which results in a more controlled and consistent vocabulary. Since Porter stemming focuses on the removal of affixes, it can generate a larger variety of word forms or stems, which may not always be valid words. This can result in a less controlled vocabulary.</a:t>
            </a:r>
          </a:p>
          <a:p>
            <a:pPr algn="l">
              <a:buFont typeface="+mj-lt"/>
              <a:buAutoNum type="arabicPeriod"/>
            </a:pPr>
            <a:r>
              <a:rPr lang="en-GB" b="0" i="0">
                <a:solidFill>
                  <a:srgbClr val="D1D5DB"/>
                </a:solidFill>
                <a:effectLst/>
                <a:latin typeface="Söhne"/>
              </a:rPr>
              <a:t>Computational complexity: Lemmatization can be computationally more expensive compared to Porter stemming. Lemmatization often requires access to linguistic resources such as POS tags and lexicons to accurately determine the lemma. In contrast, Porter stemming applies a set of predefined rules that can be implemented more efficiently.</a:t>
            </a:r>
          </a:p>
          <a:p>
            <a:pPr algn="l"/>
            <a:r>
              <a:rPr lang="en-GB" b="0" i="0">
                <a:solidFill>
                  <a:srgbClr val="D1D5DB"/>
                </a:solidFill>
                <a:effectLst/>
                <a:latin typeface="Söhne"/>
              </a:rPr>
              <a:t>In summary, lemmatization is a more linguistically informed approach that considers the context, POS, and meaning of words to generate accurate base forms. Porter stemming, while computationally efficient, applies simpler heuristic rules to strip affixes and may produce non-dictionary stems. The choice between lemmatization and Porter stemming depends on the specific requirements of the NLP task and the trade-off between accuracy and computational efficiency.</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33</a:t>
            </a:fld>
            <a:endParaRPr lang="en-GB"/>
          </a:p>
        </p:txBody>
      </p:sp>
    </p:spTree>
    <p:extLst>
      <p:ext uri="{BB962C8B-B14F-4D97-AF65-F5344CB8AC3E}">
        <p14:creationId xmlns:p14="http://schemas.microsoft.com/office/powerpoint/2010/main" val="1249408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34</a:t>
            </a:fld>
            <a:endParaRPr lang="en-GB"/>
          </a:p>
        </p:txBody>
      </p:sp>
    </p:spTree>
    <p:extLst>
      <p:ext uri="{BB962C8B-B14F-4D97-AF65-F5344CB8AC3E}">
        <p14:creationId xmlns:p14="http://schemas.microsoft.com/office/powerpoint/2010/main" val="178595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LSI (</a:t>
            </a:r>
            <a:r>
              <a:rPr lang="en-GB" err="1"/>
              <a:t>Dumais</a:t>
            </a:r>
            <a:r>
              <a:rPr lang="en-GB"/>
              <a:t> et al., 1988; </a:t>
            </a:r>
            <a:r>
              <a:rPr lang="en-GB" err="1"/>
              <a:t>Deerwester</a:t>
            </a:r>
            <a:r>
              <a:rPr lang="en-GB"/>
              <a:t> et al., 1990) is the pioneer model in topic modelling field and ushers in an era of probabilistic model. LSI analyses the connections between a document in a corpus and the tokens the document contains. It assumes that words in similar text will have close meanings with each other. The model creates a matrix ± called a </a:t>
            </a:r>
            <a:r>
              <a:rPr lang="en-GB" err="1"/>
              <a:t>documentterm</a:t>
            </a:r>
            <a:r>
              <a:rPr lang="en-GB"/>
              <a:t> matrix wherein rows are unique words of the corpora (i.e., list of vocabulary) and columns represent documents. Let </a:t>
            </a:r>
            <a:r>
              <a:rPr lang="en-GB" err="1"/>
              <a:t>mth</a:t>
            </a:r>
            <a:r>
              <a:rPr lang="en-GB"/>
              <a:t> is review-</a:t>
            </a:r>
            <a:r>
              <a:rPr lang="en-GB" err="1"/>
              <a:t>th</a:t>
            </a:r>
            <a:r>
              <a:rPr lang="en-GB"/>
              <a:t> ∈ M reviews, nth is word-</a:t>
            </a:r>
            <a:r>
              <a:rPr lang="en-GB" err="1"/>
              <a:t>th</a:t>
            </a:r>
            <a:r>
              <a:rPr lang="en-GB"/>
              <a:t> ∈ N vocabulary in all documents, a document-term matrix A </a:t>
            </a:r>
            <a:r>
              <a:rPr lang="en-GB" err="1"/>
              <a:t>mxn</a:t>
            </a:r>
            <a:r>
              <a:rPr lang="en-GB"/>
              <a:t> (see Table 5.2) has values which are the occurrence probabilities of words across different documents, calculated by a term frequency ± inverse document frequency (TF-IDF) method as follow</a:t>
            </a:r>
          </a:p>
        </p:txBody>
      </p:sp>
      <p:sp>
        <p:nvSpPr>
          <p:cNvPr id="4" name="Slide Number Placeholder 3"/>
          <p:cNvSpPr>
            <a:spLocks noGrp="1"/>
          </p:cNvSpPr>
          <p:nvPr>
            <p:ph type="sldNum" sz="quarter" idx="5"/>
          </p:nvPr>
        </p:nvSpPr>
        <p:spPr/>
        <p:txBody>
          <a:bodyPr/>
          <a:lstStyle/>
          <a:p>
            <a:fld id="{433B6994-23E3-4735-8D5E-0BFA6C6692BD}" type="slidenum">
              <a:rPr lang="en-GB" smtClean="0"/>
              <a:t>37</a:t>
            </a:fld>
            <a:endParaRPr lang="en-GB"/>
          </a:p>
        </p:txBody>
      </p:sp>
    </p:spTree>
    <p:extLst>
      <p:ext uri="{BB962C8B-B14F-4D97-AF65-F5344CB8AC3E}">
        <p14:creationId xmlns:p14="http://schemas.microsoft.com/office/powerpoint/2010/main" val="1760715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E8EAED"/>
                </a:solidFill>
                <a:effectLst/>
                <a:latin typeface="Google Sans"/>
              </a:rPr>
              <a:t>TF-IDF is scored </a:t>
            </a:r>
            <a:r>
              <a:rPr lang="en-GB" b="0" i="0">
                <a:solidFill>
                  <a:srgbClr val="E2EEFF"/>
                </a:solidFill>
                <a:effectLst/>
                <a:latin typeface="Google Sans"/>
              </a:rPr>
              <a:t>between 0 and 1</a:t>
            </a:r>
            <a:r>
              <a:rPr lang="en-GB" b="0" i="0">
                <a:solidFill>
                  <a:srgbClr val="E8EAED"/>
                </a:solidFill>
                <a:effectLst/>
                <a:latin typeface="Google Sans"/>
              </a:rPr>
              <a:t>. The higher the numerical weight value, the rarer the term. The smaller the weight, the more common the term.</a:t>
            </a:r>
          </a:p>
          <a:p>
            <a:endParaRPr lang="en-GB" b="0" i="0">
              <a:solidFill>
                <a:srgbClr val="E8EAED"/>
              </a:solidFill>
              <a:effectLst/>
              <a:latin typeface="Google Sans"/>
            </a:endParaRPr>
          </a:p>
          <a:p>
            <a:pPr algn="l"/>
            <a:r>
              <a:rPr lang="en-GB" b="0" i="0">
                <a:solidFill>
                  <a:srgbClr val="D1D5DB"/>
                </a:solidFill>
                <a:effectLst/>
                <a:latin typeface="Söhne"/>
              </a:rPr>
              <a:t>TF-IDF stands for Term Frequency-Inverse Document Frequency. It is a numerical statistic used in natural language processing (NLP) to evaluate the importance of a term within a document or a collection of documents.</a:t>
            </a:r>
          </a:p>
          <a:p>
            <a:pPr algn="l"/>
            <a:r>
              <a:rPr lang="en-GB" b="0" i="0">
                <a:solidFill>
                  <a:srgbClr val="D1D5DB"/>
                </a:solidFill>
                <a:effectLst/>
                <a:latin typeface="Söhne"/>
              </a:rPr>
              <a:t>TF (Term Frequency) measures the frequency of a term within a document. It indicates how often a term appears in a document relative to the total number of words in that document. A higher TF value suggests that a term is more relevant or important within the document.</a:t>
            </a:r>
          </a:p>
          <a:p>
            <a:pPr algn="l"/>
            <a:r>
              <a:rPr lang="en-GB" b="0" i="0">
                <a:solidFill>
                  <a:srgbClr val="D1D5DB"/>
                </a:solidFill>
                <a:effectLst/>
                <a:latin typeface="Söhne"/>
              </a:rPr>
              <a:t>IDF (Inverse Document Frequency) measures the rarity or uniqueness of a term across a collection of documents. It quantifies how much information a term provides by considering the number of documents in the collection that contain the term. A higher IDF value indicates that a term is less common and potentially more significant in distinguishing documents.</a:t>
            </a:r>
          </a:p>
          <a:p>
            <a:endParaRPr lang="en-GB"/>
          </a:p>
          <a:p>
            <a:endParaRPr lang="en-GB"/>
          </a:p>
          <a:p>
            <a:pPr algn="l"/>
            <a:r>
              <a:rPr lang="en-GB" b="0" i="0">
                <a:solidFill>
                  <a:srgbClr val="D1D5DB"/>
                </a:solidFill>
                <a:effectLst/>
                <a:latin typeface="Söhne"/>
              </a:rPr>
              <a:t>The TF-IDF score is obtained by multiplying the TF value of a term in a document by its IDF value across the entire collection of documents. This helps in highlighting terms that are frequent within a document but relatively rare across the entire collection, thus capturing their uniqueness.</a:t>
            </a:r>
          </a:p>
          <a:p>
            <a:pPr algn="l"/>
            <a:r>
              <a:rPr lang="en-GB" b="0" i="0">
                <a:solidFill>
                  <a:srgbClr val="D1D5DB"/>
                </a:solidFill>
                <a:effectLst/>
                <a:latin typeface="Söhne"/>
              </a:rPr>
              <a:t>The purpose of TF-IDF is to identify important terms that can help characterize or differentiate documents in a collection. It is commonly used in various NLP tasks such as information retrieval, document classification, keyword extraction, and text mining. By giving higher weights to terms that are more relevant and discriminative, TF-IDF allows for better representation and analysis of text data.</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38</a:t>
            </a:fld>
            <a:endParaRPr lang="en-GB"/>
          </a:p>
        </p:txBody>
      </p:sp>
    </p:spTree>
    <p:extLst>
      <p:ext uri="{BB962C8B-B14F-4D97-AF65-F5344CB8AC3E}">
        <p14:creationId xmlns:p14="http://schemas.microsoft.com/office/powerpoint/2010/main" val="1763442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222222"/>
                </a:solidFill>
                <a:effectLst/>
                <a:latin typeface="Lato" panose="020F0502020204030203" pitchFamily="34" charset="0"/>
              </a:rPr>
              <a:t>The idea of SVD is finding the most valuable information and using lower dimension t to represent the same thing. Singular Value Decomposition is a technique in linear algebra that factorizes any matrix A into the product of 3 separate matrices. It has many useful applications in many domains such as signal processing, psychology, sociology, climate, and atmospheric science, statistics, and astronomy. It decomposes the matrix into three different matrices.</a:t>
            </a:r>
          </a:p>
          <a:p>
            <a:endParaRPr lang="en-GB" b="0" i="0">
              <a:solidFill>
                <a:srgbClr val="222222"/>
              </a:solidFill>
              <a:effectLst/>
              <a:latin typeface="Lato" panose="020F0502020204030203" pitchFamily="34" charset="0"/>
            </a:endParaRPr>
          </a:p>
          <a:p>
            <a:r>
              <a:rPr lang="en-GB" b="0" i="0">
                <a:solidFill>
                  <a:srgbClr val="222222"/>
                </a:solidFill>
                <a:effectLst/>
                <a:latin typeface="Lato" panose="020F0502020204030203" pitchFamily="34" charset="0"/>
              </a:rPr>
              <a:t>Intuitively, we can think of this as only keeping the t most significant dimensions in our transformed space.</a:t>
            </a:r>
          </a:p>
          <a:p>
            <a:endParaRPr lang="en-GB" b="0" i="0">
              <a:solidFill>
                <a:srgbClr val="222222"/>
              </a:solidFill>
              <a:effectLst/>
              <a:latin typeface="Lato" panose="020F0502020204030203" pitchFamily="34" charset="0"/>
            </a:endParaRPr>
          </a:p>
          <a:p>
            <a:r>
              <a:rPr lang="en-GB" b="0" i="0">
                <a:solidFill>
                  <a:srgbClr val="050E17"/>
                </a:solidFill>
                <a:effectLst/>
                <a:latin typeface="-apple-system"/>
              </a:rPr>
              <a:t>LSA is a technique that uses singular value decomposition (SVD) to reduce the dimensionality of the term-document matrix. It is based on the assumption that words that are used in similar contexts will have similar meanings. LSA creates a lower-dimensional representation of the text that captures the underlying relationships between the words</a:t>
            </a:r>
            <a:endParaRPr lang="en-GB" b="0" i="0">
              <a:solidFill>
                <a:srgbClr val="222222"/>
              </a:solidFill>
              <a:effectLst/>
              <a:latin typeface="Lato" panose="020F0502020204030203" pitchFamily="34" charset="0"/>
            </a:endParaRPr>
          </a:p>
          <a:p>
            <a:endParaRPr lang="en-GB" b="0" i="0">
              <a:solidFill>
                <a:srgbClr val="222222"/>
              </a:solidFill>
              <a:effectLst/>
              <a:latin typeface="Lato" panose="020F0502020204030203" pitchFamily="34" charset="0"/>
            </a:endParaRPr>
          </a:p>
          <a:p>
            <a:r>
              <a:rPr lang="en-GB"/>
              <a:t>https://www.analyticsvidhya.com/blog/2021/06/part-16-step-by-step-guide-to-master-nlp-topic-modelling-using-lsa/</a:t>
            </a:r>
            <a:r>
              <a:rPr lang="en-GB" b="0" i="0">
                <a:solidFill>
                  <a:srgbClr val="222222"/>
                </a:solidFill>
                <a:effectLst/>
                <a:latin typeface="Lato" panose="020F0502020204030203" pitchFamily="34" charset="0"/>
              </a:rPr>
              <a:t> </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39</a:t>
            </a:fld>
            <a:endParaRPr lang="en-GB"/>
          </a:p>
        </p:txBody>
      </p:sp>
    </p:spTree>
    <p:extLst>
      <p:ext uri="{BB962C8B-B14F-4D97-AF65-F5344CB8AC3E}">
        <p14:creationId xmlns:p14="http://schemas.microsoft.com/office/powerpoint/2010/main" val="341237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u="sng" dirty="0">
                <a:solidFill>
                  <a:srgbClr val="000000"/>
                </a:solidFill>
                <a:effectLst/>
                <a:latin typeface="Arial" panose="020B0604020202020204" pitchFamily="34" charset="0"/>
                <a:ea typeface="Calibri" panose="020F0502020204030204" pitchFamily="34" charset="0"/>
              </a:rPr>
              <a:t>About</a:t>
            </a:r>
            <a:br>
              <a:rPr lang="en-GB" sz="1800" dirty="0">
                <a:solidFill>
                  <a:srgbClr val="000000"/>
                </a:solidFill>
                <a:effectLst/>
                <a:latin typeface="Arial" panose="020B0604020202020204" pitchFamily="34" charset="0"/>
                <a:ea typeface="Calibri" panose="020F0502020204030204" pitchFamily="34" charset="0"/>
              </a:rPr>
            </a:br>
            <a:r>
              <a:rPr lang="en-GB" sz="1800" dirty="0">
                <a:solidFill>
                  <a:srgbClr val="000000"/>
                </a:solidFill>
                <a:effectLst/>
                <a:latin typeface="Arial" panose="020B0604020202020204" pitchFamily="34" charset="0"/>
                <a:ea typeface="Calibri" panose="020F0502020204030204" pitchFamily="34" charset="0"/>
              </a:rPr>
              <a:t>With the proliferation of academic databases, manual thematic/content analysis is no longer effective to cover all papers and extract common topics. To cope with that issue, machine learning-based topic modelling is a well-known technique to explore prominent topics from a big collection of texts. This course aims to provide a basic knowledge about text pre-processing and an introduction of the most common topic model – Latent Dirichlet Allocation (LDA) using the Python-programming language. The participants will have an opportunity to practise on real academic dataset.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2</a:t>
            </a:fld>
            <a:endParaRPr lang="en-GB"/>
          </a:p>
        </p:txBody>
      </p:sp>
    </p:spTree>
    <p:extLst>
      <p:ext uri="{BB962C8B-B14F-4D97-AF65-F5344CB8AC3E}">
        <p14:creationId xmlns:p14="http://schemas.microsoft.com/office/powerpoint/2010/main" val="890771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https://www.analyticsvidhya.com/blog/2021/06/part-2-topic-modeling-and-latent-dirichlet-allocation-lda-using-gensim-and-sklearn/</a:t>
            </a:r>
          </a:p>
          <a:p>
            <a:endParaRPr lang="en-GB"/>
          </a:p>
          <a:p>
            <a:r>
              <a:rPr lang="en-GB"/>
              <a:t>Interpretability: LDA provides better interpretability compared to LSA. LDA assigns meaningful labels to the discovered topics based on the probability distribution of words within each topic. This makes it easier for humans to understand and interpret the topics, as they are represented by the most relevant and representative terms.</a:t>
            </a:r>
          </a:p>
          <a:p>
            <a:endParaRPr lang="en-GB"/>
          </a:p>
          <a:p>
            <a:r>
              <a:rPr lang="en-GB"/>
              <a:t>Handling of polysemy and synonyms: LDA can handle polysemy (multiple meanings of a word) and synonyms more effectively than LSA. LDA models topics as probability distributions over words, allowing a word to have different probabilities in different topics. This allows LDA to capture the nuanced semantic relationships between words and assign them to appropriate topics based on their context, whereas LSA may struggle with such complexities.</a:t>
            </a:r>
          </a:p>
          <a:p>
            <a:endParaRPr lang="en-GB"/>
          </a:p>
          <a:p>
            <a:r>
              <a:rPr lang="en-GB"/>
              <a:t>Incorporation of prior knowledge: LDA allows the incorporation of prior knowledge or metadata about documents. It can consider document-level metadata (such as author, date, or source) or external knowledge sources to enhance the topic </a:t>
            </a:r>
            <a:r>
              <a:rPr lang="en-GB" err="1"/>
              <a:t>modeling</a:t>
            </a:r>
            <a:r>
              <a:rPr lang="en-GB"/>
              <a:t> process. This capability enables the inclusion of domain-specific information and can improve the quality and relevance of the topics generated.</a:t>
            </a:r>
          </a:p>
          <a:p>
            <a:endParaRPr lang="en-GB"/>
          </a:p>
          <a:p>
            <a:r>
              <a:rPr lang="en-GB"/>
              <a:t>Scalability and efficiency: LDA is generally more scalable and efficient than LSA when dealing with large text corpora. LDA uses a generative probabilistic model and efficient inference algorithms (such as variational inference or Gibbs sampling) to estimate the topic distributions. These techniques make LDA more suitable for handling large-scale datasets compared to the matrix factorization approach used in LSA.</a:t>
            </a:r>
          </a:p>
          <a:p>
            <a:endParaRPr lang="en-GB"/>
          </a:p>
          <a:p>
            <a:r>
              <a:rPr lang="en-GB"/>
              <a:t>Temporal analysis: LDA can be extended to handle temporal dynamics and topic evolution over time. By incorporating time stamps or considering document order, dynamic topic models based on LDA can capture how topics change and shift over different time periods. This temporal analysis is not inherent in LSA, which treats all documents equally and does not account for changes in topic distribution.</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41</a:t>
            </a:fld>
            <a:endParaRPr lang="en-GB"/>
          </a:p>
        </p:txBody>
      </p:sp>
    </p:spTree>
    <p:extLst>
      <p:ext uri="{BB962C8B-B14F-4D97-AF65-F5344CB8AC3E}">
        <p14:creationId xmlns:p14="http://schemas.microsoft.com/office/powerpoint/2010/main" val="394625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374151"/>
                </a:solidFill>
                <a:effectLst/>
                <a:latin typeface="Söhne"/>
              </a:rPr>
              <a:t>Initialization: Initially, the number of topics, K, needs to be specified. This is a hyperparameter that determines the desired number of topics to be extracted from the documents.</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Algorithm Iterations: LDA employs an iterative process to estimate the topic distributions and word distributions. The steps are as follows:</a:t>
            </a:r>
          </a:p>
          <a:p>
            <a:pPr algn="l">
              <a:buFont typeface="+mj-lt"/>
              <a:buNone/>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a. Random Assignment: Each word in each document is randomly assigned to one of the K topics.</a:t>
            </a:r>
          </a:p>
          <a:p>
            <a:pPr algn="l">
              <a:buFont typeface="+mj-lt"/>
              <a:buAutoNum type="arabicPeriod"/>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b. Topic Distribution Estimation: LDA then iterates through each word in each document and estimates the probability of that word belonging to each topic, based on the current assignments of all other words. This estimation is performed using Bayesian inference and statistical techniques.</a:t>
            </a:r>
          </a:p>
          <a:p>
            <a:pPr algn="l">
              <a:buFont typeface="+mj-lt"/>
              <a:buAutoNum type="arabicPeriod"/>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c. Topic Assignment Update: Using the probabilities obtained in the previous step, LDA updates the topic assignments for each word, considering the likelihood of the word belonging to different topics.</a:t>
            </a:r>
          </a:p>
          <a:p>
            <a:pPr algn="l">
              <a:buFont typeface="+mj-lt"/>
              <a:buAutoNum type="arabicPeriod"/>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d. Iteration: Steps b and c are repeated multiple times until convergence is reached, meaning the topics and word distributions stabilize.</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Topic Inference: Once the algorithm has converged, LDA outputs the inferred topic distributions and word distributions. Each topic is represented as a probability distribution over words, indicating the likelihood of each word occurring in that topic.</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42</a:t>
            </a:fld>
            <a:endParaRPr lang="en-GB"/>
          </a:p>
        </p:txBody>
      </p:sp>
    </p:spTree>
    <p:extLst>
      <p:ext uri="{BB962C8B-B14F-4D97-AF65-F5344CB8AC3E}">
        <p14:creationId xmlns:p14="http://schemas.microsoft.com/office/powerpoint/2010/main" val="687750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https://www.analyticsvidhya.com/blog/2021/06/part-2-topic-modeling-and-latent-dirichlet-allocation-lda-using-gensim-and-sklearn/</a:t>
            </a:r>
          </a:p>
          <a:p>
            <a:endParaRPr lang="en-GB" dirty="0"/>
          </a:p>
          <a:p>
            <a:r>
              <a:rPr lang="en-GB" dirty="0"/>
              <a:t>Interpretability: LDA provides better interpretability compared to LSA. LDA assigns meaningful labels to the discovered topics based on the probability distribution of words within each topic. This makes it easier for humans to understand and interpret the topics, as they are represented by the most relevant and representative terms.</a:t>
            </a:r>
          </a:p>
          <a:p>
            <a:endParaRPr lang="en-GB" dirty="0"/>
          </a:p>
          <a:p>
            <a:r>
              <a:rPr lang="en-GB" dirty="0"/>
              <a:t>Handling of polysemy and synonyms: LDA can handle polysemy (multiple meanings of a word) and synonyms more effectively than LSA. LDA models topics as probability distributions over words, allowing a word to have different probabilities in different topics. This allows LDA to capture the nuanced semantic relationships between words and assign them to appropriate topics based on their context, whereas LSA may struggle with such complexities.</a:t>
            </a:r>
          </a:p>
          <a:p>
            <a:endParaRPr lang="en-GB" dirty="0"/>
          </a:p>
          <a:p>
            <a:r>
              <a:rPr lang="en-GB" dirty="0"/>
              <a:t>Incorporation of prior knowledge: LDA allows the incorporation of prior knowledge or metadata about documents. It can consider document-level metadata (such as author, date, or source) or external knowledge sources to enhance the topic modelling process. This capability enables the inclusion of domain-specific information and can improve the quality and relevance of the topics generated.</a:t>
            </a:r>
          </a:p>
          <a:p>
            <a:endParaRPr lang="en-GB" dirty="0"/>
          </a:p>
          <a:p>
            <a:r>
              <a:rPr lang="en-GB" dirty="0"/>
              <a:t>Scalability and efficiency: LDA is generally more scalable and efficient than LSA when dealing with large text corpora. LDA uses a generative probabilistic model and efficient inference algorithms (such as variational inference or Gibbs sampling) to estimate the topic distributions. These techniques make LDA more suitable for handling large-scale datasets compared to the matrix factorization approach used in LSA.</a:t>
            </a:r>
          </a:p>
          <a:p>
            <a:endParaRPr lang="en-GB" dirty="0"/>
          </a:p>
          <a:p>
            <a:r>
              <a:rPr lang="en-GB" dirty="0"/>
              <a:t>Temporal analysis: LDA can be extended to handle temporal dynamics and topic evolution over time. By incorporating time stamps or considering document order, dynamic topic models based on LDA can capture how topics change and shift over different time periods. This temporal analysis is not inherent in LSA, which treats all documents equally and does not account for changes in topic distribution.</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43</a:t>
            </a:fld>
            <a:endParaRPr lang="en-GB"/>
          </a:p>
        </p:txBody>
      </p:sp>
    </p:spTree>
    <p:extLst>
      <p:ext uri="{BB962C8B-B14F-4D97-AF65-F5344CB8AC3E}">
        <p14:creationId xmlns:p14="http://schemas.microsoft.com/office/powerpoint/2010/main" val="714772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47</a:t>
            </a:fld>
            <a:endParaRPr lang="en-GB"/>
          </a:p>
        </p:txBody>
      </p:sp>
    </p:spTree>
    <p:extLst>
      <p:ext uri="{BB962C8B-B14F-4D97-AF65-F5344CB8AC3E}">
        <p14:creationId xmlns:p14="http://schemas.microsoft.com/office/powerpoint/2010/main" val="1337931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Calibri" panose="020F0502020204030204" pitchFamily="34" charset="0"/>
                  </a:rPr>
                  <a:t>Perplexity score (</a:t>
                </a:r>
                <a:r>
                  <a:rPr lang="en-GB" sz="1800" err="1">
                    <a:effectLst/>
                    <a:latin typeface="Times New Roman" panose="02020603050405020304" pitchFamily="18" charset="0"/>
                    <a:ea typeface="Calibri" panose="020F0502020204030204" pitchFamily="34" charset="0"/>
                  </a:rPr>
                  <a:t>Blei</a:t>
                </a:r>
                <a:r>
                  <a:rPr lang="en-GB" sz="1800">
                    <a:effectLst/>
                    <a:latin typeface="Times New Roman" panose="02020603050405020304" pitchFamily="18" charset="0"/>
                    <a:ea typeface="Calibri" panose="020F0502020204030204" pitchFamily="34" charset="0"/>
                  </a:rPr>
                  <a:t> et al., 2003; Hoffman et al., 2010) is one of the intrinsic evaluation metrics which is widely employed by many researchers and analysts to find the optimal number of topics. The rationale behind the perplexity score is to compute the value of a held-out test set (unseen data) to measure the model fit. The lower the perplexity score, the better the model is. </a:t>
                </a:r>
              </a:p>
              <a:p>
                <a:endParaRPr lang="en-GB" sz="180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FFFF00"/>
                    </a:highlight>
                    <a:latin typeface="Times New Roman" panose="02020603050405020304" pitchFamily="18" charset="0"/>
                    <a:ea typeface="Calibri" panose="020F0502020204030204" pitchFamily="34" charset="0"/>
                  </a:rPr>
                  <a:t>However, </a:t>
                </a:r>
                <a:r>
                  <a:rPr lang="en-GB" sz="1800" err="1">
                    <a:effectLst/>
                    <a:highlight>
                      <a:srgbClr val="FFFF00"/>
                    </a:highlight>
                    <a:latin typeface="Times New Roman" panose="02020603050405020304" pitchFamily="18" charset="0"/>
                    <a:ea typeface="Calibri" panose="020F0502020204030204" pitchFamily="34" charset="0"/>
                  </a:rPr>
                  <a:t>Gensim</a:t>
                </a:r>
                <a:r>
                  <a:rPr lang="en-GB" sz="1800">
                    <a:effectLst/>
                    <a:highlight>
                      <a:srgbClr val="FFFF00"/>
                    </a:highlight>
                    <a:latin typeface="Times New Roman" panose="02020603050405020304" pitchFamily="18" charset="0"/>
                    <a:ea typeface="Calibri" panose="020F0502020204030204" pitchFamily="34" charset="0"/>
                  </a:rPr>
                  <a:t> Python package does not explicitly calculate the value of perplexity. Instead, they take log of perplexity, thus metrics for identifying the optimal number of topics would be “</a:t>
                </a:r>
                <a:r>
                  <a:rPr lang="en-GB" sz="1800" i="1">
                    <a:effectLst/>
                    <a:highlight>
                      <a:srgbClr val="FFFF00"/>
                    </a:highlight>
                    <a:latin typeface="Times New Roman" panose="02020603050405020304" pitchFamily="18" charset="0"/>
                    <a:ea typeface="Calibri" panose="020F0502020204030204" pitchFamily="34" charset="0"/>
                  </a:rPr>
                  <a:t>- Bound</a:t>
                </a:r>
                <a:r>
                  <a:rPr lang="en-GB" sz="1800">
                    <a:effectLst/>
                    <a:highlight>
                      <a:srgbClr val="FFFF00"/>
                    </a:highlight>
                    <a:latin typeface="Times New Roman" panose="02020603050405020304" pitchFamily="18" charset="0"/>
                    <a:ea typeface="Calibri" panose="020F0502020204030204" pitchFamily="34" charset="0"/>
                  </a:rPr>
                  <a:t>”.</a:t>
                </a:r>
                <a:r>
                  <a:rPr lang="vi-VN" sz="1800">
                    <a:effectLst/>
                    <a:highlight>
                      <a:srgbClr val="FFFF00"/>
                    </a:highlight>
                    <a:latin typeface="Times New Roman" panose="02020603050405020304" pitchFamily="18" charset="0"/>
                    <a:ea typeface="Calibri" panose="020F0502020204030204" pitchFamily="34" charset="0"/>
                  </a:rPr>
                  <a:t> Hence, the value </a:t>
                </a:r>
                <a:r>
                  <a:rPr lang="en-GB" sz="1800">
                    <a:effectLst/>
                    <a:highlight>
                      <a:srgbClr val="FFFF00"/>
                    </a:highlight>
                    <a:latin typeface="Times New Roman" panose="02020603050405020304" pitchFamily="18" charset="0"/>
                    <a:ea typeface="Calibri" panose="020F0502020204030204" pitchFamily="34" charset="0"/>
                  </a:rPr>
                  <a:t>of log perplexity will be decreasing with perplexity which means that the higher log perplexity is, the more likely the model fits with the dataset. There for Eq. (6) can be converted to:</a:t>
                </a:r>
                <a:endParaRPr lang="en-GB" sz="1800">
                  <a:effectLst/>
                  <a:latin typeface="Times New Roman" panose="02020603050405020304" pitchFamily="18" charset="0"/>
                  <a:ea typeface="Times New Roman" panose="02020603050405020304" pitchFamily="18" charset="0"/>
                </a:endParaRPr>
              </a:p>
              <a:p>
                <a:endParaRPr lang="en-GB"/>
              </a:p>
              <a:p>
                <a:pPr/>
                <a14:m>
                  <m:oMathPara xmlns:m="http://schemas.openxmlformats.org/officeDocument/2006/math">
                    <m:oMathParaPr>
                      <m:jc m:val="centerGroup"/>
                    </m:oMathParaPr>
                    <m:oMath xmlns:m="http://schemas.openxmlformats.org/officeDocument/2006/math">
                      <m:r>
                        <a:rPr lang="en-GB" sz="1800" i="1" smtClean="0">
                          <a:effectLst/>
                          <a:highlight>
                            <a:srgbClr val="FFFF00"/>
                          </a:highlight>
                          <a:latin typeface="Cambria Math" panose="02040503050406030204" pitchFamily="18" charset="0"/>
                          <a:ea typeface="Calibri" panose="020F0502020204030204" pitchFamily="34" charset="0"/>
                        </a:rPr>
                        <m:t>﻿</m:t>
                      </m:r>
                      <m:r>
                        <a:rPr lang="en-GB" sz="1800" i="1">
                          <a:effectLst/>
                          <a:highlight>
                            <a:srgbClr val="FFFF00"/>
                          </a:highlight>
                          <a:latin typeface="Cambria Math" panose="02040503050406030204" pitchFamily="18" charset="0"/>
                          <a:ea typeface="Calibri" panose="020F0502020204030204" pitchFamily="34" charset="0"/>
                          <a:cs typeface="Calibri" panose="020F0502020204030204" pitchFamily="34" charset="0"/>
                        </a:rPr>
                        <m:t>𝐿𝑜𝑔</m:t>
                      </m:r>
                      <m:r>
                        <a:rPr lang="en-GB" sz="1800" i="1">
                          <a:effectLst/>
                          <a:highlight>
                            <a:srgbClr val="FFFF00"/>
                          </a:highlight>
                          <a:latin typeface="Cambria Math" panose="02040503050406030204" pitchFamily="18" charset="0"/>
                          <a:ea typeface="Calibri" panose="020F0502020204030204" pitchFamily="34" charset="0"/>
                          <a:cs typeface="Calibri" panose="020F0502020204030204" pitchFamily="34" charset="0"/>
                        </a:rPr>
                        <m:t> </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𝑝𝑒𝑟𝑝𝑙𝑒𝑥𝑖𝑡𝑦</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 ≤ −</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𝐵𝑜𝑢𝑛𝑑</m:t>
                      </m:r>
                    </m:oMath>
                  </m:oMathPara>
                </a14:m>
                <a:endParaRPr lang="en-GB"/>
              </a:p>
              <a:p>
                <a:endParaRPr lang="en-GB"/>
              </a:p>
              <a:p>
                <a:r>
                  <a:rPr lang="en-GB" b="0" i="0">
                    <a:solidFill>
                      <a:srgbClr val="D1D5DB"/>
                    </a:solidFill>
                    <a:effectLst/>
                    <a:latin typeface="Söhne"/>
                  </a:rPr>
                  <a:t>Perplexity is a widely used evaluation metric for topic models, but it is important to note that it has some limitations. It assumes that the test data is generated from the same distribution as the training data, which may not always be the case. Additionally, perplexity alone may not capture all aspects of model quality, such as semantic coherence or meaningful topic representations. Therefore, it is often recommended to use perplexity in conjunction with other evaluation measures when assessing the performance of an LDA topic model.</a:t>
                </a:r>
              </a:p>
              <a:p>
                <a:endParaRPr lang="en-GB" b="0" i="0">
                  <a:solidFill>
                    <a:srgbClr val="D1D5DB"/>
                  </a:solidFill>
                  <a:effectLst/>
                  <a:latin typeface="Söhne"/>
                </a:endParaRPr>
              </a:p>
              <a:p>
                <a:r>
                  <a:rPr lang="en-GB" b="0" i="0">
                    <a:solidFill>
                      <a:srgbClr val="D1D5DB"/>
                    </a:solidFill>
                    <a:effectLst/>
                    <a:latin typeface="Söhne"/>
                  </a:rPr>
                  <a:t>The perplexity score provides an indication of how well the LDA model generalizes to unseen documents. Lower perplexity values indicate better performance, as they imply that the model is more confident in predicting the observed test documents. Higher perplexity values suggest that the model is less certain about the test data, indicating poorer performance.</a:t>
                </a:r>
                <a:endParaRPr lang="en-GB"/>
              </a:p>
            </p:txBody>
          </p:sp>
        </mc:Choice>
        <mc:Fallback>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Calibri" panose="020F0502020204030204" pitchFamily="34" charset="0"/>
                  </a:rPr>
                  <a:t>Perplexity score (</a:t>
                </a:r>
                <a:r>
                  <a:rPr lang="en-GB" sz="1800" err="1">
                    <a:effectLst/>
                    <a:latin typeface="Times New Roman" panose="02020603050405020304" pitchFamily="18" charset="0"/>
                    <a:ea typeface="Calibri" panose="020F0502020204030204" pitchFamily="34" charset="0"/>
                  </a:rPr>
                  <a:t>Blei</a:t>
                </a:r>
                <a:r>
                  <a:rPr lang="en-GB" sz="1800">
                    <a:effectLst/>
                    <a:latin typeface="Times New Roman" panose="02020603050405020304" pitchFamily="18" charset="0"/>
                    <a:ea typeface="Calibri" panose="020F0502020204030204" pitchFamily="34" charset="0"/>
                  </a:rPr>
                  <a:t> et al., 2003; Hoffman et al., 2010) is one of the intrinsic evaluation metrics which is widely employed by many researchers and analysts to find the optimal number of topics. The rationale behind the perplexity score is to compute the value of a held-out test set (unseen data) to measure the model fit. The lower the perplexity score, the better the model is. </a:t>
                </a:r>
              </a:p>
              <a:p>
                <a:endParaRPr lang="en-GB" sz="180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FFFF00"/>
                    </a:highlight>
                    <a:latin typeface="Times New Roman" panose="02020603050405020304" pitchFamily="18" charset="0"/>
                    <a:ea typeface="Calibri" panose="020F0502020204030204" pitchFamily="34" charset="0"/>
                  </a:rPr>
                  <a:t>However, </a:t>
                </a:r>
                <a:r>
                  <a:rPr lang="en-GB" sz="1800" err="1">
                    <a:effectLst/>
                    <a:highlight>
                      <a:srgbClr val="FFFF00"/>
                    </a:highlight>
                    <a:latin typeface="Times New Roman" panose="02020603050405020304" pitchFamily="18" charset="0"/>
                    <a:ea typeface="Calibri" panose="020F0502020204030204" pitchFamily="34" charset="0"/>
                  </a:rPr>
                  <a:t>Gensim</a:t>
                </a:r>
                <a:r>
                  <a:rPr lang="en-GB" sz="1800">
                    <a:effectLst/>
                    <a:highlight>
                      <a:srgbClr val="FFFF00"/>
                    </a:highlight>
                    <a:latin typeface="Times New Roman" panose="02020603050405020304" pitchFamily="18" charset="0"/>
                    <a:ea typeface="Calibri" panose="020F0502020204030204" pitchFamily="34" charset="0"/>
                  </a:rPr>
                  <a:t> Python package does not explicitly calculate the value of perplexity. Instead, they take log of perplexity, thus metrics for identifying the optimal number of topics would be “</a:t>
                </a:r>
                <a:r>
                  <a:rPr lang="en-GB" sz="1800" i="1">
                    <a:effectLst/>
                    <a:highlight>
                      <a:srgbClr val="FFFF00"/>
                    </a:highlight>
                    <a:latin typeface="Times New Roman" panose="02020603050405020304" pitchFamily="18" charset="0"/>
                    <a:ea typeface="Calibri" panose="020F0502020204030204" pitchFamily="34" charset="0"/>
                  </a:rPr>
                  <a:t>- Bound</a:t>
                </a:r>
                <a:r>
                  <a:rPr lang="en-GB" sz="1800">
                    <a:effectLst/>
                    <a:highlight>
                      <a:srgbClr val="FFFF00"/>
                    </a:highlight>
                    <a:latin typeface="Times New Roman" panose="02020603050405020304" pitchFamily="18" charset="0"/>
                    <a:ea typeface="Calibri" panose="020F0502020204030204" pitchFamily="34" charset="0"/>
                  </a:rPr>
                  <a:t>”.</a:t>
                </a:r>
                <a:r>
                  <a:rPr lang="vi-VN" sz="1800">
                    <a:effectLst/>
                    <a:highlight>
                      <a:srgbClr val="FFFF00"/>
                    </a:highlight>
                    <a:latin typeface="Times New Roman" panose="02020603050405020304" pitchFamily="18" charset="0"/>
                    <a:ea typeface="Calibri" panose="020F0502020204030204" pitchFamily="34" charset="0"/>
                  </a:rPr>
                  <a:t> Hence, the value </a:t>
                </a:r>
                <a:r>
                  <a:rPr lang="en-GB" sz="1800">
                    <a:effectLst/>
                    <a:highlight>
                      <a:srgbClr val="FFFF00"/>
                    </a:highlight>
                    <a:latin typeface="Times New Roman" panose="02020603050405020304" pitchFamily="18" charset="0"/>
                    <a:ea typeface="Calibri" panose="020F0502020204030204" pitchFamily="34" charset="0"/>
                  </a:rPr>
                  <a:t>of log perplexity will be decreasing with perplexity which means that the higher log perplexity is, the more likely the model fits with the dataset. There for Eq. (6) can be converted to:</a:t>
                </a:r>
                <a:endParaRPr lang="en-GB" sz="1800">
                  <a:effectLst/>
                  <a:latin typeface="Times New Roman" panose="02020603050405020304" pitchFamily="18" charset="0"/>
                  <a:ea typeface="Times New Roman" panose="02020603050405020304" pitchFamily="18" charset="0"/>
                </a:endParaRPr>
              </a:p>
              <a:p>
                <a:endParaRPr lang="en-GB"/>
              </a:p>
              <a:p>
                <a:pPr/>
                <a:r>
                  <a:rPr lang="en-GB" sz="1800" i="0">
                    <a:effectLst/>
                    <a:highlight>
                      <a:srgbClr val="FFFF00"/>
                    </a:highlight>
                    <a:latin typeface="Cambria Math" panose="02040503050406030204" pitchFamily="18" charset="0"/>
                    <a:ea typeface="Calibri" panose="020F0502020204030204" pitchFamily="34" charset="0"/>
                  </a:rPr>
                  <a:t>﻿</a:t>
                </a:r>
                <a:r>
                  <a:rPr lang="en-GB" sz="1800" i="0">
                    <a:effectLst/>
                    <a:highlight>
                      <a:srgbClr val="FFFF00"/>
                    </a:highlight>
                    <a:latin typeface="Cambria Math" panose="02040503050406030204" pitchFamily="18" charset="0"/>
                    <a:ea typeface="Calibri" panose="020F0502020204030204" pitchFamily="34" charset="0"/>
                    <a:cs typeface="Calibri" panose="020F0502020204030204" pitchFamily="34" charset="0"/>
                  </a:rPr>
                  <a:t>𝐿𝑜𝑔 </a:t>
                </a:r>
                <a:r>
                  <a:rPr lang="en-GB" sz="1800" i="0">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a:t>𝑝𝑒𝑟𝑝𝑙𝑒𝑥𝑖𝑡𝑦 ≤ −𝐵𝑜𝑢𝑛𝑑</a:t>
                </a:r>
                <a:endParaRPr lang="en-GB"/>
              </a:p>
              <a:p>
                <a:endParaRPr lang="en-GB"/>
              </a:p>
              <a:p>
                <a:r>
                  <a:rPr lang="en-GB" b="0" i="0">
                    <a:solidFill>
                      <a:srgbClr val="D1D5DB"/>
                    </a:solidFill>
                    <a:effectLst/>
                    <a:latin typeface="Söhne"/>
                  </a:rPr>
                  <a:t>Perplexity is a widely used evaluation metric for topic models, but it is important to note that it has some limitations. It assumes that the test data is generated from the same distribution as the training data, which may not always be the case. Additionally, perplexity alone may not capture all aspects of model quality, such as semantic coherence or meaningful topic representations. Therefore, it is often recommended to use perplexity in conjunction with other evaluation measures when assessing the performance of an LDA topic model.</a:t>
                </a:r>
              </a:p>
              <a:p>
                <a:endParaRPr lang="en-GB" b="0" i="0">
                  <a:solidFill>
                    <a:srgbClr val="D1D5DB"/>
                  </a:solidFill>
                  <a:effectLst/>
                  <a:latin typeface="Söhne"/>
                </a:endParaRPr>
              </a:p>
              <a:p>
                <a:r>
                  <a:rPr lang="en-GB" b="0" i="0">
                    <a:solidFill>
                      <a:srgbClr val="D1D5DB"/>
                    </a:solidFill>
                    <a:effectLst/>
                    <a:latin typeface="Söhne"/>
                  </a:rPr>
                  <a:t>The perplexity score provides an indication of how well the LDA model generalizes to unseen documents. Lower perplexity values indicate better performance, as they imply that the model is more confident in predicting the observed test documents. Higher perplexity values suggest that the model is less certain about the test data, indicating poorer performance.</a:t>
                </a:r>
                <a:endParaRPr lang="en-GB"/>
              </a:p>
            </p:txBody>
          </p:sp>
        </mc:Fallback>
      </mc:AlternateContent>
      <p:sp>
        <p:nvSpPr>
          <p:cNvPr id="4" name="Slide Number Placeholder 3"/>
          <p:cNvSpPr>
            <a:spLocks noGrp="1"/>
          </p:cNvSpPr>
          <p:nvPr>
            <p:ph type="sldNum" sz="quarter" idx="5"/>
          </p:nvPr>
        </p:nvSpPr>
        <p:spPr/>
        <p:txBody>
          <a:bodyPr/>
          <a:lstStyle/>
          <a:p>
            <a:fld id="{433B6994-23E3-4735-8D5E-0BFA6C6692BD}" type="slidenum">
              <a:rPr lang="en-GB" smtClean="0"/>
              <a:t>50</a:t>
            </a:fld>
            <a:endParaRPr lang="en-GB"/>
          </a:p>
        </p:txBody>
      </p:sp>
    </p:spTree>
    <p:extLst>
      <p:ext uri="{BB962C8B-B14F-4D97-AF65-F5344CB8AC3E}">
        <p14:creationId xmlns:p14="http://schemas.microsoft.com/office/powerpoint/2010/main" val="851671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Lato" panose="020F0502020204030203" pitchFamily="34" charset="0"/>
              </a:rPr>
              <a:t>Parameters of LDA</a:t>
            </a:r>
          </a:p>
          <a:p>
            <a:pPr algn="just"/>
            <a:r>
              <a:rPr lang="en-GB" b="0" i="0" dirty="0">
                <a:solidFill>
                  <a:srgbClr val="222222"/>
                </a:solidFill>
                <a:effectLst/>
                <a:latin typeface="Lato" panose="020F0502020204030203" pitchFamily="34" charset="0"/>
              </a:rPr>
              <a:t>Alpha and Beta Hyperparameters – alpha represents document-topic density and Beta represents topic-word density. Higher the value of alpha, documents are composed of more topics and lower the value of alpha, documents contain fewer topics. On the other hand, higher the beta, topics are composed of a large number of words in the corpus, and with the lower value of beta, they are composed of few words.</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Number of Topics – Number of topics to be extracted from the corpus. Researchers have developed approaches to obtain an optimal number of topics by using </a:t>
            </a:r>
            <a:r>
              <a:rPr lang="en-GB" b="0" i="0" dirty="0" err="1">
                <a:solidFill>
                  <a:srgbClr val="222222"/>
                </a:solidFill>
                <a:effectLst/>
                <a:latin typeface="Lato" panose="020F0502020204030203" pitchFamily="34" charset="0"/>
              </a:rPr>
              <a:t>Kullback</a:t>
            </a:r>
            <a:r>
              <a:rPr lang="en-GB" b="0" i="0" dirty="0">
                <a:solidFill>
                  <a:srgbClr val="222222"/>
                </a:solidFill>
                <a:effectLst/>
                <a:latin typeface="Lato" panose="020F0502020204030203" pitchFamily="34" charset="0"/>
              </a:rPr>
              <a:t> </a:t>
            </a:r>
            <a:r>
              <a:rPr lang="en-GB" b="0" i="0" dirty="0" err="1">
                <a:solidFill>
                  <a:srgbClr val="222222"/>
                </a:solidFill>
                <a:effectLst/>
                <a:latin typeface="Lato" panose="020F0502020204030203" pitchFamily="34" charset="0"/>
              </a:rPr>
              <a:t>Leibler</a:t>
            </a:r>
            <a:r>
              <a:rPr lang="en-GB" b="0" i="0" dirty="0">
                <a:solidFill>
                  <a:srgbClr val="222222"/>
                </a:solidFill>
                <a:effectLst/>
                <a:latin typeface="Lato" panose="020F0502020204030203" pitchFamily="34" charset="0"/>
              </a:rPr>
              <a:t> Divergence Score. I will not discuss this in detail, as it is too mathematical. For understanding, one can refer to this</a:t>
            </a:r>
            <a:r>
              <a:rPr lang="en-GB" b="0" i="0" baseline="30000" dirty="0">
                <a:solidFill>
                  <a:srgbClr val="222222"/>
                </a:solidFill>
                <a:effectLst/>
                <a:latin typeface="Lato" panose="020F0502020204030203" pitchFamily="34" charset="0"/>
              </a:rPr>
              <a:t>[1]</a:t>
            </a:r>
            <a:r>
              <a:rPr lang="en-GB" b="0" i="0" dirty="0">
                <a:solidFill>
                  <a:srgbClr val="222222"/>
                </a:solidFill>
                <a:effectLst/>
                <a:latin typeface="Lato" panose="020F0502020204030203" pitchFamily="34" charset="0"/>
              </a:rPr>
              <a:t> original paper on the use of KL divergence.</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Number of Topic Terms – Number of terms composed in a single topic. It is generally decided according to the requirement. If the problem statement talks about extracting themes or concepts, it is recommended to choose a higher number, if problem statement talks about extracting features or terms, a low number is recommended.</a:t>
            </a:r>
          </a:p>
          <a:p>
            <a:pPr algn="just"/>
            <a:r>
              <a:rPr lang="en-GB" b="0" i="0" dirty="0">
                <a:solidFill>
                  <a:srgbClr val="222222"/>
                </a:solidFill>
                <a:effectLst/>
                <a:latin typeface="Lato" panose="020F0502020204030203" pitchFamily="34" charset="0"/>
              </a:rPr>
              <a:t>Number of Iterations / passes – Maximum number of iterations allowed to LDA algorithm for convergence.</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Topics are good when they are </a:t>
            </a:r>
            <a:r>
              <a:rPr lang="en-GB" b="1" i="0" u="sng" dirty="0">
                <a:solidFill>
                  <a:srgbClr val="222222"/>
                </a:solidFill>
                <a:effectLst/>
                <a:latin typeface="Lato" panose="020F0502020204030203" pitchFamily="34" charset="0"/>
              </a:rPr>
              <a:t>semantically coherent and distinguishable from one another</a:t>
            </a:r>
            <a:r>
              <a:rPr lang="en-GB" b="0" i="0" dirty="0">
                <a:solidFill>
                  <a:srgbClr val="222222"/>
                </a:solidFill>
                <a:effectLst/>
                <a:latin typeface="Lato" panose="020F0502020204030203" pitchFamily="34" charset="0"/>
              </a:rPr>
              <a:t>. Choosing too few K results in overly broad topics, while high K leads to very specific, but not semantically meaningful, topics.</a:t>
            </a:r>
          </a:p>
        </p:txBody>
      </p:sp>
      <p:sp>
        <p:nvSpPr>
          <p:cNvPr id="4" name="Slide Number Placeholder 3"/>
          <p:cNvSpPr>
            <a:spLocks noGrp="1"/>
          </p:cNvSpPr>
          <p:nvPr>
            <p:ph type="sldNum" sz="quarter" idx="5"/>
          </p:nvPr>
        </p:nvSpPr>
        <p:spPr/>
        <p:txBody>
          <a:bodyPr/>
          <a:lstStyle/>
          <a:p>
            <a:fld id="{433B6994-23E3-4735-8D5E-0BFA6C6692BD}" type="slidenum">
              <a:rPr lang="en-GB" smtClean="0"/>
              <a:t>53</a:t>
            </a:fld>
            <a:endParaRPr lang="en-GB"/>
          </a:p>
        </p:txBody>
      </p:sp>
    </p:spTree>
    <p:extLst>
      <p:ext uri="{BB962C8B-B14F-4D97-AF65-F5344CB8AC3E}">
        <p14:creationId xmlns:p14="http://schemas.microsoft.com/office/powerpoint/2010/main" val="152869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D1D5DB"/>
                </a:solidFill>
                <a:effectLst/>
                <a:latin typeface="Söhne"/>
              </a:rPr>
              <a:t>Unstructured text data refers to textual information that does not follow a specific format or organization. It typically lacks a predefined structure, making it challenging to </a:t>
            </a:r>
            <a:r>
              <a:rPr lang="en-GB" b="0" i="0" err="1">
                <a:solidFill>
                  <a:srgbClr val="D1D5DB"/>
                </a:solidFill>
                <a:effectLst/>
                <a:latin typeface="Söhne"/>
              </a:rPr>
              <a:t>analyze</a:t>
            </a:r>
            <a:r>
              <a:rPr lang="en-GB" b="0" i="0">
                <a:solidFill>
                  <a:srgbClr val="D1D5DB"/>
                </a:solidFill>
                <a:effectLst/>
                <a:latin typeface="Söhne"/>
              </a:rPr>
              <a:t> and extract meaningful insights directly. </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9</a:t>
            </a:fld>
            <a:endParaRPr lang="en-GB"/>
          </a:p>
        </p:txBody>
      </p:sp>
    </p:spTree>
    <p:extLst>
      <p:ext uri="{BB962C8B-B14F-4D97-AF65-F5344CB8AC3E}">
        <p14:creationId xmlns:p14="http://schemas.microsoft.com/office/powerpoint/2010/main" val="225457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It consists of well-defined fields, columns, and rows, with each data point having a specific data type.</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Un – data types - The content may include text in multiple languages, special characters, punctuation marks, and other linguistic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Analysis: NLP methods focus on understanding the meaning, sentiment, and context of the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endParaRPr lang="en-GB"/>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10</a:t>
            </a:fld>
            <a:endParaRPr lang="en-GB"/>
          </a:p>
        </p:txBody>
      </p:sp>
    </p:spTree>
    <p:extLst>
      <p:ext uri="{BB962C8B-B14F-4D97-AF65-F5344CB8AC3E}">
        <p14:creationId xmlns:p14="http://schemas.microsoft.com/office/powerpoint/2010/main" val="161692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Text data presents unique challenges due to its unstructured nature, including </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Text </a:t>
            </a:r>
            <a:r>
              <a:rPr lang="en-GB" err="1"/>
              <a:t>preprocessing</a:t>
            </a:r>
            <a:r>
              <a:rPr lang="en-GB"/>
              <a:t> techniques, such as cleaning, tokenization, stemming, and lemmatization, are necessary to address these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 NLP models and techniques aim to capture the richness of human language.</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11</a:t>
            </a:fld>
            <a:endParaRPr lang="en-GB"/>
          </a:p>
        </p:txBody>
      </p:sp>
    </p:spTree>
    <p:extLst>
      <p:ext uri="{BB962C8B-B14F-4D97-AF65-F5344CB8AC3E}">
        <p14:creationId xmlns:p14="http://schemas.microsoft.com/office/powerpoint/2010/main" val="106497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14</a:t>
            </a:fld>
            <a:endParaRPr lang="en-GB"/>
          </a:p>
        </p:txBody>
      </p:sp>
    </p:spTree>
    <p:extLst>
      <p:ext uri="{BB962C8B-B14F-4D97-AF65-F5344CB8AC3E}">
        <p14:creationId xmlns:p14="http://schemas.microsoft.com/office/powerpoint/2010/main" val="172932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Culture has been defined as the configuration of learned behaviour and results of behaviour whose component elements are shared and transmitted by members of a particular society. </a:t>
            </a:r>
          </a:p>
          <a:p>
            <a:endParaRPr lang="en-GB"/>
          </a:p>
          <a:p>
            <a:r>
              <a:rPr lang="en-GB"/>
              <a:t>The below have some advantages:</a:t>
            </a:r>
          </a:p>
          <a:p>
            <a:endParaRPr lang="en-GB"/>
          </a:p>
          <a:p>
            <a:pPr marL="171450" indent="-171450">
              <a:buFontTx/>
              <a:buChar char="-"/>
            </a:pPr>
            <a:r>
              <a:rPr lang="en-GB"/>
              <a:t>Use the power of your computer</a:t>
            </a:r>
          </a:p>
          <a:p>
            <a:pPr marL="171450" indent="-171450">
              <a:buFontTx/>
              <a:buChar char="-"/>
            </a:pPr>
            <a:r>
              <a:rPr lang="en-GB"/>
              <a:t>Script composer and console are separated</a:t>
            </a:r>
          </a:p>
          <a:p>
            <a:pPr marL="171450" indent="-171450">
              <a:buFontTx/>
              <a:buChar char="-"/>
            </a:pPr>
            <a:r>
              <a:rPr lang="en-GB"/>
              <a:t>Static in terms of package, easy to customise the Python package based on your own use</a:t>
            </a:r>
          </a:p>
          <a:p>
            <a:pPr marL="171450" indent="-171450">
              <a:buFontTx/>
              <a:buChar char="-"/>
            </a:pPr>
            <a:endParaRPr lang="en-GB"/>
          </a:p>
          <a:p>
            <a:pPr marL="171450" indent="-171450">
              <a:buFontTx/>
              <a:buChar char="-"/>
            </a:pPr>
            <a:endParaRPr lang="en-GB"/>
          </a:p>
          <a:p>
            <a:pPr marL="0" indent="0">
              <a:buFontTx/>
              <a:buNone/>
            </a:pPr>
            <a:r>
              <a:rPr lang="en-GB"/>
              <a:t>Google </a:t>
            </a:r>
            <a:r>
              <a:rPr lang="en-GB" err="1"/>
              <a:t>Colab</a:t>
            </a:r>
            <a:r>
              <a:rPr lang="en-GB"/>
              <a:t> – may make your code easily outdated, keep the version of your results</a:t>
            </a:r>
          </a:p>
          <a:p>
            <a:pPr marL="0" indent="0">
              <a:buFontTx/>
              <a:buNone/>
            </a:pPr>
            <a:r>
              <a:rPr lang="en-GB"/>
              <a:t>Advantages</a:t>
            </a:r>
          </a:p>
          <a:p>
            <a:pPr marL="171450" indent="-171450">
              <a:buFontTx/>
              <a:buChar char="-"/>
            </a:pPr>
            <a:r>
              <a:rPr lang="en-GB"/>
              <a:t>No use of your computer, protect your computer</a:t>
            </a:r>
          </a:p>
          <a:p>
            <a:pPr marL="171450" indent="-171450">
              <a:buFontTx/>
              <a:buChar char="-"/>
            </a:pPr>
            <a:r>
              <a:rPr lang="en-GB"/>
              <a:t>Can use your google drive data</a:t>
            </a:r>
          </a:p>
          <a:p>
            <a:pPr marL="171450" indent="-171450">
              <a:buFontTx/>
              <a:buChar char="-"/>
            </a:pPr>
            <a:r>
              <a:rPr lang="en-GB"/>
              <a:t>Quick and easy to access</a:t>
            </a:r>
          </a:p>
          <a:p>
            <a:pPr marL="171450" indent="-171450">
              <a:buFontTx/>
              <a:buChar char="-"/>
            </a:pPr>
            <a:r>
              <a:rPr lang="en-GB"/>
              <a:t>Package can be automatically updated</a:t>
            </a:r>
          </a:p>
        </p:txBody>
      </p:sp>
      <p:sp>
        <p:nvSpPr>
          <p:cNvPr id="4" name="Slide Number Placeholder 3"/>
          <p:cNvSpPr>
            <a:spLocks noGrp="1"/>
          </p:cNvSpPr>
          <p:nvPr>
            <p:ph type="sldNum" sz="quarter" idx="5"/>
          </p:nvPr>
        </p:nvSpPr>
        <p:spPr/>
        <p:txBody>
          <a:bodyPr/>
          <a:lstStyle/>
          <a:p>
            <a:fld id="{433B6994-23E3-4735-8D5E-0BFA6C6692BD}" type="slidenum">
              <a:rPr lang="en-GB" smtClean="0"/>
              <a:t>15</a:t>
            </a:fld>
            <a:endParaRPr lang="en-GB"/>
          </a:p>
        </p:txBody>
      </p:sp>
    </p:spTree>
    <p:extLst>
      <p:ext uri="{BB962C8B-B14F-4D97-AF65-F5344CB8AC3E}">
        <p14:creationId xmlns:p14="http://schemas.microsoft.com/office/powerpoint/2010/main" val="210885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737373"/>
                </a:solidFill>
                <a:effectLst/>
                <a:latin typeface="NexusSan"/>
              </a:rPr>
              <a:t>TITLE-ABS-KEY ( </a:t>
            </a:r>
            <a:r>
              <a:rPr lang="en-GB" b="0" i="0">
                <a:effectLst/>
                <a:latin typeface="NexusSan"/>
              </a:rPr>
              <a:t>"product return"</a:t>
            </a:r>
            <a:r>
              <a:rPr lang="en-GB" b="0" i="0">
                <a:solidFill>
                  <a:srgbClr val="737373"/>
                </a:solidFill>
                <a:effectLst/>
                <a:latin typeface="NexusSan"/>
              </a:rPr>
              <a:t> OR </a:t>
            </a:r>
            <a:r>
              <a:rPr lang="en-GB" b="0" i="0">
                <a:effectLst/>
                <a:latin typeface="NexusSan"/>
              </a:rPr>
              <a:t>"return policy"</a:t>
            </a:r>
            <a:r>
              <a:rPr lang="en-GB" b="0" i="0">
                <a:solidFill>
                  <a:srgbClr val="737373"/>
                </a:solidFill>
                <a:effectLst/>
                <a:latin typeface="NexusSan"/>
              </a:rPr>
              <a:t> ) AND PUBYEAR &gt; </a:t>
            </a:r>
            <a:r>
              <a:rPr lang="en-GB" b="0" i="0">
                <a:effectLst/>
                <a:latin typeface="NexusSan"/>
              </a:rPr>
              <a:t>2000</a:t>
            </a:r>
          </a:p>
          <a:p>
            <a:endParaRPr lang="en-GB" b="0" i="0">
              <a:effectLst/>
              <a:latin typeface="NexusSan"/>
            </a:endParaRPr>
          </a:p>
          <a:p>
            <a:r>
              <a:rPr lang="en-GB" b="0" i="0" err="1">
                <a:effectLst/>
                <a:latin typeface="NexusSan"/>
              </a:rPr>
              <a:t>WoS</a:t>
            </a:r>
            <a:r>
              <a:rPr lang="en-GB" b="0" i="0">
                <a:effectLst/>
                <a:latin typeface="NexusSan"/>
              </a:rPr>
              <a:t>: (AB = ("product return" OR "return policy")) OR (TS=("product return" OR "return policy")) OR (TI =("product return" OR "return policy"))</a:t>
            </a:r>
          </a:p>
          <a:p>
            <a:endParaRPr lang="en-GB" b="0" i="0">
              <a:effectLst/>
              <a:latin typeface="NexusSan"/>
            </a:endParaRPr>
          </a:p>
          <a:p>
            <a:r>
              <a:rPr lang="en-GB"/>
              <a:t>https://pandas.pydata.org/docs/reference/api/pandas.read_csv.html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hlinkClick r:id="rId3"/>
              </a:rPr>
              <a:t>https://pandas.pydata.org/getting_started.html</a:t>
            </a:r>
            <a:r>
              <a:rPr lang="en-GB"/>
              <a:t> </a:t>
            </a:r>
          </a:p>
          <a:p>
            <a:endParaRPr lang="en-GB"/>
          </a:p>
          <a:p>
            <a:r>
              <a:rPr lang="en-GB"/>
              <a:t>If you have your own request of inspection, let me know</a:t>
            </a:r>
          </a:p>
        </p:txBody>
      </p:sp>
      <p:sp>
        <p:nvSpPr>
          <p:cNvPr id="4" name="Slide Number Placeholder 3"/>
          <p:cNvSpPr>
            <a:spLocks noGrp="1"/>
          </p:cNvSpPr>
          <p:nvPr>
            <p:ph type="sldNum" sz="quarter" idx="5"/>
          </p:nvPr>
        </p:nvSpPr>
        <p:spPr/>
        <p:txBody>
          <a:bodyPr/>
          <a:lstStyle/>
          <a:p>
            <a:fld id="{433B6994-23E3-4735-8D5E-0BFA6C6692BD}" type="slidenum">
              <a:rPr lang="en-GB" smtClean="0"/>
              <a:t>20</a:t>
            </a:fld>
            <a:endParaRPr lang="en-GB"/>
          </a:p>
        </p:txBody>
      </p:sp>
    </p:spTree>
    <p:extLst>
      <p:ext uri="{BB962C8B-B14F-4D97-AF65-F5344CB8AC3E}">
        <p14:creationId xmlns:p14="http://schemas.microsoft.com/office/powerpoint/2010/main" val="145873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21</a:t>
            </a:fld>
            <a:endParaRPr lang="en-GB"/>
          </a:p>
        </p:txBody>
      </p:sp>
    </p:spTree>
    <p:extLst>
      <p:ext uri="{BB962C8B-B14F-4D97-AF65-F5344CB8AC3E}">
        <p14:creationId xmlns:p14="http://schemas.microsoft.com/office/powerpoint/2010/main" val="701651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6096000" y="873125"/>
            <a:ext cx="0" cy="4895850"/>
          </a:xfrm>
          <a:custGeom>
            <a:avLst/>
            <a:gdLst/>
            <a:ahLst/>
            <a:cxnLst/>
            <a:rect l="l" t="t" r="r" b="b"/>
            <a:pathLst>
              <a:path h="4895850">
                <a:moveTo>
                  <a:pt x="0" y="0"/>
                </a:moveTo>
                <a:lnTo>
                  <a:pt x="1" y="4895850"/>
                </a:lnTo>
              </a:path>
            </a:pathLst>
          </a:custGeom>
          <a:ln w="12700">
            <a:solidFill>
              <a:srgbClr val="FFFFFF"/>
            </a:solidFill>
          </a:ln>
        </p:spPr>
        <p:txBody>
          <a:bodyPr wrap="square" lIns="0" tIns="0" rIns="0" bIns="0" rtlCol="0"/>
          <a:lstStyle/>
          <a:p>
            <a:endParaRPr/>
          </a:p>
        </p:txBody>
      </p:sp>
      <p:sp>
        <p:nvSpPr>
          <p:cNvPr id="2" name="Holder 2"/>
          <p:cNvSpPr>
            <a:spLocks noGrp="1"/>
          </p:cNvSpPr>
          <p:nvPr>
            <p:ph type="ctrTitle"/>
          </p:nvPr>
        </p:nvSpPr>
        <p:spPr>
          <a:xfrm>
            <a:off x="862099" y="709676"/>
            <a:ext cx="4875530" cy="2488565"/>
          </a:xfrm>
          <a:prstGeom prst="rect">
            <a:avLst/>
          </a:prstGeom>
        </p:spPr>
        <p:txBody>
          <a:bodyPr wrap="square" lIns="0" tIns="0" rIns="0" bIns="0">
            <a:spAutoFit/>
          </a:bodyPr>
          <a:lstStyle>
            <a:lvl1pPr>
              <a:defRPr sz="6000" b="1" i="0">
                <a:solidFill>
                  <a:srgbClr val="F7D600"/>
                </a:solidFill>
                <a:latin typeface="Arial"/>
                <a:cs typeface="Arial"/>
              </a:defRPr>
            </a:lvl1pPr>
          </a:lstStyle>
          <a:p>
            <a:endParaRPr/>
          </a:p>
        </p:txBody>
      </p:sp>
      <p:sp>
        <p:nvSpPr>
          <p:cNvPr id="3" name="Holder 3"/>
          <p:cNvSpPr>
            <a:spLocks noGrp="1"/>
          </p:cNvSpPr>
          <p:nvPr>
            <p:ph type="subTitle" idx="4"/>
          </p:nvPr>
        </p:nvSpPr>
        <p:spPr>
          <a:xfrm>
            <a:off x="862099" y="3845559"/>
            <a:ext cx="4725035" cy="1409700"/>
          </a:xfrm>
          <a:prstGeom prst="rect">
            <a:avLst/>
          </a:prstGeom>
        </p:spPr>
        <p:txBody>
          <a:bodyPr wrap="square" lIns="0" tIns="0" rIns="0" bIns="0">
            <a:spAutoFit/>
          </a:bodyPr>
          <a:lstStyle>
            <a:lvl1pPr>
              <a:defRPr sz="4900" b="1" i="0">
                <a:solidFill>
                  <a:srgbClr val="F7D6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400" b="1" i="0">
                <a:solidFill>
                  <a:srgbClr val="2E3E8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sz="half" idx="2"/>
          </p:nvPr>
        </p:nvSpPr>
        <p:spPr>
          <a:xfrm>
            <a:off x="953539" y="1895347"/>
            <a:ext cx="3095625" cy="404876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6096000" y="873125"/>
            <a:ext cx="0" cy="4895850"/>
          </a:xfrm>
          <a:custGeom>
            <a:avLst/>
            <a:gdLst/>
            <a:ahLst/>
            <a:cxnLst/>
            <a:rect l="l" t="t" r="r" b="b"/>
            <a:pathLst>
              <a:path h="4895850">
                <a:moveTo>
                  <a:pt x="0" y="0"/>
                </a:moveTo>
                <a:lnTo>
                  <a:pt x="1" y="4895850"/>
                </a:lnTo>
              </a:path>
            </a:pathLst>
          </a:custGeom>
          <a:ln w="1270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862099" y="748284"/>
            <a:ext cx="9067165" cy="695960"/>
          </a:xfrm>
          <a:prstGeom prst="rect">
            <a:avLst/>
          </a:prstGeom>
        </p:spPr>
        <p:txBody>
          <a:bodyPr wrap="square" lIns="0" tIns="0" rIns="0" bIns="0">
            <a:spAutoFit/>
          </a:bodyPr>
          <a:lstStyle>
            <a:lvl1pPr>
              <a:defRPr sz="4400" b="1" i="0">
                <a:solidFill>
                  <a:srgbClr val="2E3E80"/>
                </a:solidFill>
                <a:latin typeface="Arial"/>
                <a:cs typeface="Arial"/>
              </a:defRPr>
            </a:lvl1pPr>
          </a:lstStyle>
          <a:p>
            <a:endParaRPr/>
          </a:p>
        </p:txBody>
      </p:sp>
      <p:sp>
        <p:nvSpPr>
          <p:cNvPr id="3" name="Holder 3"/>
          <p:cNvSpPr>
            <a:spLocks noGrp="1"/>
          </p:cNvSpPr>
          <p:nvPr>
            <p:ph type="body" idx="1"/>
          </p:nvPr>
        </p:nvSpPr>
        <p:spPr>
          <a:xfrm>
            <a:off x="4150891" y="2546604"/>
            <a:ext cx="6906259" cy="2707640"/>
          </a:xfrm>
          <a:prstGeom prst="rect">
            <a:avLst/>
          </a:prstGeom>
        </p:spPr>
        <p:txBody>
          <a:bodyPr wrap="square" lIns="0" tIns="0" rIns="0" bIns="0">
            <a:spAutoFit/>
          </a:bodyPr>
          <a:lstStyle>
            <a:lvl1pPr>
              <a:defRPr sz="4400" b="1" i="0">
                <a:solidFill>
                  <a:srgbClr val="2E3E8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quang.duong@gre.ac.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opus.com/search/form.uri?display=basic#bas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pandas.pydata.org/docs/user_guide/merging.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radimrehurek.com/gensim/models/ldamodel.html"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radimrehurek.com/gensim/models/coherencemodel.html"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pyldavis.readthedocs.io/en/latest/modules/API.html"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3" cstate="print"/>
            <a:stretch>
              <a:fillRect/>
            </a:stretch>
          </p:blipFill>
          <p:spPr>
            <a:xfrm>
              <a:off x="0" y="0"/>
              <a:ext cx="12192000" cy="6858000"/>
            </a:xfrm>
            <a:prstGeom prst="rect">
              <a:avLst/>
            </a:prstGeom>
          </p:spPr>
        </p:pic>
        <p:sp>
          <p:nvSpPr>
            <p:cNvPr id="4" name="object 4"/>
            <p:cNvSpPr/>
            <p:nvPr/>
          </p:nvSpPr>
          <p:spPr>
            <a:xfrm>
              <a:off x="874799" y="873125"/>
              <a:ext cx="10440035" cy="4320540"/>
            </a:xfrm>
            <a:custGeom>
              <a:avLst/>
              <a:gdLst/>
              <a:ahLst/>
              <a:cxnLst/>
              <a:rect l="l" t="t" r="r" b="b"/>
              <a:pathLst>
                <a:path w="10440035" h="4320540">
                  <a:moveTo>
                    <a:pt x="0" y="0"/>
                  </a:moveTo>
                  <a:lnTo>
                    <a:pt x="10440000" y="0"/>
                  </a:lnTo>
                  <a:lnTo>
                    <a:pt x="10440000" y="4320000"/>
                  </a:lnTo>
                  <a:lnTo>
                    <a:pt x="0" y="4320000"/>
                  </a:lnTo>
                  <a:lnTo>
                    <a:pt x="0" y="0"/>
                  </a:lnTo>
                  <a:close/>
                </a:path>
              </a:pathLst>
            </a:custGeom>
            <a:ln w="38100">
              <a:solidFill>
                <a:srgbClr val="F7D600"/>
              </a:solidFill>
            </a:ln>
          </p:spPr>
          <p:txBody>
            <a:bodyPr wrap="square" lIns="0" tIns="0" rIns="0" bIns="0" rtlCol="0"/>
            <a:lstStyle/>
            <a:p>
              <a:endParaRPr/>
            </a:p>
          </p:txBody>
        </p:sp>
      </p:grpSp>
      <p:sp>
        <p:nvSpPr>
          <p:cNvPr id="5" name="object 5"/>
          <p:cNvSpPr txBox="1">
            <a:spLocks noGrp="1"/>
          </p:cNvSpPr>
          <p:nvPr>
            <p:ph type="title"/>
          </p:nvPr>
        </p:nvSpPr>
        <p:spPr>
          <a:xfrm>
            <a:off x="1222098" y="1146555"/>
            <a:ext cx="9852301" cy="689932"/>
          </a:xfrm>
          <a:prstGeom prst="rect">
            <a:avLst/>
          </a:prstGeom>
        </p:spPr>
        <p:txBody>
          <a:bodyPr vert="horz" wrap="square" lIns="0" tIns="12700" rIns="0" bIns="0" rtlCol="0">
            <a:spAutoFit/>
          </a:bodyPr>
          <a:lstStyle/>
          <a:p>
            <a:pPr marL="12700" algn="ctr">
              <a:lnSpc>
                <a:spcPct val="100000"/>
              </a:lnSpc>
              <a:spcBef>
                <a:spcPts val="100"/>
              </a:spcBef>
            </a:pPr>
            <a:r>
              <a:rPr lang="en-GB" spc="-60" dirty="0">
                <a:solidFill>
                  <a:srgbClr val="F7D600"/>
                </a:solidFill>
              </a:rPr>
              <a:t>NUSC Summer School</a:t>
            </a:r>
            <a:endParaRPr dirty="0"/>
          </a:p>
        </p:txBody>
      </p:sp>
      <p:sp>
        <p:nvSpPr>
          <p:cNvPr id="6" name="object 6"/>
          <p:cNvSpPr txBox="1"/>
          <p:nvPr/>
        </p:nvSpPr>
        <p:spPr>
          <a:xfrm>
            <a:off x="1222099" y="2416555"/>
            <a:ext cx="9692644" cy="2366482"/>
          </a:xfrm>
          <a:prstGeom prst="rect">
            <a:avLst/>
          </a:prstGeom>
        </p:spPr>
        <p:txBody>
          <a:bodyPr vert="horz" wrap="square" lIns="0" tIns="111125" rIns="0" bIns="0" rtlCol="0">
            <a:spAutoFit/>
          </a:bodyPr>
          <a:lstStyle/>
          <a:p>
            <a:pPr marL="12700" marR="11430" algn="ctr">
              <a:lnSpc>
                <a:spcPts val="5780"/>
              </a:lnSpc>
              <a:spcBef>
                <a:spcPts val="875"/>
              </a:spcBef>
            </a:pPr>
            <a:r>
              <a:rPr lang="en-GB" sz="5400" b="1" spc="-150" dirty="0">
                <a:solidFill>
                  <a:srgbClr val="FFFFFF"/>
                </a:solidFill>
                <a:latin typeface="Arial"/>
                <a:cs typeface="Arial"/>
              </a:rPr>
              <a:t>Topic Modelling for Literature Review</a:t>
            </a:r>
          </a:p>
          <a:p>
            <a:pPr marL="12700" marR="11430" algn="ctr">
              <a:lnSpc>
                <a:spcPts val="5780"/>
              </a:lnSpc>
              <a:spcBef>
                <a:spcPts val="875"/>
              </a:spcBef>
            </a:pPr>
            <a:r>
              <a:rPr lang="en-GB" sz="3200" b="1" spc="-180" dirty="0">
                <a:solidFill>
                  <a:srgbClr val="FFFFFF"/>
                </a:solidFill>
                <a:latin typeface="Arial"/>
                <a:cs typeface="Arial"/>
              </a:rPr>
              <a:t>Using Python programming language</a:t>
            </a:r>
            <a:endParaRPr sz="3200" dirty="0">
              <a:latin typeface="Arial"/>
              <a:cs typeface="Arial"/>
            </a:endParaRPr>
          </a:p>
        </p:txBody>
      </p:sp>
      <p:sp>
        <p:nvSpPr>
          <p:cNvPr id="7" name="object 7"/>
          <p:cNvSpPr txBox="1"/>
          <p:nvPr/>
        </p:nvSpPr>
        <p:spPr>
          <a:xfrm>
            <a:off x="874799" y="5549020"/>
            <a:ext cx="3633701" cy="1035540"/>
          </a:xfrm>
          <a:prstGeom prst="rect">
            <a:avLst/>
          </a:prstGeom>
        </p:spPr>
        <p:txBody>
          <a:bodyPr vert="horz" wrap="square" lIns="0" tIns="24765" rIns="0" bIns="0" rtlCol="0">
            <a:spAutoFit/>
          </a:bodyPr>
          <a:lstStyle/>
          <a:p>
            <a:pPr marL="12700" marR="5080">
              <a:spcBef>
                <a:spcPts val="195"/>
              </a:spcBef>
            </a:pPr>
            <a:r>
              <a:rPr sz="2400" b="1" dirty="0">
                <a:solidFill>
                  <a:srgbClr val="FFFFFF"/>
                </a:solidFill>
                <a:latin typeface="Arial"/>
                <a:cs typeface="Arial"/>
              </a:rPr>
              <a:t>Contact</a:t>
            </a:r>
            <a:r>
              <a:rPr sz="2400" b="1" spc="-10" dirty="0">
                <a:solidFill>
                  <a:srgbClr val="FFFFFF"/>
                </a:solidFill>
                <a:latin typeface="Arial"/>
                <a:cs typeface="Arial"/>
              </a:rPr>
              <a:t> Details</a:t>
            </a:r>
            <a:r>
              <a:rPr sz="2000" b="1" spc="-10" dirty="0">
                <a:solidFill>
                  <a:srgbClr val="FFFFFF"/>
                </a:solidFill>
                <a:latin typeface="Arial"/>
                <a:cs typeface="Arial"/>
              </a:rPr>
              <a:t>: </a:t>
            </a:r>
            <a:endParaRPr lang="en-GB" sz="2000" b="1" spc="-10" dirty="0">
              <a:solidFill>
                <a:srgbClr val="FFFFFF"/>
              </a:solidFill>
              <a:latin typeface="Arial"/>
              <a:cs typeface="Arial"/>
            </a:endParaRPr>
          </a:p>
          <a:p>
            <a:pPr marL="12700" marR="5080">
              <a:spcBef>
                <a:spcPts val="195"/>
              </a:spcBef>
            </a:pPr>
            <a:r>
              <a:rPr lang="en-GB" sz="2000" dirty="0" err="1">
                <a:solidFill>
                  <a:srgbClr val="FFFFFF"/>
                </a:solidFill>
                <a:latin typeface="Arial"/>
                <a:cs typeface="Arial"/>
              </a:rPr>
              <a:t>Dr.</a:t>
            </a:r>
            <a:r>
              <a:rPr lang="en-GB" sz="2000" dirty="0">
                <a:solidFill>
                  <a:srgbClr val="FFFFFF"/>
                </a:solidFill>
                <a:latin typeface="Arial"/>
                <a:cs typeface="Arial"/>
              </a:rPr>
              <a:t> James Duong</a:t>
            </a:r>
            <a:r>
              <a:rPr sz="2000" spc="-10" dirty="0">
                <a:solidFill>
                  <a:srgbClr val="FFFFFF"/>
                </a:solidFill>
                <a:latin typeface="Arial"/>
                <a:cs typeface="Arial"/>
              </a:rPr>
              <a:t> </a:t>
            </a:r>
            <a:r>
              <a:rPr lang="en-GB" sz="2000" u="sng" spc="-10" dirty="0" err="1">
                <a:solidFill>
                  <a:schemeClr val="bg1"/>
                </a:solidFill>
                <a:uFill>
                  <a:solidFill>
                    <a:srgbClr val="FFFFFF"/>
                  </a:solidFill>
                </a:uFill>
                <a:latin typeface="Arial"/>
                <a:cs typeface="Arial"/>
                <a:hlinkClick r:id="rId4">
                  <a:extLst>
                    <a:ext uri="{A12FA001-AC4F-418D-AE19-62706E023703}">
                      <ahyp:hlinkClr xmlns:ahyp="http://schemas.microsoft.com/office/drawing/2018/hyperlinkcolor" val="tx"/>
                    </a:ext>
                  </a:extLst>
                </a:hlinkClick>
              </a:rPr>
              <a:t>quang.duong</a:t>
            </a:r>
            <a:r>
              <a:rPr sz="2000" u="sng" spc="-10" dirty="0">
                <a:solidFill>
                  <a:schemeClr val="bg1"/>
                </a:solidFill>
                <a:uFill>
                  <a:solidFill>
                    <a:srgbClr val="FFFFFF"/>
                  </a:solidFill>
                </a:uFill>
                <a:latin typeface="Arial"/>
                <a:cs typeface="Arial"/>
                <a:hlinkClick r:id="rId4">
                  <a:extLst>
                    <a:ext uri="{A12FA001-AC4F-418D-AE19-62706E023703}">
                      <ahyp:hlinkClr xmlns:ahyp="http://schemas.microsoft.com/office/drawing/2018/hyperlinkcolor" val="tx"/>
                    </a:ext>
                  </a:extLst>
                </a:hlinkClick>
              </a:rPr>
              <a:t>@gre.ac.uk</a:t>
            </a:r>
            <a:endParaRPr sz="2000" dirty="0">
              <a:solidFill>
                <a:schemeClr val="bg1"/>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533400" y="100868"/>
            <a:ext cx="10744200" cy="677108"/>
          </a:xfrm>
        </p:spPr>
        <p:txBody>
          <a:bodyPr/>
          <a:lstStyle/>
          <a:p>
            <a:pPr algn="l"/>
            <a:r>
              <a:rPr lang="en-GB"/>
              <a:t>1. Structured vs. Unstructured data </a:t>
            </a:r>
          </a:p>
        </p:txBody>
      </p:sp>
      <p:sp>
        <p:nvSpPr>
          <p:cNvPr id="4" name="TextBox 3">
            <a:extLst>
              <a:ext uri="{FF2B5EF4-FFF2-40B4-BE49-F238E27FC236}">
                <a16:creationId xmlns:a16="http://schemas.microsoft.com/office/drawing/2014/main" id="{ABA64441-FB9C-7FEB-0187-90D76EDE8339}"/>
              </a:ext>
            </a:extLst>
          </p:cNvPr>
          <p:cNvSpPr txBox="1"/>
          <p:nvPr/>
        </p:nvSpPr>
        <p:spPr>
          <a:xfrm>
            <a:off x="1828800" y="836242"/>
            <a:ext cx="8382000" cy="523220"/>
          </a:xfrm>
          <a:prstGeom prst="rect">
            <a:avLst/>
          </a:prstGeom>
          <a:noFill/>
        </p:spPr>
        <p:txBody>
          <a:bodyPr wrap="square" rtlCol="0">
            <a:spAutoFit/>
          </a:bodyPr>
          <a:lstStyle/>
          <a:p>
            <a:pPr algn="ctr"/>
            <a:r>
              <a:rPr lang="en-GB" sz="2800" i="1">
                <a:solidFill>
                  <a:srgbClr val="FF0000"/>
                </a:solidFill>
              </a:rPr>
              <a:t>What are the differences between them?</a:t>
            </a:r>
          </a:p>
        </p:txBody>
      </p:sp>
      <p:cxnSp>
        <p:nvCxnSpPr>
          <p:cNvPr id="7" name="Straight Connector 6">
            <a:extLst>
              <a:ext uri="{FF2B5EF4-FFF2-40B4-BE49-F238E27FC236}">
                <a16:creationId xmlns:a16="http://schemas.microsoft.com/office/drawing/2014/main" id="{6A48D4EC-9FAF-6397-F1E3-77C3FB0076B3}"/>
              </a:ext>
            </a:extLst>
          </p:cNvPr>
          <p:cNvCxnSpPr/>
          <p:nvPr/>
        </p:nvCxnSpPr>
        <p:spPr>
          <a:xfrm>
            <a:off x="6019800" y="1520393"/>
            <a:ext cx="0" cy="4800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3260F6-B3C6-0847-A422-21EF0CE417BB}"/>
              </a:ext>
            </a:extLst>
          </p:cNvPr>
          <p:cNvSpPr txBox="1"/>
          <p:nvPr/>
        </p:nvSpPr>
        <p:spPr>
          <a:xfrm>
            <a:off x="837651" y="1439177"/>
            <a:ext cx="3886200" cy="369332"/>
          </a:xfrm>
          <a:prstGeom prst="rect">
            <a:avLst/>
          </a:prstGeom>
          <a:noFill/>
        </p:spPr>
        <p:txBody>
          <a:bodyPr wrap="square" rtlCol="0">
            <a:spAutoFit/>
          </a:bodyPr>
          <a:lstStyle/>
          <a:p>
            <a:pPr algn="ctr"/>
            <a:r>
              <a:rPr lang="en-GB" b="1"/>
              <a:t>Structured data</a:t>
            </a:r>
          </a:p>
        </p:txBody>
      </p:sp>
      <p:sp>
        <p:nvSpPr>
          <p:cNvPr id="9" name="TextBox 8">
            <a:extLst>
              <a:ext uri="{FF2B5EF4-FFF2-40B4-BE49-F238E27FC236}">
                <a16:creationId xmlns:a16="http://schemas.microsoft.com/office/drawing/2014/main" id="{3B88CB06-2FF6-C14A-91DF-CBD783279934}"/>
              </a:ext>
            </a:extLst>
          </p:cNvPr>
          <p:cNvSpPr txBox="1"/>
          <p:nvPr/>
        </p:nvSpPr>
        <p:spPr>
          <a:xfrm>
            <a:off x="7468150" y="1502464"/>
            <a:ext cx="3886200" cy="369332"/>
          </a:xfrm>
          <a:prstGeom prst="rect">
            <a:avLst/>
          </a:prstGeom>
          <a:noFill/>
        </p:spPr>
        <p:txBody>
          <a:bodyPr wrap="square" rtlCol="0">
            <a:spAutoFit/>
          </a:bodyPr>
          <a:lstStyle/>
          <a:p>
            <a:pPr algn="ctr"/>
            <a:r>
              <a:rPr lang="en-GB" b="1" dirty="0"/>
              <a:t>Unstructured data</a:t>
            </a:r>
          </a:p>
        </p:txBody>
      </p:sp>
      <p:sp>
        <p:nvSpPr>
          <p:cNvPr id="10" name="TextBox 9">
            <a:extLst>
              <a:ext uri="{FF2B5EF4-FFF2-40B4-BE49-F238E27FC236}">
                <a16:creationId xmlns:a16="http://schemas.microsoft.com/office/drawing/2014/main" id="{570B9936-3953-E9CD-D0F7-584ADC1E3C8B}"/>
              </a:ext>
            </a:extLst>
          </p:cNvPr>
          <p:cNvSpPr txBox="1"/>
          <p:nvPr/>
        </p:nvSpPr>
        <p:spPr>
          <a:xfrm>
            <a:off x="228602" y="2020663"/>
            <a:ext cx="5562599" cy="3877985"/>
          </a:xfrm>
          <a:prstGeom prst="rect">
            <a:avLst/>
          </a:prstGeom>
          <a:noFill/>
        </p:spPr>
        <p:txBody>
          <a:bodyPr wrap="square" rtlCol="0">
            <a:spAutoFit/>
          </a:bodyPr>
          <a:lstStyle/>
          <a:p>
            <a:pPr marL="285750" indent="-285750">
              <a:spcBef>
                <a:spcPts val="600"/>
              </a:spcBef>
              <a:spcAft>
                <a:spcPts val="600"/>
              </a:spcAft>
              <a:buFontTx/>
              <a:buChar char="-"/>
            </a:pPr>
            <a:r>
              <a:rPr lang="en-GB" b="1" dirty="0"/>
              <a:t>Format: </a:t>
            </a:r>
            <a:r>
              <a:rPr lang="en-GB" dirty="0"/>
              <a:t>predefined format, often represented in tables, databases, or spreadsheets. </a:t>
            </a:r>
          </a:p>
          <a:p>
            <a:pPr marL="285750" indent="-285750">
              <a:spcBef>
                <a:spcPts val="600"/>
              </a:spcBef>
              <a:spcAft>
                <a:spcPts val="600"/>
              </a:spcAft>
              <a:buFontTx/>
              <a:buChar char="-"/>
            </a:pPr>
            <a:r>
              <a:rPr lang="en-GB" b="1" dirty="0"/>
              <a:t>Data Types: </a:t>
            </a:r>
            <a:r>
              <a:rPr lang="en-GB" dirty="0"/>
              <a:t>Structured data is characterised by fixed data types such as numbers, dates, Boolean values, and categorical variables.</a:t>
            </a:r>
          </a:p>
          <a:p>
            <a:pPr marL="285750" indent="-285750">
              <a:spcBef>
                <a:spcPts val="600"/>
              </a:spcBef>
              <a:spcAft>
                <a:spcPts val="600"/>
              </a:spcAft>
              <a:buFontTx/>
              <a:buChar char="-"/>
            </a:pPr>
            <a:r>
              <a:rPr lang="en-GB" b="1" dirty="0"/>
              <a:t>Querying: </a:t>
            </a:r>
            <a:r>
              <a:rPr lang="en-GB" dirty="0"/>
              <a:t>Structured data can be easily queried allowing for efficient retrieval, filtering, and aggregation of specific information.</a:t>
            </a:r>
          </a:p>
          <a:p>
            <a:pPr marL="285750" indent="-285750">
              <a:spcBef>
                <a:spcPts val="600"/>
              </a:spcBef>
              <a:spcAft>
                <a:spcPts val="600"/>
              </a:spcAft>
              <a:buFontTx/>
              <a:buChar char="-"/>
            </a:pPr>
            <a:r>
              <a:rPr lang="en-GB" b="1" dirty="0"/>
              <a:t>Analysis: </a:t>
            </a:r>
            <a:r>
              <a:rPr lang="en-GB" dirty="0"/>
              <a:t>Analysing structured data often involves traditional data analysis techniques, including statistical analysis, mathematical modelling, and machine learning algorithms.</a:t>
            </a:r>
          </a:p>
        </p:txBody>
      </p:sp>
      <p:sp>
        <p:nvSpPr>
          <p:cNvPr id="11" name="TextBox 10">
            <a:extLst>
              <a:ext uri="{FF2B5EF4-FFF2-40B4-BE49-F238E27FC236}">
                <a16:creationId xmlns:a16="http://schemas.microsoft.com/office/drawing/2014/main" id="{63C53562-FBEB-1FD2-400F-36F0BBF4FDFC}"/>
              </a:ext>
            </a:extLst>
          </p:cNvPr>
          <p:cNvSpPr txBox="1"/>
          <p:nvPr/>
        </p:nvSpPr>
        <p:spPr>
          <a:xfrm>
            <a:off x="6195392" y="2014798"/>
            <a:ext cx="5562599" cy="4154984"/>
          </a:xfrm>
          <a:prstGeom prst="rect">
            <a:avLst/>
          </a:prstGeom>
          <a:noFill/>
        </p:spPr>
        <p:txBody>
          <a:bodyPr wrap="square" rtlCol="0">
            <a:spAutoFit/>
          </a:bodyPr>
          <a:lstStyle/>
          <a:p>
            <a:pPr marL="285750" indent="-285750">
              <a:spcBef>
                <a:spcPts val="600"/>
              </a:spcBef>
              <a:spcAft>
                <a:spcPts val="600"/>
              </a:spcAft>
              <a:buFontTx/>
              <a:buChar char="-"/>
            </a:pPr>
            <a:r>
              <a:rPr lang="en-GB" b="1" dirty="0"/>
              <a:t>Format: </a:t>
            </a:r>
            <a:r>
              <a:rPr lang="en-GB" dirty="0"/>
              <a:t>lacking a predefined format or organization. It comprises natural language text, paragraphs, sentences, and words without explicit field definitions.</a:t>
            </a:r>
          </a:p>
          <a:p>
            <a:pPr marL="285750" indent="-285750">
              <a:spcBef>
                <a:spcPts val="600"/>
              </a:spcBef>
              <a:spcAft>
                <a:spcPts val="600"/>
              </a:spcAft>
              <a:buFontTx/>
              <a:buChar char="-"/>
            </a:pPr>
            <a:r>
              <a:rPr lang="en-GB" b="1" dirty="0"/>
              <a:t>Data Types: </a:t>
            </a:r>
            <a:r>
              <a:rPr lang="en-GB" dirty="0"/>
              <a:t>Text data primarily consists of alphanumeric characters, words, and sentences. </a:t>
            </a:r>
          </a:p>
          <a:p>
            <a:pPr marL="285750" indent="-285750">
              <a:spcBef>
                <a:spcPts val="600"/>
              </a:spcBef>
              <a:spcAft>
                <a:spcPts val="600"/>
              </a:spcAft>
              <a:buFontTx/>
              <a:buChar char="-"/>
            </a:pPr>
            <a:r>
              <a:rPr lang="en-GB" b="1" dirty="0"/>
              <a:t>Querying: </a:t>
            </a:r>
            <a:r>
              <a:rPr lang="en-GB" dirty="0"/>
              <a:t>Challenging due to the diversity of language. E.g., address format</a:t>
            </a:r>
          </a:p>
          <a:p>
            <a:pPr marL="285750" indent="-285750">
              <a:spcBef>
                <a:spcPts val="600"/>
              </a:spcBef>
              <a:spcAft>
                <a:spcPts val="600"/>
              </a:spcAft>
              <a:buFontTx/>
              <a:buChar char="-"/>
            </a:pPr>
            <a:r>
              <a:rPr lang="en-GB" b="1" dirty="0"/>
              <a:t>Analysis: </a:t>
            </a:r>
            <a:r>
              <a:rPr lang="en-GB" dirty="0"/>
              <a:t>requires techniques specific to natural language processing (NLP), such as text classification, sentiment analysis, topic modelling, named entity recognition, and information extraction. </a:t>
            </a:r>
            <a:endParaRPr lang="en-GB" b="1" dirty="0"/>
          </a:p>
        </p:txBody>
      </p:sp>
    </p:spTree>
    <p:extLst>
      <p:ext uri="{BB962C8B-B14F-4D97-AF65-F5344CB8AC3E}">
        <p14:creationId xmlns:p14="http://schemas.microsoft.com/office/powerpoint/2010/main" val="26536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fade">
                                      <p:cBhvr>
                                        <p:cTn id="41" dur="500"/>
                                        <p:tgtEl>
                                          <p:spTgt spid="1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xEl>
                                              <p:pRg st="2" end="2"/>
                                            </p:txEl>
                                          </p:spTgt>
                                        </p:tgtEl>
                                        <p:attrNameLst>
                                          <p:attrName>style.visibility</p:attrName>
                                        </p:attrNameLst>
                                      </p:cBhvr>
                                      <p:to>
                                        <p:strVal val="visible"/>
                                      </p:to>
                                    </p:set>
                                    <p:animEffect transition="in" filter="fade">
                                      <p:cBhvr>
                                        <p:cTn id="46" dur="500"/>
                                        <p:tgtEl>
                                          <p:spTgt spid="11">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251DC-C69D-3531-8D06-31199C829A8D}"/>
              </a:ext>
            </a:extLst>
          </p:cNvPr>
          <p:cNvSpPr txBox="1"/>
          <p:nvPr/>
        </p:nvSpPr>
        <p:spPr>
          <a:xfrm>
            <a:off x="1714500" y="990600"/>
            <a:ext cx="8382000" cy="461665"/>
          </a:xfrm>
          <a:prstGeom prst="rect">
            <a:avLst/>
          </a:prstGeom>
          <a:noFill/>
        </p:spPr>
        <p:txBody>
          <a:bodyPr wrap="square" rtlCol="0">
            <a:spAutoFit/>
          </a:bodyPr>
          <a:lstStyle/>
          <a:p>
            <a:pPr algn="ctr"/>
            <a:r>
              <a:rPr lang="en-GB" sz="2400" i="1">
                <a:solidFill>
                  <a:srgbClr val="FF0000"/>
                </a:solidFill>
              </a:rPr>
              <a:t>What are the challenges of text processing?</a:t>
            </a:r>
          </a:p>
        </p:txBody>
      </p:sp>
      <p:sp>
        <p:nvSpPr>
          <p:cNvPr id="5" name="Title 1">
            <a:extLst>
              <a:ext uri="{FF2B5EF4-FFF2-40B4-BE49-F238E27FC236}">
                <a16:creationId xmlns:a16="http://schemas.microsoft.com/office/drawing/2014/main" id="{D1F5E154-5C04-5208-3CA8-7E2280DF247A}"/>
              </a:ext>
            </a:extLst>
          </p:cNvPr>
          <p:cNvSpPr txBox="1">
            <a:spLocks/>
          </p:cNvSpPr>
          <p:nvPr/>
        </p:nvSpPr>
        <p:spPr>
          <a:xfrm>
            <a:off x="533400" y="228600"/>
            <a:ext cx="10744200" cy="67710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a:t>1. Structured vs. Unstructured data </a:t>
            </a:r>
          </a:p>
        </p:txBody>
      </p:sp>
      <p:sp>
        <p:nvSpPr>
          <p:cNvPr id="6" name="TextBox 5">
            <a:extLst>
              <a:ext uri="{FF2B5EF4-FFF2-40B4-BE49-F238E27FC236}">
                <a16:creationId xmlns:a16="http://schemas.microsoft.com/office/drawing/2014/main" id="{9D12B1CD-2A3E-B7C2-FD16-848A1264F7F5}"/>
              </a:ext>
            </a:extLst>
          </p:cNvPr>
          <p:cNvSpPr txBox="1"/>
          <p:nvPr/>
        </p:nvSpPr>
        <p:spPr>
          <a:xfrm>
            <a:off x="685800" y="1452265"/>
            <a:ext cx="11125200" cy="3693319"/>
          </a:xfrm>
          <a:prstGeom prst="rect">
            <a:avLst/>
          </a:prstGeom>
          <a:noFill/>
        </p:spPr>
        <p:txBody>
          <a:bodyPr wrap="square" rtlCol="0">
            <a:spAutoFit/>
          </a:bodyPr>
          <a:lstStyle/>
          <a:p>
            <a:r>
              <a:rPr lang="en-GB" b="1" dirty="0"/>
              <a:t>Processing Challenges: </a:t>
            </a:r>
          </a:p>
          <a:p>
            <a:pPr marL="342900" indent="-342900">
              <a:buFont typeface="+mj-lt"/>
              <a:buAutoNum type="alphaUcPeriod"/>
            </a:pPr>
            <a:endParaRPr lang="en-GB" dirty="0"/>
          </a:p>
          <a:p>
            <a:pPr marL="342900" indent="-342900">
              <a:buFont typeface="Arial" panose="020B0604020202020204" pitchFamily="34" charset="0"/>
              <a:buChar char="•"/>
            </a:pPr>
            <a:r>
              <a:rPr lang="en-GB" dirty="0"/>
              <a:t>Language ambiguity</a:t>
            </a:r>
          </a:p>
          <a:p>
            <a:pPr marL="342900" indent="-342900">
              <a:buFont typeface="Arial" panose="020B0604020202020204" pitchFamily="34" charset="0"/>
              <a:buChar char="•"/>
            </a:pPr>
            <a:r>
              <a:rPr lang="en-GB" dirty="0"/>
              <a:t>Spelling and grammar variations, noise, errors e.g., special characters, punctuations.</a:t>
            </a:r>
          </a:p>
          <a:p>
            <a:pPr marL="342900" indent="-342900">
              <a:buFont typeface="Arial" panose="020B0604020202020204" pitchFamily="34" charset="0"/>
              <a:buChar char="•"/>
            </a:pPr>
            <a:r>
              <a:rPr lang="en-GB" dirty="0"/>
              <a:t>Synonyms</a:t>
            </a:r>
          </a:p>
          <a:p>
            <a:pPr marL="342900" indent="-342900">
              <a:buFont typeface="Arial" panose="020B0604020202020204" pitchFamily="34" charset="0"/>
              <a:buChar char="•"/>
            </a:pPr>
            <a:r>
              <a:rPr lang="en-GB" dirty="0"/>
              <a:t>Colloquialisms and slang</a:t>
            </a:r>
          </a:p>
          <a:p>
            <a:pPr marL="342900" indent="-342900">
              <a:buFont typeface="Arial" panose="020B0604020202020204" pitchFamily="34" charset="0"/>
              <a:buChar char="•"/>
            </a:pPr>
            <a:r>
              <a:rPr lang="en-GB" dirty="0"/>
              <a:t>Context-dependent interpretations.</a:t>
            </a:r>
          </a:p>
          <a:p>
            <a:pPr marL="342900" indent="-342900">
              <a:buFont typeface="Arial" panose="020B0604020202020204" pitchFamily="34" charset="0"/>
              <a:buChar char="•"/>
            </a:pPr>
            <a:r>
              <a:rPr lang="en-GB" dirty="0"/>
              <a:t>Contextual Understanding: Text data analysis often requires context awareness (e.g., domain-specific language) and semantic understanding to capture nuanced meanings, sarcasm, irony, or cultural references.</a:t>
            </a:r>
          </a:p>
          <a:p>
            <a:pPr marL="893763" lvl="1" indent="-342900">
              <a:buFont typeface="Arial" panose="020B0604020202020204" pitchFamily="34" charset="0"/>
              <a:buChar char="•"/>
            </a:pPr>
            <a:r>
              <a:rPr lang="en-GB" dirty="0"/>
              <a:t>Same word with different meanings:</a:t>
            </a:r>
          </a:p>
          <a:p>
            <a:pPr marL="1258888" lvl="2" indent="-342900">
              <a:buFont typeface="Arial" panose="020B0604020202020204" pitchFamily="34" charset="0"/>
              <a:buChar char="•"/>
            </a:pPr>
            <a:r>
              <a:rPr lang="en-GB" dirty="0"/>
              <a:t>I </a:t>
            </a:r>
            <a:r>
              <a:rPr lang="en-GB" b="1" dirty="0"/>
              <a:t>ran</a:t>
            </a:r>
            <a:r>
              <a:rPr lang="en-GB" dirty="0"/>
              <a:t> to the store because we </a:t>
            </a:r>
            <a:r>
              <a:rPr lang="en-GB" b="1" dirty="0"/>
              <a:t>ran</a:t>
            </a:r>
            <a:r>
              <a:rPr lang="en-GB" dirty="0"/>
              <a:t> out of milk/Can I </a:t>
            </a:r>
            <a:r>
              <a:rPr lang="en-GB" b="1" dirty="0"/>
              <a:t>run</a:t>
            </a:r>
            <a:r>
              <a:rPr lang="en-GB" dirty="0"/>
              <a:t> something past you real quick?/The house is looking really </a:t>
            </a:r>
            <a:r>
              <a:rPr lang="en-GB" b="1" dirty="0"/>
              <a:t>run</a:t>
            </a:r>
            <a:r>
              <a:rPr lang="en-GB" dirty="0"/>
              <a:t> down.</a:t>
            </a:r>
          </a:p>
        </p:txBody>
      </p:sp>
    </p:spTree>
    <p:extLst>
      <p:ext uri="{BB962C8B-B14F-4D97-AF65-F5344CB8AC3E}">
        <p14:creationId xmlns:p14="http://schemas.microsoft.com/office/powerpoint/2010/main" val="429341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E560CD-33FA-C756-DE40-1A7D619C00C6}"/>
              </a:ext>
            </a:extLst>
          </p:cNvPr>
          <p:cNvPicPr>
            <a:picLocks noChangeAspect="1"/>
          </p:cNvPicPr>
          <p:nvPr/>
        </p:nvPicPr>
        <p:blipFill>
          <a:blip r:embed="rId2"/>
          <a:stretch>
            <a:fillRect/>
          </a:stretch>
        </p:blipFill>
        <p:spPr>
          <a:xfrm>
            <a:off x="2826026" y="1600200"/>
            <a:ext cx="9205912" cy="5139043"/>
          </a:xfrm>
          <a:prstGeom prst="rect">
            <a:avLst/>
          </a:prstGeom>
        </p:spPr>
      </p:pic>
      <p:sp>
        <p:nvSpPr>
          <p:cNvPr id="3" name="Text Placeholder 2">
            <a:extLst>
              <a:ext uri="{FF2B5EF4-FFF2-40B4-BE49-F238E27FC236}">
                <a16:creationId xmlns:a16="http://schemas.microsoft.com/office/drawing/2014/main" id="{F092F52E-3CFA-1078-1B44-86294CD23B06}"/>
              </a:ext>
            </a:extLst>
          </p:cNvPr>
          <p:cNvSpPr>
            <a:spLocks noGrp="1"/>
          </p:cNvSpPr>
          <p:nvPr>
            <p:ph type="body" idx="1"/>
          </p:nvPr>
        </p:nvSpPr>
        <p:spPr>
          <a:xfrm>
            <a:off x="1168400" y="946037"/>
            <a:ext cx="10515600" cy="430887"/>
          </a:xfrm>
        </p:spPr>
        <p:txBody>
          <a:bodyPr/>
          <a:lstStyle/>
          <a:p>
            <a:r>
              <a:rPr lang="en-GB" sz="2800" b="0"/>
              <a:t>Examples of generating a topic model without text pre-processing</a:t>
            </a:r>
          </a:p>
        </p:txBody>
      </p:sp>
      <p:sp>
        <p:nvSpPr>
          <p:cNvPr id="4" name="Title 1">
            <a:extLst>
              <a:ext uri="{FF2B5EF4-FFF2-40B4-BE49-F238E27FC236}">
                <a16:creationId xmlns:a16="http://schemas.microsoft.com/office/drawing/2014/main" id="{DDEA6623-DD82-CA9E-5951-7D842655E8FD}"/>
              </a:ext>
            </a:extLst>
          </p:cNvPr>
          <p:cNvSpPr txBox="1">
            <a:spLocks/>
          </p:cNvSpPr>
          <p:nvPr/>
        </p:nvSpPr>
        <p:spPr>
          <a:xfrm>
            <a:off x="533400" y="228600"/>
            <a:ext cx="10744200" cy="67710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a:t>1. Structured vs. Unstructured data </a:t>
            </a:r>
          </a:p>
        </p:txBody>
      </p:sp>
      <p:pic>
        <p:nvPicPr>
          <p:cNvPr id="6" name="Picture 5">
            <a:extLst>
              <a:ext uri="{FF2B5EF4-FFF2-40B4-BE49-F238E27FC236}">
                <a16:creationId xmlns:a16="http://schemas.microsoft.com/office/drawing/2014/main" id="{316AF457-097F-EF58-853D-554E5F572E9D}"/>
              </a:ext>
            </a:extLst>
          </p:cNvPr>
          <p:cNvPicPr>
            <a:picLocks noChangeAspect="1"/>
          </p:cNvPicPr>
          <p:nvPr/>
        </p:nvPicPr>
        <p:blipFill>
          <a:blip r:embed="rId3"/>
          <a:stretch>
            <a:fillRect/>
          </a:stretch>
        </p:blipFill>
        <p:spPr>
          <a:xfrm>
            <a:off x="3276600" y="1594978"/>
            <a:ext cx="8229600" cy="5136642"/>
          </a:xfrm>
          <a:prstGeom prst="rect">
            <a:avLst/>
          </a:prstGeom>
        </p:spPr>
      </p:pic>
      <p:sp>
        <p:nvSpPr>
          <p:cNvPr id="7" name="TextBox 6">
            <a:extLst>
              <a:ext uri="{FF2B5EF4-FFF2-40B4-BE49-F238E27FC236}">
                <a16:creationId xmlns:a16="http://schemas.microsoft.com/office/drawing/2014/main" id="{8D37A15E-EC41-A0EA-2E8A-C48D978885AB}"/>
              </a:ext>
            </a:extLst>
          </p:cNvPr>
          <p:cNvSpPr txBox="1"/>
          <p:nvPr/>
        </p:nvSpPr>
        <p:spPr>
          <a:xfrm>
            <a:off x="160062" y="2057400"/>
            <a:ext cx="2659338" cy="1754326"/>
          </a:xfrm>
          <a:prstGeom prst="rect">
            <a:avLst/>
          </a:prstGeom>
          <a:noFill/>
        </p:spPr>
        <p:txBody>
          <a:bodyPr wrap="square" rtlCol="0">
            <a:spAutoFit/>
          </a:bodyPr>
          <a:lstStyle/>
          <a:p>
            <a:pPr marL="285750" indent="-285750">
              <a:buFontTx/>
              <a:buChar char="-"/>
            </a:pPr>
            <a:r>
              <a:rPr lang="en-GB" dirty="0"/>
              <a:t>1000 Amazon customer reviews</a:t>
            </a:r>
          </a:p>
          <a:p>
            <a:pPr marL="285750" indent="-285750">
              <a:buFontTx/>
              <a:buChar char="-"/>
            </a:pPr>
            <a:r>
              <a:rPr lang="en-GB" dirty="0"/>
              <a:t>With text cleaning and pre-processing</a:t>
            </a:r>
          </a:p>
          <a:p>
            <a:pPr marL="285750" indent="-285750">
              <a:buFontTx/>
              <a:buChar char="-"/>
            </a:pPr>
            <a:r>
              <a:rPr lang="en-GB" dirty="0"/>
              <a:t>Apply LDA topic modelling</a:t>
            </a:r>
          </a:p>
        </p:txBody>
      </p:sp>
    </p:spTree>
    <p:extLst>
      <p:ext uri="{BB962C8B-B14F-4D97-AF65-F5344CB8AC3E}">
        <p14:creationId xmlns:p14="http://schemas.microsoft.com/office/powerpoint/2010/main" val="38724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E560CD-33FA-C756-DE40-1A7D619C00C6}"/>
              </a:ext>
            </a:extLst>
          </p:cNvPr>
          <p:cNvPicPr>
            <a:picLocks noChangeAspect="1"/>
          </p:cNvPicPr>
          <p:nvPr/>
        </p:nvPicPr>
        <p:blipFill>
          <a:blip r:embed="rId2"/>
          <a:stretch>
            <a:fillRect/>
          </a:stretch>
        </p:blipFill>
        <p:spPr>
          <a:xfrm>
            <a:off x="3276600" y="1851725"/>
            <a:ext cx="8755338" cy="4887518"/>
          </a:xfrm>
          <a:prstGeom prst="rect">
            <a:avLst/>
          </a:prstGeom>
        </p:spPr>
      </p:pic>
      <p:sp>
        <p:nvSpPr>
          <p:cNvPr id="3" name="Text Placeholder 2">
            <a:extLst>
              <a:ext uri="{FF2B5EF4-FFF2-40B4-BE49-F238E27FC236}">
                <a16:creationId xmlns:a16="http://schemas.microsoft.com/office/drawing/2014/main" id="{F092F52E-3CFA-1078-1B44-86294CD23B06}"/>
              </a:ext>
            </a:extLst>
          </p:cNvPr>
          <p:cNvSpPr>
            <a:spLocks noGrp="1"/>
          </p:cNvSpPr>
          <p:nvPr>
            <p:ph type="body" idx="1"/>
          </p:nvPr>
        </p:nvSpPr>
        <p:spPr>
          <a:xfrm>
            <a:off x="1117771" y="736647"/>
            <a:ext cx="10515600" cy="430887"/>
          </a:xfrm>
        </p:spPr>
        <p:txBody>
          <a:bodyPr/>
          <a:lstStyle/>
          <a:p>
            <a:r>
              <a:rPr lang="en-GB" sz="2800" b="0"/>
              <a:t>Examples of generating a topic model without text pre-processing</a:t>
            </a:r>
          </a:p>
        </p:txBody>
      </p:sp>
      <p:sp>
        <p:nvSpPr>
          <p:cNvPr id="4" name="Title 1">
            <a:extLst>
              <a:ext uri="{FF2B5EF4-FFF2-40B4-BE49-F238E27FC236}">
                <a16:creationId xmlns:a16="http://schemas.microsoft.com/office/drawing/2014/main" id="{DDEA6623-DD82-CA9E-5951-7D842655E8FD}"/>
              </a:ext>
            </a:extLst>
          </p:cNvPr>
          <p:cNvSpPr txBox="1">
            <a:spLocks/>
          </p:cNvSpPr>
          <p:nvPr/>
        </p:nvSpPr>
        <p:spPr>
          <a:xfrm>
            <a:off x="318052" y="82217"/>
            <a:ext cx="10744200" cy="615553"/>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sz="4000"/>
              <a:t>1. Structured vs. Unstructured data </a:t>
            </a:r>
          </a:p>
        </p:txBody>
      </p:sp>
      <p:sp>
        <p:nvSpPr>
          <p:cNvPr id="7" name="TextBox 6">
            <a:extLst>
              <a:ext uri="{FF2B5EF4-FFF2-40B4-BE49-F238E27FC236}">
                <a16:creationId xmlns:a16="http://schemas.microsoft.com/office/drawing/2014/main" id="{8D37A15E-EC41-A0EA-2E8A-C48D978885AB}"/>
              </a:ext>
            </a:extLst>
          </p:cNvPr>
          <p:cNvSpPr txBox="1"/>
          <p:nvPr/>
        </p:nvSpPr>
        <p:spPr>
          <a:xfrm>
            <a:off x="304800" y="2057400"/>
            <a:ext cx="2514600" cy="1754326"/>
          </a:xfrm>
          <a:prstGeom prst="rect">
            <a:avLst/>
          </a:prstGeom>
          <a:noFill/>
        </p:spPr>
        <p:txBody>
          <a:bodyPr wrap="square" rtlCol="0">
            <a:spAutoFit/>
          </a:bodyPr>
          <a:lstStyle/>
          <a:p>
            <a:pPr marL="285750" indent="-285750">
              <a:buFontTx/>
              <a:buChar char="-"/>
            </a:pPr>
            <a:r>
              <a:rPr lang="en-GB"/>
              <a:t>1000 Amazon customer reviews</a:t>
            </a:r>
          </a:p>
          <a:p>
            <a:pPr marL="285750" indent="-285750">
              <a:buFontTx/>
              <a:buChar char="-"/>
            </a:pPr>
            <a:r>
              <a:rPr lang="en-GB"/>
              <a:t>With text cleaning and pre-processing</a:t>
            </a:r>
          </a:p>
          <a:p>
            <a:pPr marL="285750" indent="-285750">
              <a:buFontTx/>
              <a:buChar char="-"/>
            </a:pPr>
            <a:r>
              <a:rPr lang="en-GB"/>
              <a:t>Apply LDA topic modelling</a:t>
            </a:r>
          </a:p>
        </p:txBody>
      </p:sp>
      <p:pic>
        <p:nvPicPr>
          <p:cNvPr id="5" name="Picture 4">
            <a:extLst>
              <a:ext uri="{FF2B5EF4-FFF2-40B4-BE49-F238E27FC236}">
                <a16:creationId xmlns:a16="http://schemas.microsoft.com/office/drawing/2014/main" id="{5244D596-130F-A6DA-910C-40496F37A99C}"/>
              </a:ext>
            </a:extLst>
          </p:cNvPr>
          <p:cNvPicPr>
            <a:picLocks noChangeAspect="1"/>
          </p:cNvPicPr>
          <p:nvPr/>
        </p:nvPicPr>
        <p:blipFill>
          <a:blip r:embed="rId3"/>
          <a:stretch>
            <a:fillRect/>
          </a:stretch>
        </p:blipFill>
        <p:spPr>
          <a:xfrm>
            <a:off x="3105323" y="1206411"/>
            <a:ext cx="8956432" cy="5546243"/>
          </a:xfrm>
          <a:prstGeom prst="rect">
            <a:avLst/>
          </a:prstGeom>
        </p:spPr>
      </p:pic>
    </p:spTree>
    <p:extLst>
      <p:ext uri="{BB962C8B-B14F-4D97-AF65-F5344CB8AC3E}">
        <p14:creationId xmlns:p14="http://schemas.microsoft.com/office/powerpoint/2010/main" val="174044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5029200" cy="2447786"/>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2. Setting up the environment </a:t>
            </a:r>
            <a:br>
              <a:rPr lang="en-GB" sz="4800" spc="-80">
                <a:solidFill>
                  <a:srgbClr val="F7D600"/>
                </a:solidFill>
              </a:rPr>
            </a:br>
            <a:r>
              <a:rPr lang="en-GB" sz="4800" spc="-80">
                <a:solidFill>
                  <a:srgbClr val="F7D600"/>
                </a:solidFill>
              </a:rPr>
              <a:t>(10 mins)</a:t>
            </a:r>
            <a:endParaRPr sz="4800"/>
          </a:p>
        </p:txBody>
      </p:sp>
    </p:spTree>
    <p:extLst>
      <p:ext uri="{BB962C8B-B14F-4D97-AF65-F5344CB8AC3E}">
        <p14:creationId xmlns:p14="http://schemas.microsoft.com/office/powerpoint/2010/main" val="422720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6269"/>
            <a:ext cx="9067165" cy="695960"/>
          </a:xfrm>
          <a:prstGeom prst="rect">
            <a:avLst/>
          </a:prstGeom>
        </p:spPr>
        <p:txBody>
          <a:bodyPr vert="horz" wrap="square" lIns="0" tIns="12700" rIns="0" bIns="0" rtlCol="0">
            <a:spAutoFit/>
          </a:bodyPr>
          <a:lstStyle/>
          <a:p>
            <a:pPr marL="12700">
              <a:lnSpc>
                <a:spcPct val="100000"/>
              </a:lnSpc>
              <a:spcBef>
                <a:spcPts val="100"/>
              </a:spcBef>
            </a:pPr>
            <a:r>
              <a:rPr lang="en-GB" spc="-45"/>
              <a:t>2.</a:t>
            </a:r>
            <a:r>
              <a:rPr spc="-225"/>
              <a:t> </a:t>
            </a:r>
            <a:r>
              <a:rPr lang="en-GB" spc="-95"/>
              <a:t>Anaconda and </a:t>
            </a:r>
            <a:r>
              <a:rPr lang="en-GB" spc="-95" err="1"/>
              <a:t>Jupyter</a:t>
            </a:r>
            <a:r>
              <a:rPr lang="en-GB" spc="-95"/>
              <a:t> Notebook</a:t>
            </a:r>
            <a:endParaRPr spc="-100"/>
          </a:p>
        </p:txBody>
      </p:sp>
      <p:sp>
        <p:nvSpPr>
          <p:cNvPr id="3" name="object 3"/>
          <p:cNvSpPr txBox="1"/>
          <p:nvPr/>
        </p:nvSpPr>
        <p:spPr>
          <a:xfrm>
            <a:off x="685800" y="1524000"/>
            <a:ext cx="10744200" cy="1551707"/>
          </a:xfrm>
          <a:prstGeom prst="rect">
            <a:avLst/>
          </a:prstGeom>
        </p:spPr>
        <p:txBody>
          <a:bodyPr vert="horz" wrap="square" lIns="0" tIns="12700" rIns="0" bIns="0" rtlCol="0">
            <a:spAutoFit/>
          </a:bodyPr>
          <a:lstStyle/>
          <a:p>
            <a:pPr marL="12700">
              <a:lnSpc>
                <a:spcPct val="100000"/>
              </a:lnSpc>
            </a:pPr>
            <a:r>
              <a:rPr lang="en-GB" sz="2000" b="1"/>
              <a:t>An interactive computing platform:</a:t>
            </a:r>
          </a:p>
          <a:p>
            <a:pPr marL="12700">
              <a:lnSpc>
                <a:spcPct val="100000"/>
              </a:lnSpc>
            </a:pPr>
            <a:endParaRPr lang="en-GB" sz="2000" b="1">
              <a:latin typeface="Arial"/>
              <a:cs typeface="Arial"/>
            </a:endParaRPr>
          </a:p>
          <a:p>
            <a:pPr marL="12700">
              <a:lnSpc>
                <a:spcPct val="100000"/>
              </a:lnSpc>
            </a:pPr>
            <a:endParaRPr lang="en-GB" sz="2000" b="1">
              <a:latin typeface="Arial"/>
              <a:cs typeface="Arial"/>
            </a:endParaRPr>
          </a:p>
          <a:p>
            <a:pPr marL="12700">
              <a:lnSpc>
                <a:spcPct val="100000"/>
              </a:lnSpc>
            </a:pPr>
            <a:endParaRPr lang="en-GB" sz="2000" b="1">
              <a:latin typeface="Arial"/>
              <a:cs typeface="Arial"/>
            </a:endParaRPr>
          </a:p>
          <a:p>
            <a:pPr marL="12700">
              <a:lnSpc>
                <a:spcPct val="100000"/>
              </a:lnSpc>
            </a:pPr>
            <a:r>
              <a:rPr lang="en-GB" sz="2000" b="1">
                <a:latin typeface="Arial"/>
                <a:cs typeface="Arial"/>
              </a:rPr>
              <a:t>Other options: Google </a:t>
            </a:r>
            <a:r>
              <a:rPr lang="en-GB" sz="2000" b="1" err="1">
                <a:latin typeface="Arial"/>
                <a:cs typeface="Arial"/>
              </a:rPr>
              <a:t>Colab</a:t>
            </a:r>
            <a:r>
              <a:rPr lang="en-GB" sz="2000" b="1">
                <a:latin typeface="Arial"/>
                <a:cs typeface="Arial"/>
              </a:rPr>
              <a:t>, Spyder, </a:t>
            </a:r>
            <a:r>
              <a:rPr lang="en-GB" sz="2000" b="1" err="1">
                <a:latin typeface="Arial"/>
                <a:cs typeface="Arial"/>
              </a:rPr>
              <a:t>Pycharm</a:t>
            </a:r>
            <a:r>
              <a:rPr lang="en-GB" sz="2000" b="1">
                <a:latin typeface="Arial"/>
                <a:cs typeface="Arial"/>
              </a:rPr>
              <a:t>, Terminal.</a:t>
            </a:r>
          </a:p>
        </p:txBody>
      </p:sp>
      <p:sp>
        <p:nvSpPr>
          <p:cNvPr id="4" name="object 4"/>
          <p:cNvSpPr txBox="1"/>
          <p:nvPr/>
        </p:nvSpPr>
        <p:spPr>
          <a:xfrm>
            <a:off x="7631623" y="6344411"/>
            <a:ext cx="1458595" cy="147320"/>
          </a:xfrm>
          <a:prstGeom prst="rect">
            <a:avLst/>
          </a:prstGeom>
        </p:spPr>
        <p:txBody>
          <a:bodyPr vert="horz" wrap="square" lIns="0" tIns="12700" rIns="0" bIns="0" rtlCol="0">
            <a:spAutoFit/>
          </a:bodyPr>
          <a:lstStyle/>
          <a:p>
            <a:pPr marL="12700">
              <a:lnSpc>
                <a:spcPct val="100000"/>
              </a:lnSpc>
              <a:spcBef>
                <a:spcPts val="100"/>
              </a:spcBef>
            </a:pPr>
            <a:r>
              <a:rPr sz="800">
                <a:latin typeface="Arial"/>
                <a:cs typeface="Arial"/>
              </a:rPr>
              <a:t>Source:</a:t>
            </a:r>
            <a:r>
              <a:rPr sz="800" spc="10">
                <a:latin typeface="Arial"/>
                <a:cs typeface="Arial"/>
              </a:rPr>
              <a:t> </a:t>
            </a:r>
            <a:r>
              <a:rPr sz="800">
                <a:latin typeface="Arial"/>
                <a:cs typeface="Arial"/>
              </a:rPr>
              <a:t>Clyde</a:t>
            </a:r>
            <a:r>
              <a:rPr sz="800" spc="15">
                <a:latin typeface="Arial"/>
                <a:cs typeface="Arial"/>
              </a:rPr>
              <a:t> </a:t>
            </a:r>
            <a:r>
              <a:rPr sz="800">
                <a:latin typeface="Arial"/>
                <a:cs typeface="Arial"/>
              </a:rPr>
              <a:t>Kluckhohn,</a:t>
            </a:r>
            <a:r>
              <a:rPr sz="800" spc="15">
                <a:latin typeface="Arial"/>
                <a:cs typeface="Arial"/>
              </a:rPr>
              <a:t> </a:t>
            </a:r>
            <a:r>
              <a:rPr sz="800" spc="-20">
                <a:latin typeface="Arial"/>
                <a:cs typeface="Arial"/>
              </a:rPr>
              <a:t>1961</a:t>
            </a:r>
            <a:endParaRPr sz="800">
              <a:latin typeface="Arial"/>
              <a:cs typeface="Arial"/>
            </a:endParaRPr>
          </a:p>
        </p:txBody>
      </p:sp>
      <p:pic>
        <p:nvPicPr>
          <p:cNvPr id="1026" name="Picture 2" descr="Structure your code better in Google Colab with Text and Code Cells | by  Mitesh Parmar | Medium">
            <a:extLst>
              <a:ext uri="{FF2B5EF4-FFF2-40B4-BE49-F238E27FC236}">
                <a16:creationId xmlns:a16="http://schemas.microsoft.com/office/drawing/2014/main" id="{90B4EAD9-3B7E-0CB6-2EEF-0DA686A1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8" y="3761776"/>
            <a:ext cx="2998478" cy="1331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conda (Python distribution) - Wikipedia">
            <a:extLst>
              <a:ext uri="{FF2B5EF4-FFF2-40B4-BE49-F238E27FC236}">
                <a16:creationId xmlns:a16="http://schemas.microsoft.com/office/drawing/2014/main" id="{FD24E80C-4C0F-AF58-8987-A37D0D554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081459"/>
            <a:ext cx="2235165" cy="11150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Charm Community Edition Packaged by IOanyT Innovations - Windows Server  2022">
            <a:extLst>
              <a:ext uri="{FF2B5EF4-FFF2-40B4-BE49-F238E27FC236}">
                <a16:creationId xmlns:a16="http://schemas.microsoft.com/office/drawing/2014/main" id="{44045A22-0A53-D912-D40B-FE98B1826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3352" y="3537478"/>
            <a:ext cx="4533900" cy="1556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ject Jupyter - Wikipedia">
            <a:extLst>
              <a:ext uri="{FF2B5EF4-FFF2-40B4-BE49-F238E27FC236}">
                <a16:creationId xmlns:a16="http://schemas.microsoft.com/office/drawing/2014/main" id="{C96011E8-7B83-0F7E-812C-CCA256B6F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9800" y="1059646"/>
            <a:ext cx="1170108" cy="13562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to Code in Python using Spyder | i2tutorials">
            <a:extLst>
              <a:ext uri="{FF2B5EF4-FFF2-40B4-BE49-F238E27FC236}">
                <a16:creationId xmlns:a16="http://schemas.microsoft.com/office/drawing/2014/main" id="{35FEAE32-CD03-4318-41C6-7E553F504E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581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376AA3-9E5B-AC9B-1D61-0EC4A9D8FA93}"/>
              </a:ext>
            </a:extLst>
          </p:cNvPr>
          <p:cNvSpPr>
            <a:spLocks noGrp="1"/>
          </p:cNvSpPr>
          <p:nvPr>
            <p:ph type="body" idx="1"/>
          </p:nvPr>
        </p:nvSpPr>
        <p:spPr>
          <a:xfrm>
            <a:off x="990600" y="762000"/>
            <a:ext cx="6906259" cy="430887"/>
          </a:xfrm>
        </p:spPr>
        <p:txBody>
          <a:bodyPr/>
          <a:lstStyle/>
          <a:p>
            <a:r>
              <a:rPr lang="en-GB" sz="2800" b="0"/>
              <a:t>Setting up…</a:t>
            </a:r>
          </a:p>
        </p:txBody>
      </p:sp>
      <p:sp>
        <p:nvSpPr>
          <p:cNvPr id="4" name="object 2">
            <a:extLst>
              <a:ext uri="{FF2B5EF4-FFF2-40B4-BE49-F238E27FC236}">
                <a16:creationId xmlns:a16="http://schemas.microsoft.com/office/drawing/2014/main" id="{625789AC-5B22-7CB2-4456-B882DCECD8C8}"/>
              </a:ext>
            </a:extLst>
          </p:cNvPr>
          <p:cNvSpPr txBox="1">
            <a:spLocks/>
          </p:cNvSpPr>
          <p:nvPr/>
        </p:nvSpPr>
        <p:spPr>
          <a:xfrm>
            <a:off x="304800" y="76200"/>
            <a:ext cx="9067165" cy="566822"/>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z="3600" spc="-45"/>
              <a:t>2.</a:t>
            </a:r>
            <a:r>
              <a:rPr lang="en-GB" sz="3600" spc="-225"/>
              <a:t> </a:t>
            </a:r>
            <a:r>
              <a:rPr lang="en-GB" sz="3600" spc="-95"/>
              <a:t>Anaconda and </a:t>
            </a:r>
            <a:r>
              <a:rPr lang="en-GB" sz="3600" spc="-95" err="1"/>
              <a:t>Jupyter</a:t>
            </a:r>
            <a:r>
              <a:rPr lang="en-GB" sz="3600" spc="-95"/>
              <a:t> Notebook</a:t>
            </a:r>
            <a:endParaRPr lang="en-GB" sz="3600" spc="-100"/>
          </a:p>
        </p:txBody>
      </p:sp>
      <p:sp>
        <p:nvSpPr>
          <p:cNvPr id="7" name="TextBox 6">
            <a:extLst>
              <a:ext uri="{FF2B5EF4-FFF2-40B4-BE49-F238E27FC236}">
                <a16:creationId xmlns:a16="http://schemas.microsoft.com/office/drawing/2014/main" id="{A7D83B04-BBFD-E4A8-683F-385742C7F0E6}"/>
              </a:ext>
            </a:extLst>
          </p:cNvPr>
          <p:cNvSpPr txBox="1"/>
          <p:nvPr/>
        </p:nvSpPr>
        <p:spPr>
          <a:xfrm>
            <a:off x="266034" y="1311865"/>
            <a:ext cx="8763000" cy="923330"/>
          </a:xfrm>
          <a:prstGeom prst="rect">
            <a:avLst/>
          </a:prstGeom>
          <a:noFill/>
        </p:spPr>
        <p:txBody>
          <a:bodyPr wrap="square" rtlCol="0">
            <a:spAutoFit/>
          </a:bodyPr>
          <a:lstStyle/>
          <a:p>
            <a:pPr marL="285750" indent="-285750">
              <a:buFontTx/>
              <a:buChar char="-"/>
            </a:pPr>
            <a:r>
              <a:rPr lang="en-GB"/>
              <a:t>Notebook: Location for creating and loading new notebooks, save data, etc</a:t>
            </a:r>
          </a:p>
          <a:p>
            <a:pPr marL="285750" indent="-285750">
              <a:buFontTx/>
              <a:buChar char="-"/>
            </a:pPr>
            <a:r>
              <a:rPr lang="en-GB" err="1"/>
              <a:t>Jupyterlab</a:t>
            </a:r>
            <a:r>
              <a:rPr lang="en-GB"/>
              <a:t>: Directly create a new notebook</a:t>
            </a:r>
          </a:p>
          <a:p>
            <a:pPr marL="285750" indent="-285750">
              <a:buFontTx/>
              <a:buChar char="-"/>
            </a:pPr>
            <a:endParaRPr lang="en-GB"/>
          </a:p>
        </p:txBody>
      </p:sp>
      <p:pic>
        <p:nvPicPr>
          <p:cNvPr id="5" name="Picture 4">
            <a:extLst>
              <a:ext uri="{FF2B5EF4-FFF2-40B4-BE49-F238E27FC236}">
                <a16:creationId xmlns:a16="http://schemas.microsoft.com/office/drawing/2014/main" id="{A6BD38EA-DA42-FB1D-17D5-AD8BA68CF292}"/>
              </a:ext>
            </a:extLst>
          </p:cNvPr>
          <p:cNvPicPr>
            <a:picLocks noChangeAspect="1"/>
          </p:cNvPicPr>
          <p:nvPr/>
        </p:nvPicPr>
        <p:blipFill>
          <a:blip r:embed="rId2"/>
          <a:stretch>
            <a:fillRect/>
          </a:stretch>
        </p:blipFill>
        <p:spPr>
          <a:xfrm>
            <a:off x="3407292" y="1980263"/>
            <a:ext cx="8784708" cy="4733397"/>
          </a:xfrm>
          <a:prstGeom prst="rect">
            <a:avLst/>
          </a:prstGeom>
        </p:spPr>
      </p:pic>
    </p:spTree>
    <p:extLst>
      <p:ext uri="{BB962C8B-B14F-4D97-AF65-F5344CB8AC3E}">
        <p14:creationId xmlns:p14="http://schemas.microsoft.com/office/powerpoint/2010/main" val="238017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02E05E6-5F92-DA2E-B130-BCB7AEA607AA}"/>
              </a:ext>
            </a:extLst>
          </p:cNvPr>
          <p:cNvSpPr txBox="1">
            <a:spLocks noGrp="1"/>
          </p:cNvSpPr>
          <p:nvPr>
            <p:ph type="title"/>
          </p:nvPr>
        </p:nvSpPr>
        <p:spPr>
          <a:xfrm>
            <a:off x="304800" y="152400"/>
            <a:ext cx="9067800" cy="566822"/>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z="3600" spc="-45"/>
              <a:t>2.</a:t>
            </a:r>
            <a:r>
              <a:rPr lang="en-GB" sz="3600" spc="-225"/>
              <a:t> </a:t>
            </a:r>
            <a:r>
              <a:rPr lang="en-GB" sz="3600" spc="-95"/>
              <a:t>Anaconda and </a:t>
            </a:r>
            <a:r>
              <a:rPr lang="en-GB" sz="3600" spc="-95" err="1"/>
              <a:t>Jupyter</a:t>
            </a:r>
            <a:r>
              <a:rPr lang="en-GB" sz="3600" spc="-95"/>
              <a:t> Notebook</a:t>
            </a:r>
            <a:endParaRPr lang="en-GB" sz="3600" spc="-100"/>
          </a:p>
        </p:txBody>
      </p:sp>
      <p:sp>
        <p:nvSpPr>
          <p:cNvPr id="5" name="TextBox 4">
            <a:extLst>
              <a:ext uri="{FF2B5EF4-FFF2-40B4-BE49-F238E27FC236}">
                <a16:creationId xmlns:a16="http://schemas.microsoft.com/office/drawing/2014/main" id="{A615AAC0-EE9A-EC25-C24A-E18CE8B63AB1}"/>
              </a:ext>
            </a:extLst>
          </p:cNvPr>
          <p:cNvSpPr txBox="1"/>
          <p:nvPr/>
        </p:nvSpPr>
        <p:spPr>
          <a:xfrm>
            <a:off x="1143000" y="1447800"/>
            <a:ext cx="10287000" cy="5009833"/>
          </a:xfrm>
          <a:prstGeom prst="rect">
            <a:avLst/>
          </a:prstGeom>
          <a:noFill/>
        </p:spPr>
        <p:txBody>
          <a:bodyPr wrap="square" rtlCol="0">
            <a:spAutoFit/>
          </a:bodyPr>
          <a:lstStyle/>
          <a:p>
            <a:pPr marL="285750" indent="-285750">
              <a:lnSpc>
                <a:spcPct val="150000"/>
              </a:lnSpc>
              <a:buFontTx/>
              <a:buChar char="-"/>
            </a:pPr>
            <a:r>
              <a:rPr lang="en-GB" sz="2400" dirty="0"/>
              <a:t>Find the direction of your notebook</a:t>
            </a:r>
          </a:p>
          <a:p>
            <a:pPr marL="285750" indent="-285750">
              <a:lnSpc>
                <a:spcPct val="150000"/>
              </a:lnSpc>
              <a:buFontTx/>
              <a:buChar char="-"/>
            </a:pPr>
            <a:r>
              <a:rPr lang="en-GB" sz="2400" dirty="0"/>
              <a:t>Change the direction of your notebook</a:t>
            </a:r>
          </a:p>
          <a:p>
            <a:pPr marL="285750" indent="-285750">
              <a:lnSpc>
                <a:spcPct val="150000"/>
              </a:lnSpc>
              <a:buFontTx/>
              <a:buChar char="-"/>
            </a:pPr>
            <a:r>
              <a:rPr lang="en-GB" sz="2400" dirty="0"/>
              <a:t>Introduction of some functions in </a:t>
            </a:r>
            <a:r>
              <a:rPr lang="en-GB" sz="2400" dirty="0" err="1"/>
              <a:t>Jupyter</a:t>
            </a:r>
            <a:r>
              <a:rPr lang="en-GB" sz="2400" dirty="0"/>
              <a:t> Notebook</a:t>
            </a:r>
          </a:p>
          <a:p>
            <a:pPr marL="860425" lvl="2" indent="-342900">
              <a:lnSpc>
                <a:spcPct val="150000"/>
              </a:lnSpc>
              <a:buFont typeface="Courier New" panose="02070309020205020404" pitchFamily="49" charset="0"/>
              <a:buChar char="o"/>
            </a:pPr>
            <a:r>
              <a:rPr lang="en-GB" sz="2400" dirty="0"/>
              <a:t>Upload and download area</a:t>
            </a:r>
          </a:p>
          <a:p>
            <a:pPr marL="860425" lvl="2" indent="-342900">
              <a:lnSpc>
                <a:spcPct val="150000"/>
              </a:lnSpc>
              <a:buFont typeface="Courier New" panose="02070309020205020404" pitchFamily="49" charset="0"/>
              <a:buChar char="o"/>
            </a:pPr>
            <a:r>
              <a:rPr lang="en-GB" sz="2400" dirty="0"/>
              <a:t>Check installed packages</a:t>
            </a:r>
          </a:p>
          <a:p>
            <a:pPr marL="860425" lvl="2" indent="-342900">
              <a:lnSpc>
                <a:spcPct val="150000"/>
              </a:lnSpc>
              <a:buFont typeface="Courier New" panose="02070309020205020404" pitchFamily="49" charset="0"/>
              <a:buChar char="o"/>
            </a:pPr>
            <a:r>
              <a:rPr lang="en-GB" sz="2400" dirty="0"/>
              <a:t>Add code and text cells</a:t>
            </a:r>
          </a:p>
          <a:p>
            <a:pPr marL="860425" lvl="2" indent="-342900">
              <a:lnSpc>
                <a:spcPct val="150000"/>
              </a:lnSpc>
              <a:buFont typeface="Courier New" panose="02070309020205020404" pitchFamily="49" charset="0"/>
              <a:buChar char="o"/>
            </a:pPr>
            <a:r>
              <a:rPr lang="en-GB" sz="2400" dirty="0"/>
              <a:t>Move cells</a:t>
            </a:r>
          </a:p>
          <a:p>
            <a:pPr marL="285750" indent="-285750">
              <a:lnSpc>
                <a:spcPct val="150000"/>
              </a:lnSpc>
              <a:buFontTx/>
              <a:buChar char="-"/>
            </a:pPr>
            <a:r>
              <a:rPr lang="en-GB" sz="2400" dirty="0"/>
              <a:t>Install some necessary packages through Anaconda</a:t>
            </a:r>
          </a:p>
          <a:p>
            <a:pPr marL="285750" indent="-285750">
              <a:lnSpc>
                <a:spcPct val="150000"/>
              </a:lnSpc>
              <a:buFontTx/>
              <a:buChar char="-"/>
            </a:pPr>
            <a:r>
              <a:rPr lang="en-GB" sz="2400" dirty="0"/>
              <a:t>Some shortcuts on keyboard</a:t>
            </a:r>
          </a:p>
        </p:txBody>
      </p:sp>
    </p:spTree>
    <p:extLst>
      <p:ext uri="{BB962C8B-B14F-4D97-AF65-F5344CB8AC3E}">
        <p14:creationId xmlns:p14="http://schemas.microsoft.com/office/powerpoint/2010/main" val="2937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61F-C890-CFB7-9336-5E13909D7B51}"/>
              </a:ext>
            </a:extLst>
          </p:cNvPr>
          <p:cNvSpPr>
            <a:spLocks noGrp="1"/>
          </p:cNvSpPr>
          <p:nvPr>
            <p:ph type="title"/>
          </p:nvPr>
        </p:nvSpPr>
        <p:spPr/>
        <p:txBody>
          <a:bodyPr/>
          <a:lstStyle/>
          <a:p>
            <a:r>
              <a:rPr lang="en-GB" dirty="0"/>
              <a:t>Get my code and data sample…</a:t>
            </a:r>
          </a:p>
        </p:txBody>
      </p:sp>
      <p:sp>
        <p:nvSpPr>
          <p:cNvPr id="3" name="Text Placeholder 2">
            <a:extLst>
              <a:ext uri="{FF2B5EF4-FFF2-40B4-BE49-F238E27FC236}">
                <a16:creationId xmlns:a16="http://schemas.microsoft.com/office/drawing/2014/main" id="{79E6F193-6A03-32FF-1B72-A4F62C2BD181}"/>
              </a:ext>
            </a:extLst>
          </p:cNvPr>
          <p:cNvSpPr>
            <a:spLocks noGrp="1"/>
          </p:cNvSpPr>
          <p:nvPr>
            <p:ph type="body" idx="1"/>
          </p:nvPr>
        </p:nvSpPr>
        <p:spPr>
          <a:xfrm>
            <a:off x="1531063" y="3213556"/>
            <a:ext cx="8984538" cy="430887"/>
          </a:xfrm>
        </p:spPr>
        <p:txBody>
          <a:bodyPr/>
          <a:lstStyle/>
          <a:p>
            <a:pPr algn="ctr"/>
            <a:r>
              <a:rPr lang="en-GB" sz="2800" dirty="0"/>
              <a:t>https://github.com/quanghuy2506/NUSC-LDA.git</a:t>
            </a:r>
          </a:p>
        </p:txBody>
      </p:sp>
    </p:spTree>
    <p:extLst>
      <p:ext uri="{BB962C8B-B14F-4D97-AF65-F5344CB8AC3E}">
        <p14:creationId xmlns:p14="http://schemas.microsoft.com/office/powerpoint/2010/main" val="325738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38200"/>
            <a:ext cx="5029200" cy="2447786"/>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3. Loading data and inspecting dataset (15 mins)</a:t>
            </a:r>
            <a:endParaRPr sz="4800"/>
          </a:p>
        </p:txBody>
      </p:sp>
    </p:spTree>
    <p:extLst>
      <p:ext uri="{BB962C8B-B14F-4D97-AF65-F5344CB8AC3E}">
        <p14:creationId xmlns:p14="http://schemas.microsoft.com/office/powerpoint/2010/main" val="946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a:t>Learning</a:t>
            </a:r>
            <a:r>
              <a:rPr spc="-160"/>
              <a:t> </a:t>
            </a:r>
            <a:r>
              <a:rPr spc="-85"/>
              <a:t>Outcomes</a:t>
            </a:r>
          </a:p>
        </p:txBody>
      </p:sp>
      <p:sp>
        <p:nvSpPr>
          <p:cNvPr id="3" name="object 3"/>
          <p:cNvSpPr txBox="1"/>
          <p:nvPr/>
        </p:nvSpPr>
        <p:spPr>
          <a:xfrm>
            <a:off x="953539" y="1798533"/>
            <a:ext cx="10857461" cy="4126129"/>
          </a:xfrm>
          <a:prstGeom prst="rect">
            <a:avLst/>
          </a:prstGeom>
        </p:spPr>
        <p:txBody>
          <a:bodyPr vert="horz" wrap="square" lIns="0" tIns="52704" rIns="0" bIns="0" rtlCol="0">
            <a:spAutoFit/>
          </a:bodyPr>
          <a:lstStyle/>
          <a:p>
            <a:pPr marL="12700">
              <a:lnSpc>
                <a:spcPct val="100000"/>
              </a:lnSpc>
              <a:spcBef>
                <a:spcPts val="414"/>
              </a:spcBef>
            </a:pPr>
            <a:r>
              <a:rPr lang="en-GB" sz="2800" b="1" spc="-10">
                <a:solidFill>
                  <a:srgbClr val="FFB200"/>
                </a:solidFill>
                <a:latin typeface="Arial"/>
                <a:cs typeface="Arial"/>
              </a:rPr>
              <a:t>At the end of this session, participants will be able to:</a:t>
            </a:r>
          </a:p>
          <a:p>
            <a:pPr marL="809625" lvl="2" indent="-514350">
              <a:spcBef>
                <a:spcPts val="414"/>
              </a:spcBef>
              <a:buFont typeface="+mj-lt"/>
              <a:buAutoNum type="arabicParenR"/>
            </a:pPr>
            <a:r>
              <a:rPr lang="en-GB" sz="2400">
                <a:latin typeface="Arial"/>
                <a:cs typeface="Arial"/>
              </a:rPr>
              <a:t>Holistically diagnose the sources of noises and challenges from unstructured abstract data </a:t>
            </a:r>
            <a:r>
              <a:rPr lang="en-GB" sz="2400">
                <a:solidFill>
                  <a:srgbClr val="00B050"/>
                </a:solidFill>
                <a:latin typeface="Arial"/>
                <a:cs typeface="Arial"/>
              </a:rPr>
              <a:t>- (Session 1)</a:t>
            </a:r>
          </a:p>
          <a:p>
            <a:pPr marL="809625" lvl="2" indent="-514350">
              <a:spcBef>
                <a:spcPts val="414"/>
              </a:spcBef>
              <a:buFont typeface="+mj-lt"/>
              <a:buAutoNum type="arabicParenR"/>
            </a:pPr>
            <a:r>
              <a:rPr lang="en-GB" sz="2400">
                <a:latin typeface="Arial"/>
                <a:cs typeface="Arial"/>
              </a:rPr>
              <a:t>Design a customised pipeline of text processing methods to address the noises and produce a ready-to-use collection of documents (i.e., corpus) </a:t>
            </a:r>
            <a:r>
              <a:rPr lang="en-GB" sz="2400">
                <a:solidFill>
                  <a:srgbClr val="00B050"/>
                </a:solidFill>
                <a:latin typeface="Arial"/>
                <a:cs typeface="Arial"/>
              </a:rPr>
              <a:t>- (Session 1-2)</a:t>
            </a:r>
            <a:endParaRPr lang="en-GB" sz="2400">
              <a:latin typeface="Arial"/>
              <a:cs typeface="Arial"/>
            </a:endParaRPr>
          </a:p>
          <a:p>
            <a:pPr marL="809625" lvl="2" indent="-514350">
              <a:spcBef>
                <a:spcPts val="414"/>
              </a:spcBef>
              <a:buFont typeface="+mj-lt"/>
              <a:buAutoNum type="arabicParenR"/>
            </a:pPr>
            <a:r>
              <a:rPr lang="en-GB" sz="2400">
                <a:latin typeface="Arial"/>
                <a:cs typeface="Arial"/>
              </a:rPr>
              <a:t>Employ topic modelling for identifying the prevailing themes in your research domain </a:t>
            </a:r>
            <a:r>
              <a:rPr lang="en-GB" sz="2400">
                <a:solidFill>
                  <a:srgbClr val="00B050"/>
                </a:solidFill>
                <a:latin typeface="Arial"/>
                <a:cs typeface="Arial"/>
              </a:rPr>
              <a:t>- (Session 2-3)</a:t>
            </a:r>
            <a:endParaRPr lang="en-GB" sz="2400">
              <a:latin typeface="Arial"/>
              <a:cs typeface="Arial"/>
            </a:endParaRPr>
          </a:p>
          <a:p>
            <a:pPr marL="809625" lvl="2" indent="-514350">
              <a:spcBef>
                <a:spcPts val="414"/>
              </a:spcBef>
              <a:buFont typeface="+mj-lt"/>
              <a:buAutoNum type="arabicParenR"/>
            </a:pPr>
            <a:r>
              <a:rPr lang="en-GB" sz="2400">
                <a:latin typeface="Arial"/>
                <a:cs typeface="Arial"/>
              </a:rPr>
              <a:t>Visualise the extracted topics on a semantic space</a:t>
            </a:r>
            <a:r>
              <a:rPr lang="en-GB" sz="2400">
                <a:solidFill>
                  <a:srgbClr val="00B050"/>
                </a:solidFill>
                <a:latin typeface="Arial"/>
                <a:cs typeface="Arial"/>
              </a:rPr>
              <a:t> - (Session 2-3)</a:t>
            </a:r>
            <a:endParaRPr lang="en-GB" sz="2400">
              <a:latin typeface="Arial"/>
              <a:cs typeface="Arial"/>
            </a:endParaRPr>
          </a:p>
          <a:p>
            <a:pPr marL="12700">
              <a:lnSpc>
                <a:spcPct val="100000"/>
              </a:lnSpc>
              <a:spcBef>
                <a:spcPts val="414"/>
              </a:spcBef>
            </a:pP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FA8C-78AC-1B81-552D-0C0EE34F9B6F}"/>
              </a:ext>
            </a:extLst>
          </p:cNvPr>
          <p:cNvSpPr>
            <a:spLocks noGrp="1"/>
          </p:cNvSpPr>
          <p:nvPr>
            <p:ph type="title"/>
          </p:nvPr>
        </p:nvSpPr>
        <p:spPr>
          <a:xfrm>
            <a:off x="533400" y="152400"/>
            <a:ext cx="9067165" cy="553998"/>
          </a:xfrm>
        </p:spPr>
        <p:txBody>
          <a:bodyPr/>
          <a:lstStyle/>
          <a:p>
            <a:r>
              <a:rPr lang="en-GB" sz="3600"/>
              <a:t>3. Loading data using Pandas</a:t>
            </a:r>
          </a:p>
        </p:txBody>
      </p:sp>
      <p:sp>
        <p:nvSpPr>
          <p:cNvPr id="7" name="TextBox 6">
            <a:extLst>
              <a:ext uri="{FF2B5EF4-FFF2-40B4-BE49-F238E27FC236}">
                <a16:creationId xmlns:a16="http://schemas.microsoft.com/office/drawing/2014/main" id="{C2349A96-E6CC-9C65-5A57-51C7CBD8715A}"/>
              </a:ext>
            </a:extLst>
          </p:cNvPr>
          <p:cNvSpPr txBox="1"/>
          <p:nvPr/>
        </p:nvSpPr>
        <p:spPr>
          <a:xfrm>
            <a:off x="152400" y="685800"/>
            <a:ext cx="9601200" cy="6447919"/>
          </a:xfrm>
          <a:prstGeom prst="rect">
            <a:avLst/>
          </a:prstGeom>
          <a:noFill/>
        </p:spPr>
        <p:txBody>
          <a:bodyPr wrap="square" rtlCol="0">
            <a:spAutoFit/>
          </a:bodyPr>
          <a:lstStyle/>
          <a:p>
            <a:pPr marL="285750" indent="-285750">
              <a:lnSpc>
                <a:spcPct val="150000"/>
              </a:lnSpc>
              <a:buFontTx/>
              <a:buChar char="-"/>
            </a:pPr>
            <a:r>
              <a:rPr lang="en-GB" sz="1400"/>
              <a:t>Collect data from Scopus: </a:t>
            </a:r>
            <a:r>
              <a:rPr lang="en-GB" sz="1400">
                <a:hlinkClick r:id="rId3"/>
              </a:rPr>
              <a:t>https://www.scopus.com/search/form.uri?display=basic#basic</a:t>
            </a:r>
            <a:r>
              <a:rPr lang="en-GB" sz="1400"/>
              <a:t> </a:t>
            </a:r>
          </a:p>
          <a:p>
            <a:pPr marL="285750" indent="-285750">
              <a:lnSpc>
                <a:spcPct val="150000"/>
              </a:lnSpc>
              <a:buFontTx/>
              <a:buChar char="-"/>
            </a:pPr>
            <a:r>
              <a:rPr lang="en-GB" sz="1400"/>
              <a:t>Upload to </a:t>
            </a:r>
            <a:r>
              <a:rPr lang="en-GB" sz="1400" err="1"/>
              <a:t>Jupyter</a:t>
            </a:r>
            <a:r>
              <a:rPr lang="en-GB" sz="1400"/>
              <a:t> Notebook or your local folder</a:t>
            </a:r>
          </a:p>
          <a:p>
            <a:pPr marL="285750" indent="-285750">
              <a:lnSpc>
                <a:spcPct val="150000"/>
              </a:lnSpc>
              <a:buFontTx/>
              <a:buChar char="-"/>
            </a:pPr>
            <a:r>
              <a:rPr lang="en-GB" sz="1400"/>
              <a:t>Load data – </a:t>
            </a:r>
            <a:r>
              <a:rPr lang="en-GB" sz="1400" err="1"/>
              <a:t>pd.read_csv</a:t>
            </a:r>
            <a:r>
              <a:rPr lang="en-GB" sz="1400"/>
              <a:t>/</a:t>
            </a:r>
            <a:r>
              <a:rPr lang="en-GB" sz="1400" err="1"/>
              <a:t>pd.read_excel</a:t>
            </a:r>
            <a:endParaRPr lang="en-GB" sz="1400"/>
          </a:p>
          <a:p>
            <a:pPr marL="285750" indent="-285750">
              <a:lnSpc>
                <a:spcPct val="150000"/>
              </a:lnSpc>
              <a:buFontTx/>
              <a:buChar char="-"/>
            </a:pPr>
            <a:r>
              <a:rPr lang="en-GB" sz="1400"/>
              <a:t>Inspect the datasets</a:t>
            </a:r>
          </a:p>
          <a:p>
            <a:pPr marL="898525" lvl="2" indent="-285750">
              <a:lnSpc>
                <a:spcPct val="150000"/>
              </a:lnSpc>
              <a:buFont typeface="Courier New" panose="02070309020205020404" pitchFamily="49" charset="0"/>
              <a:buChar char="o"/>
            </a:pPr>
            <a:r>
              <a:rPr lang="en-GB" sz="1400"/>
              <a:t>.info(); .</a:t>
            </a:r>
            <a:r>
              <a:rPr lang="en-GB" sz="1400" err="1"/>
              <a:t>isna</a:t>
            </a:r>
            <a:r>
              <a:rPr lang="en-GB" sz="1400"/>
              <a:t>().sum(); .head(); .columns</a:t>
            </a:r>
          </a:p>
          <a:p>
            <a:pPr marL="898525" lvl="2" indent="-285750">
              <a:lnSpc>
                <a:spcPct val="150000"/>
              </a:lnSpc>
              <a:buFont typeface="Courier New" panose="02070309020205020404" pitchFamily="49" charset="0"/>
              <a:buChar char="o"/>
            </a:pPr>
            <a:r>
              <a:rPr lang="en-GB" sz="1400" err="1"/>
              <a:t>pd.set_option</a:t>
            </a:r>
            <a:r>
              <a:rPr lang="en-GB" sz="1400"/>
              <a:t>('</a:t>
            </a:r>
            <a:r>
              <a:rPr lang="en-GB" sz="1400" err="1"/>
              <a:t>display.max_columns</a:t>
            </a:r>
            <a:r>
              <a:rPr lang="en-GB" sz="1400"/>
              <a:t>', None)</a:t>
            </a:r>
          </a:p>
          <a:p>
            <a:pPr marL="285750" indent="-285750">
              <a:lnSpc>
                <a:spcPct val="150000"/>
              </a:lnSpc>
              <a:buFontTx/>
              <a:buChar char="-"/>
            </a:pPr>
            <a:r>
              <a:rPr lang="en-GB" sz="1400"/>
              <a:t>Merging</a:t>
            </a:r>
          </a:p>
          <a:p>
            <a:pPr marL="915987" indent="-285750">
              <a:lnSpc>
                <a:spcPct val="150000"/>
              </a:lnSpc>
              <a:buFont typeface="Courier New" panose="02070309020205020404" pitchFamily="49" charset="0"/>
              <a:buChar char="o"/>
            </a:pPr>
            <a:r>
              <a:rPr lang="en-GB" sz="1400"/>
              <a:t>Select a column(s): df1[[list of columns]]</a:t>
            </a:r>
          </a:p>
          <a:p>
            <a:pPr marL="915987" indent="-285750">
              <a:lnSpc>
                <a:spcPct val="150000"/>
              </a:lnSpc>
              <a:buFont typeface="Courier New" panose="02070309020205020404" pitchFamily="49" charset="0"/>
              <a:buChar char="o"/>
            </a:pPr>
            <a:r>
              <a:rPr lang="en-GB" sz="1400"/>
              <a:t>Rename columns: df1.columns = []</a:t>
            </a:r>
          </a:p>
          <a:p>
            <a:pPr marL="915987" indent="-285750">
              <a:lnSpc>
                <a:spcPct val="150000"/>
              </a:lnSpc>
              <a:buFont typeface="Courier New" panose="02070309020205020404" pitchFamily="49" charset="0"/>
              <a:buChar char="o"/>
            </a:pPr>
            <a:r>
              <a:rPr lang="en-GB" sz="1400">
                <a:hlinkClick r:id="rId4"/>
              </a:rPr>
              <a:t>Merging: </a:t>
            </a:r>
            <a:r>
              <a:rPr lang="en-GB" sz="1400" err="1">
                <a:hlinkClick r:id="rId4"/>
              </a:rPr>
              <a:t>pd.concat</a:t>
            </a:r>
            <a:r>
              <a:rPr lang="en-GB" sz="1400">
                <a:hlinkClick r:id="rId4"/>
              </a:rPr>
              <a:t>() https://pandas.pydata.org/docs/user_guide/merging.html</a:t>
            </a:r>
            <a:r>
              <a:rPr lang="en-GB" sz="1400"/>
              <a:t> </a:t>
            </a:r>
          </a:p>
          <a:p>
            <a:pPr marL="285750" indent="-285750">
              <a:lnSpc>
                <a:spcPct val="150000"/>
              </a:lnSpc>
              <a:buFontTx/>
              <a:buChar char="-"/>
            </a:pPr>
            <a:r>
              <a:rPr lang="en-GB" sz="1400"/>
              <a:t>Remove duplications</a:t>
            </a:r>
          </a:p>
          <a:p>
            <a:pPr marL="898525" indent="-285750">
              <a:lnSpc>
                <a:spcPct val="150000"/>
              </a:lnSpc>
              <a:buFont typeface="Courier New" panose="02070309020205020404" pitchFamily="49" charset="0"/>
              <a:buChar char="o"/>
            </a:pPr>
            <a:r>
              <a:rPr lang="en-GB" sz="1400"/>
              <a:t>Use Title (lower the title)</a:t>
            </a:r>
          </a:p>
          <a:p>
            <a:pPr marL="1254125" indent="-285750">
              <a:lnSpc>
                <a:spcPct val="150000"/>
              </a:lnSpc>
              <a:buFont typeface="Courier New" panose="02070309020205020404" pitchFamily="49" charset="0"/>
              <a:buChar char="o"/>
            </a:pPr>
            <a:r>
              <a:rPr lang="en-GB" sz="1400" err="1"/>
              <a:t>df</a:t>
            </a:r>
            <a:r>
              <a:rPr lang="en-GB" sz="1400"/>
              <a:t>['Title'] = </a:t>
            </a:r>
            <a:r>
              <a:rPr lang="en-GB" sz="1400" err="1"/>
              <a:t>df</a:t>
            </a:r>
            <a:r>
              <a:rPr lang="en-GB" sz="1400"/>
              <a:t>['Title'].</a:t>
            </a:r>
            <a:r>
              <a:rPr lang="en-GB" sz="1400" err="1"/>
              <a:t>str.lower</a:t>
            </a:r>
            <a:r>
              <a:rPr lang="en-GB" sz="1400"/>
              <a:t>()</a:t>
            </a:r>
          </a:p>
          <a:p>
            <a:pPr marL="1254125" indent="-285750">
              <a:lnSpc>
                <a:spcPct val="150000"/>
              </a:lnSpc>
              <a:buFont typeface="Courier New" panose="02070309020205020404" pitchFamily="49" charset="0"/>
              <a:buChar char="o"/>
            </a:pPr>
            <a:r>
              <a:rPr lang="en-GB" sz="1400" err="1"/>
              <a:t>df</a:t>
            </a:r>
            <a:r>
              <a:rPr lang="en-GB" sz="1400"/>
              <a:t>[</a:t>
            </a:r>
            <a:r>
              <a:rPr lang="en-GB" sz="1400" err="1"/>
              <a:t>df.duplicated</a:t>
            </a:r>
            <a:r>
              <a:rPr lang="en-GB" sz="1400"/>
              <a:t>(subset=['Title'], keep=False) == True].</a:t>
            </a:r>
            <a:r>
              <a:rPr lang="en-GB" sz="1400" err="1"/>
              <a:t>sort_values</a:t>
            </a:r>
            <a:r>
              <a:rPr lang="en-GB" sz="1400"/>
              <a:t>(by='Title’)</a:t>
            </a:r>
          </a:p>
          <a:p>
            <a:pPr marL="1254125" indent="-285750">
              <a:lnSpc>
                <a:spcPct val="150000"/>
              </a:lnSpc>
              <a:buFont typeface="Courier New" panose="02070309020205020404" pitchFamily="49" charset="0"/>
              <a:buChar char="o"/>
            </a:pPr>
            <a:r>
              <a:rPr lang="en-GB" sz="1400" err="1"/>
              <a:t>index_drop_title</a:t>
            </a:r>
            <a:r>
              <a:rPr lang="en-GB" sz="1400"/>
              <a:t> = </a:t>
            </a:r>
            <a:r>
              <a:rPr lang="en-GB" sz="1400" err="1"/>
              <a:t>df</a:t>
            </a:r>
            <a:r>
              <a:rPr lang="en-GB" sz="1400"/>
              <a:t>[</a:t>
            </a:r>
            <a:r>
              <a:rPr lang="en-GB" sz="1400" err="1"/>
              <a:t>df.duplicated</a:t>
            </a:r>
            <a:r>
              <a:rPr lang="en-GB" sz="1400"/>
              <a:t>(subset=['Title'], keep='first') == True].index</a:t>
            </a:r>
          </a:p>
          <a:p>
            <a:pPr marL="1254125" indent="-285750">
              <a:lnSpc>
                <a:spcPct val="150000"/>
              </a:lnSpc>
              <a:buFont typeface="Courier New" panose="02070309020205020404" pitchFamily="49" charset="0"/>
              <a:buChar char="o"/>
            </a:pPr>
            <a:r>
              <a:rPr lang="en-GB" sz="1400" err="1"/>
              <a:t>Df</a:t>
            </a:r>
            <a:r>
              <a:rPr lang="en-GB" sz="1400"/>
              <a:t> = </a:t>
            </a:r>
            <a:r>
              <a:rPr lang="en-GB" sz="1400" err="1"/>
              <a:t>df.drop</a:t>
            </a:r>
            <a:r>
              <a:rPr lang="en-GB" sz="1400"/>
              <a:t>(</a:t>
            </a:r>
            <a:r>
              <a:rPr lang="en-GB" sz="1400" err="1"/>
              <a:t>index_drop_title</a:t>
            </a:r>
            <a:r>
              <a:rPr lang="en-GB" sz="1400"/>
              <a:t>, axis='index')</a:t>
            </a:r>
          </a:p>
          <a:p>
            <a:pPr marL="898525" indent="-285750">
              <a:lnSpc>
                <a:spcPct val="150000"/>
              </a:lnSpc>
              <a:buFont typeface="Courier New" panose="02070309020205020404" pitchFamily="49" charset="0"/>
              <a:buChar char="o"/>
            </a:pPr>
            <a:r>
              <a:rPr lang="en-GB" sz="1400"/>
              <a:t>Use DOI</a:t>
            </a:r>
          </a:p>
          <a:p>
            <a:pPr marL="1254125" lvl="1" indent="-285750" defTabSz="898525">
              <a:lnSpc>
                <a:spcPct val="150000"/>
              </a:lnSpc>
              <a:buFont typeface="Courier New" panose="02070309020205020404" pitchFamily="49" charset="0"/>
              <a:buChar char="o"/>
            </a:pPr>
            <a:r>
              <a:rPr lang="en-GB" sz="1400" err="1"/>
              <a:t>df.dropna</a:t>
            </a:r>
            <a:r>
              <a:rPr lang="en-GB" sz="1400"/>
              <a:t>(subset=['DOI'], axis=0)[</a:t>
            </a:r>
            <a:r>
              <a:rPr lang="en-GB" sz="1400" err="1"/>
              <a:t>df.dropna</a:t>
            </a:r>
            <a:r>
              <a:rPr lang="en-GB" sz="1400"/>
              <a:t>(subset=['DOI'], axis=0).duplicated(subset=['DOI'], keep=False) == True].</a:t>
            </a:r>
            <a:r>
              <a:rPr lang="en-GB" sz="1400" err="1"/>
              <a:t>sort_values</a:t>
            </a:r>
            <a:r>
              <a:rPr lang="en-GB" sz="1400"/>
              <a:t>(by='DOI’)</a:t>
            </a:r>
          </a:p>
          <a:p>
            <a:pPr marL="285750" indent="-285750">
              <a:buFontTx/>
              <a:buChar char="-"/>
            </a:pPr>
            <a:endParaRPr lang="en-GB" sz="1400"/>
          </a:p>
        </p:txBody>
      </p:sp>
      <p:pic>
        <p:nvPicPr>
          <p:cNvPr id="4" name="Picture 3">
            <a:extLst>
              <a:ext uri="{FF2B5EF4-FFF2-40B4-BE49-F238E27FC236}">
                <a16:creationId xmlns:a16="http://schemas.microsoft.com/office/drawing/2014/main" id="{75C46E81-B100-E52F-AAA7-B886633F27D3}"/>
              </a:ext>
            </a:extLst>
          </p:cNvPr>
          <p:cNvPicPr>
            <a:picLocks noChangeAspect="1"/>
          </p:cNvPicPr>
          <p:nvPr/>
        </p:nvPicPr>
        <p:blipFill rotWithShape="1">
          <a:blip r:embed="rId5"/>
          <a:srcRect r="63190"/>
          <a:stretch/>
        </p:blipFill>
        <p:spPr>
          <a:xfrm>
            <a:off x="7381472" y="1239798"/>
            <a:ext cx="4353327" cy="2460266"/>
          </a:xfrm>
          <a:prstGeom prst="rect">
            <a:avLst/>
          </a:prstGeom>
        </p:spPr>
      </p:pic>
    </p:spTree>
    <p:extLst>
      <p:ext uri="{BB962C8B-B14F-4D97-AF65-F5344CB8AC3E}">
        <p14:creationId xmlns:p14="http://schemas.microsoft.com/office/powerpoint/2010/main" val="318690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09600" y="647427"/>
            <a:ext cx="4442229" cy="2633285"/>
          </a:xfrm>
          <a:prstGeom prst="rect">
            <a:avLst/>
          </a:prstGeom>
        </p:spPr>
        <p:txBody>
          <a:bodyPr vert="horz" wrap="square" lIns="0" tIns="120650" rIns="0" bIns="0" rtlCol="0">
            <a:spAutoFit/>
          </a:bodyPr>
          <a:lstStyle/>
          <a:p>
            <a:pPr marL="12700" marR="5080">
              <a:lnSpc>
                <a:spcPct val="85200"/>
              </a:lnSpc>
              <a:spcBef>
                <a:spcPts val="950"/>
              </a:spcBef>
            </a:pPr>
            <a:r>
              <a:rPr lang="en-GB" sz="4800" spc="-25"/>
              <a:t>4. Text cleaning and pre-processing (30 mins)</a:t>
            </a:r>
            <a:endParaRPr sz="4800"/>
          </a:p>
        </p:txBody>
      </p:sp>
      <p:sp>
        <p:nvSpPr>
          <p:cNvPr id="3" name="TextBox 2">
            <a:extLst>
              <a:ext uri="{FF2B5EF4-FFF2-40B4-BE49-F238E27FC236}">
                <a16:creationId xmlns:a16="http://schemas.microsoft.com/office/drawing/2014/main" id="{76E5206A-F4CD-5C52-FC11-5D59E1B8B23C}"/>
              </a:ext>
            </a:extLst>
          </p:cNvPr>
          <p:cNvSpPr txBox="1"/>
          <p:nvPr/>
        </p:nvSpPr>
        <p:spPr>
          <a:xfrm>
            <a:off x="6248400" y="1066800"/>
            <a:ext cx="5638800" cy="2677656"/>
          </a:xfrm>
          <a:prstGeom prst="rect">
            <a:avLst/>
          </a:prstGeom>
          <a:noFill/>
        </p:spPr>
        <p:txBody>
          <a:bodyPr wrap="square" rtlCol="0">
            <a:spAutoFit/>
          </a:bodyPr>
          <a:lstStyle/>
          <a:p>
            <a:pPr marL="285750" indent="-285750">
              <a:buFontTx/>
              <a:buChar char="-"/>
            </a:pPr>
            <a:r>
              <a:rPr lang="en-GB" sz="2800">
                <a:solidFill>
                  <a:schemeClr val="bg1"/>
                </a:solidFill>
              </a:rPr>
              <a:t>Run the text pre-processing on the abstracts</a:t>
            </a:r>
          </a:p>
          <a:p>
            <a:pPr marL="285750" indent="-285750">
              <a:buFontTx/>
              <a:buChar char="-"/>
            </a:pPr>
            <a:r>
              <a:rPr lang="en-GB" sz="2800">
                <a:solidFill>
                  <a:schemeClr val="bg1"/>
                </a:solidFill>
              </a:rPr>
              <a:t>Same approach can be applied to the full text but requires more inspections and more customised functions</a:t>
            </a:r>
          </a:p>
        </p:txBody>
      </p:sp>
    </p:spTree>
    <p:extLst>
      <p:ext uri="{BB962C8B-B14F-4D97-AF65-F5344CB8AC3E}">
        <p14:creationId xmlns:p14="http://schemas.microsoft.com/office/powerpoint/2010/main" val="294459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E843-C5C0-9B77-2587-7C7AFF1C42C1}"/>
              </a:ext>
            </a:extLst>
          </p:cNvPr>
          <p:cNvSpPr>
            <a:spLocks noGrp="1"/>
          </p:cNvSpPr>
          <p:nvPr>
            <p:ph type="title"/>
          </p:nvPr>
        </p:nvSpPr>
        <p:spPr>
          <a:xfrm>
            <a:off x="533400" y="381000"/>
            <a:ext cx="11353800" cy="1231106"/>
          </a:xfrm>
        </p:spPr>
        <p:txBody>
          <a:bodyPr/>
          <a:lstStyle/>
          <a:p>
            <a:r>
              <a:rPr lang="en-GB" sz="4000"/>
              <a:t>Check missing values and define a customised function </a:t>
            </a:r>
          </a:p>
        </p:txBody>
      </p:sp>
      <p:pic>
        <p:nvPicPr>
          <p:cNvPr id="7" name="Picture 6">
            <a:extLst>
              <a:ext uri="{FF2B5EF4-FFF2-40B4-BE49-F238E27FC236}">
                <a16:creationId xmlns:a16="http://schemas.microsoft.com/office/drawing/2014/main" id="{184B3F8B-1E80-5708-3EBB-7F96F3289E6D}"/>
              </a:ext>
            </a:extLst>
          </p:cNvPr>
          <p:cNvPicPr>
            <a:picLocks noChangeAspect="1"/>
          </p:cNvPicPr>
          <p:nvPr/>
        </p:nvPicPr>
        <p:blipFill>
          <a:blip r:embed="rId2"/>
          <a:stretch>
            <a:fillRect/>
          </a:stretch>
        </p:blipFill>
        <p:spPr>
          <a:xfrm>
            <a:off x="766784" y="2057400"/>
            <a:ext cx="11120416" cy="3640216"/>
          </a:xfrm>
          <a:prstGeom prst="rect">
            <a:avLst/>
          </a:prstGeom>
        </p:spPr>
      </p:pic>
    </p:spTree>
    <p:extLst>
      <p:ext uri="{BB962C8B-B14F-4D97-AF65-F5344CB8AC3E}">
        <p14:creationId xmlns:p14="http://schemas.microsoft.com/office/powerpoint/2010/main" val="305001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C7F2-7151-FDE0-AE13-0CDC230B5DC4}"/>
              </a:ext>
            </a:extLst>
          </p:cNvPr>
          <p:cNvSpPr>
            <a:spLocks noGrp="1"/>
          </p:cNvSpPr>
          <p:nvPr>
            <p:ph type="title"/>
          </p:nvPr>
        </p:nvSpPr>
        <p:spPr>
          <a:xfrm>
            <a:off x="609600" y="457200"/>
            <a:ext cx="9067165" cy="695960"/>
          </a:xfrm>
        </p:spPr>
        <p:txBody>
          <a:bodyPr/>
          <a:lstStyle/>
          <a:p>
            <a:r>
              <a:rPr lang="en-GB"/>
              <a:t>Expand Contractions</a:t>
            </a:r>
          </a:p>
        </p:txBody>
      </p:sp>
      <p:pic>
        <p:nvPicPr>
          <p:cNvPr id="5" name="Picture 4">
            <a:extLst>
              <a:ext uri="{FF2B5EF4-FFF2-40B4-BE49-F238E27FC236}">
                <a16:creationId xmlns:a16="http://schemas.microsoft.com/office/drawing/2014/main" id="{8CBD4E34-B0FD-BEE4-EC49-F6126A99AB05}"/>
              </a:ext>
            </a:extLst>
          </p:cNvPr>
          <p:cNvPicPr>
            <a:picLocks noChangeAspect="1"/>
          </p:cNvPicPr>
          <p:nvPr/>
        </p:nvPicPr>
        <p:blipFill>
          <a:blip r:embed="rId2"/>
          <a:stretch>
            <a:fillRect/>
          </a:stretch>
        </p:blipFill>
        <p:spPr>
          <a:xfrm>
            <a:off x="1447800" y="1828800"/>
            <a:ext cx="10317447" cy="3941948"/>
          </a:xfrm>
          <a:prstGeom prst="rect">
            <a:avLst/>
          </a:prstGeom>
        </p:spPr>
      </p:pic>
    </p:spTree>
    <p:extLst>
      <p:ext uri="{BB962C8B-B14F-4D97-AF65-F5344CB8AC3E}">
        <p14:creationId xmlns:p14="http://schemas.microsoft.com/office/powerpoint/2010/main" val="209173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8A89-0DA6-F4DF-43B9-D356AAAD297D}"/>
              </a:ext>
            </a:extLst>
          </p:cNvPr>
          <p:cNvSpPr>
            <a:spLocks noGrp="1"/>
          </p:cNvSpPr>
          <p:nvPr>
            <p:ph type="title"/>
          </p:nvPr>
        </p:nvSpPr>
        <p:spPr>
          <a:xfrm>
            <a:off x="413049" y="152400"/>
            <a:ext cx="11474151" cy="430887"/>
          </a:xfrm>
        </p:spPr>
        <p:txBody>
          <a:bodyPr/>
          <a:lstStyle/>
          <a:p>
            <a:r>
              <a:rPr lang="en-GB" sz="2800"/>
              <a:t>Convert abbreviations using Regex rules</a:t>
            </a:r>
          </a:p>
        </p:txBody>
      </p:sp>
      <p:pic>
        <p:nvPicPr>
          <p:cNvPr id="5" name="Picture 4">
            <a:extLst>
              <a:ext uri="{FF2B5EF4-FFF2-40B4-BE49-F238E27FC236}">
                <a16:creationId xmlns:a16="http://schemas.microsoft.com/office/drawing/2014/main" id="{3B9C6EEC-244A-0F4B-4787-DD8DEAB0A746}"/>
              </a:ext>
            </a:extLst>
          </p:cNvPr>
          <p:cNvPicPr>
            <a:picLocks noChangeAspect="1"/>
          </p:cNvPicPr>
          <p:nvPr/>
        </p:nvPicPr>
        <p:blipFill>
          <a:blip r:embed="rId3"/>
          <a:stretch>
            <a:fillRect/>
          </a:stretch>
        </p:blipFill>
        <p:spPr>
          <a:xfrm>
            <a:off x="5105400" y="914400"/>
            <a:ext cx="5404108" cy="5791200"/>
          </a:xfrm>
          <a:prstGeom prst="rect">
            <a:avLst/>
          </a:prstGeom>
        </p:spPr>
      </p:pic>
      <p:sp>
        <p:nvSpPr>
          <p:cNvPr id="6" name="TextBox 5">
            <a:extLst>
              <a:ext uri="{FF2B5EF4-FFF2-40B4-BE49-F238E27FC236}">
                <a16:creationId xmlns:a16="http://schemas.microsoft.com/office/drawing/2014/main" id="{A4716D44-7C7A-6985-1F96-7A4C4AB0484E}"/>
              </a:ext>
            </a:extLst>
          </p:cNvPr>
          <p:cNvSpPr txBox="1"/>
          <p:nvPr/>
        </p:nvSpPr>
        <p:spPr>
          <a:xfrm>
            <a:off x="413049" y="1219200"/>
            <a:ext cx="4339611" cy="3139321"/>
          </a:xfrm>
          <a:prstGeom prst="rect">
            <a:avLst/>
          </a:prstGeom>
          <a:noFill/>
        </p:spPr>
        <p:txBody>
          <a:bodyPr wrap="square" rtlCol="0">
            <a:spAutoFit/>
          </a:bodyPr>
          <a:lstStyle/>
          <a:p>
            <a:r>
              <a:rPr lang="en-GB"/>
              <a:t>Import Regex as re</a:t>
            </a:r>
          </a:p>
          <a:p>
            <a:endParaRPr lang="en-GB"/>
          </a:p>
          <a:p>
            <a:r>
              <a:rPr lang="en-GB"/>
              <a:t>Use the command:</a:t>
            </a:r>
          </a:p>
          <a:p>
            <a:endParaRPr lang="en-GB"/>
          </a:p>
          <a:p>
            <a:pPr marL="285750" indent="-285750">
              <a:buFont typeface="Arial" panose="020B0604020202020204" pitchFamily="34" charset="0"/>
              <a:buChar char="•"/>
            </a:pPr>
            <a:r>
              <a:rPr lang="en-GB" err="1"/>
              <a:t>re.sub</a:t>
            </a:r>
            <a:r>
              <a:rPr lang="en-GB"/>
              <a:t>(pattern, </a:t>
            </a:r>
            <a:r>
              <a:rPr lang="en-GB" err="1"/>
              <a:t>new_text</a:t>
            </a:r>
            <a:r>
              <a:rPr lang="en-GB"/>
              <a:t>, sentence)</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t>\b </a:t>
            </a:r>
            <a:r>
              <a:rPr lang="en-GB"/>
              <a:t>at the beginning and the end to capture that word separately rather a part of a word</a:t>
            </a:r>
          </a:p>
          <a:p>
            <a:pPr marL="285750" indent="-285750">
              <a:buFont typeface="Arial" panose="020B0604020202020204" pitchFamily="34" charset="0"/>
              <a:buChar char="•"/>
            </a:pPr>
            <a:r>
              <a:rPr lang="en-GB"/>
              <a:t>You can customise more if you want to.</a:t>
            </a:r>
          </a:p>
        </p:txBody>
      </p:sp>
    </p:spTree>
    <p:extLst>
      <p:ext uri="{BB962C8B-B14F-4D97-AF65-F5344CB8AC3E}">
        <p14:creationId xmlns:p14="http://schemas.microsoft.com/office/powerpoint/2010/main" val="89191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F4D0-C062-6A60-BE97-F232536BB071}"/>
              </a:ext>
            </a:extLst>
          </p:cNvPr>
          <p:cNvSpPr>
            <a:spLocks noGrp="1"/>
          </p:cNvSpPr>
          <p:nvPr>
            <p:ph type="title"/>
          </p:nvPr>
        </p:nvSpPr>
        <p:spPr>
          <a:xfrm>
            <a:off x="457200" y="228600"/>
            <a:ext cx="9067165" cy="430887"/>
          </a:xfrm>
        </p:spPr>
        <p:txBody>
          <a:bodyPr/>
          <a:lstStyle/>
          <a:p>
            <a:r>
              <a:rPr lang="en-GB" sz="2800"/>
              <a:t>Customise a cleaning function</a:t>
            </a:r>
          </a:p>
        </p:txBody>
      </p:sp>
      <p:pic>
        <p:nvPicPr>
          <p:cNvPr id="5" name="Picture 4">
            <a:extLst>
              <a:ext uri="{FF2B5EF4-FFF2-40B4-BE49-F238E27FC236}">
                <a16:creationId xmlns:a16="http://schemas.microsoft.com/office/drawing/2014/main" id="{C3280ABF-FB96-1167-EB97-1101FC7AB642}"/>
              </a:ext>
            </a:extLst>
          </p:cNvPr>
          <p:cNvPicPr>
            <a:picLocks noChangeAspect="1"/>
          </p:cNvPicPr>
          <p:nvPr/>
        </p:nvPicPr>
        <p:blipFill>
          <a:blip r:embed="rId2"/>
          <a:stretch>
            <a:fillRect/>
          </a:stretch>
        </p:blipFill>
        <p:spPr>
          <a:xfrm>
            <a:off x="1828800" y="2495729"/>
            <a:ext cx="8928101" cy="4239243"/>
          </a:xfrm>
          <a:prstGeom prst="rect">
            <a:avLst/>
          </a:prstGeom>
        </p:spPr>
      </p:pic>
      <p:sp>
        <p:nvSpPr>
          <p:cNvPr id="3" name="TextBox 2">
            <a:extLst>
              <a:ext uri="{FF2B5EF4-FFF2-40B4-BE49-F238E27FC236}">
                <a16:creationId xmlns:a16="http://schemas.microsoft.com/office/drawing/2014/main" id="{C9C883B9-D5C2-2DD3-E6CC-B054C432407A}"/>
              </a:ext>
            </a:extLst>
          </p:cNvPr>
          <p:cNvSpPr txBox="1"/>
          <p:nvPr/>
        </p:nvSpPr>
        <p:spPr>
          <a:xfrm>
            <a:off x="457200" y="762000"/>
            <a:ext cx="11353800" cy="1631216"/>
          </a:xfrm>
          <a:prstGeom prst="rect">
            <a:avLst/>
          </a:prstGeom>
          <a:noFill/>
        </p:spPr>
        <p:txBody>
          <a:bodyPr wrap="square" rtlCol="0">
            <a:spAutoFit/>
          </a:bodyPr>
          <a:lstStyle/>
          <a:p>
            <a:pPr marL="285750" indent="-285750">
              <a:buFont typeface="Arial" panose="020B0604020202020204" pitchFamily="34" charset="0"/>
              <a:buChar char="•"/>
            </a:pPr>
            <a:r>
              <a:rPr lang="en-GB" sz="2000"/>
              <a:t>Remove punctuations</a:t>
            </a:r>
          </a:p>
          <a:p>
            <a:pPr marL="285750" indent="-285750">
              <a:buFont typeface="Arial" panose="020B0604020202020204" pitchFamily="34" charset="0"/>
              <a:buChar char="•"/>
            </a:pPr>
            <a:r>
              <a:rPr lang="en-GB" sz="2000"/>
              <a:t>Remove copyright notes</a:t>
            </a:r>
          </a:p>
          <a:p>
            <a:pPr marL="285750" indent="-285750">
              <a:buFont typeface="Arial" panose="020B0604020202020204" pitchFamily="34" charset="0"/>
              <a:buChar char="•"/>
            </a:pPr>
            <a:r>
              <a:rPr lang="en-GB" sz="2000"/>
              <a:t>Tokenize the abstract to a list of words</a:t>
            </a:r>
          </a:p>
          <a:p>
            <a:pPr marL="285750" indent="-285750">
              <a:buFont typeface="Arial" panose="020B0604020202020204" pitchFamily="34" charset="0"/>
              <a:buChar char="•"/>
            </a:pPr>
            <a:r>
              <a:rPr lang="en-GB" sz="2000"/>
              <a:t>Remove tokens/words that are not alphabetic or short tokens</a:t>
            </a:r>
          </a:p>
          <a:p>
            <a:pPr marL="285750" indent="-285750">
              <a:buFont typeface="Arial" panose="020B0604020202020204" pitchFamily="34" charset="0"/>
              <a:buChar char="•"/>
            </a:pPr>
            <a:r>
              <a:rPr lang="en-GB" sz="2000"/>
              <a:t>Remove multiple spaces, extra line, etc.</a:t>
            </a:r>
          </a:p>
        </p:txBody>
      </p:sp>
    </p:spTree>
    <p:extLst>
      <p:ext uri="{BB962C8B-B14F-4D97-AF65-F5344CB8AC3E}">
        <p14:creationId xmlns:p14="http://schemas.microsoft.com/office/powerpoint/2010/main" val="151459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2E2B-D11F-CF24-2E4B-FEE6E4A453C5}"/>
              </a:ext>
            </a:extLst>
          </p:cNvPr>
          <p:cNvSpPr>
            <a:spLocks noGrp="1"/>
          </p:cNvSpPr>
          <p:nvPr>
            <p:ph type="title"/>
          </p:nvPr>
        </p:nvSpPr>
        <p:spPr>
          <a:xfrm>
            <a:off x="533400" y="381000"/>
            <a:ext cx="9067165" cy="1354217"/>
          </a:xfrm>
        </p:spPr>
        <p:txBody>
          <a:bodyPr/>
          <a:lstStyle/>
          <a:p>
            <a:r>
              <a:rPr lang="en-GB" dirty="0"/>
              <a:t>Built-in pre-processing function from </a:t>
            </a:r>
            <a:r>
              <a:rPr lang="en-GB" dirty="0" err="1"/>
              <a:t>Gensim</a:t>
            </a:r>
            <a:endParaRPr lang="en-GB" dirty="0"/>
          </a:p>
        </p:txBody>
      </p:sp>
    </p:spTree>
    <p:extLst>
      <p:ext uri="{BB962C8B-B14F-4D97-AF65-F5344CB8AC3E}">
        <p14:creationId xmlns:p14="http://schemas.microsoft.com/office/powerpoint/2010/main" val="284663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400"/>
            <a:ext cx="5029200" cy="883255"/>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15-minute break</a:t>
            </a:r>
            <a:endParaRPr sz="4800"/>
          </a:p>
        </p:txBody>
      </p:sp>
    </p:spTree>
    <p:extLst>
      <p:ext uri="{BB962C8B-B14F-4D97-AF65-F5344CB8AC3E}">
        <p14:creationId xmlns:p14="http://schemas.microsoft.com/office/powerpoint/2010/main" val="236604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2. Text Transformation </a:t>
            </a:r>
            <a:endParaRPr sz="3600"/>
          </a:p>
        </p:txBody>
      </p:sp>
      <p:sp>
        <p:nvSpPr>
          <p:cNvPr id="3" name="object 3"/>
          <p:cNvSpPr txBox="1"/>
          <p:nvPr/>
        </p:nvSpPr>
        <p:spPr>
          <a:xfrm>
            <a:off x="990600" y="2133600"/>
            <a:ext cx="10896600" cy="1047082"/>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endParaRPr lang="en-GB" sz="2800">
              <a:latin typeface="Arial"/>
              <a:cs typeface="Arial"/>
            </a:endParaRPr>
          </a:p>
          <a:p>
            <a:pPr marL="605790" lvl="1" indent="-593725">
              <a:lnSpc>
                <a:spcPct val="100000"/>
              </a:lnSpc>
              <a:spcBef>
                <a:spcPts val="745"/>
              </a:spcBef>
              <a:buAutoNum type="arabicPeriod"/>
              <a:tabLst>
                <a:tab pos="606425" algn="l"/>
              </a:tabLst>
            </a:pPr>
            <a:endParaRPr sz="280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8DDC0168-B3C5-3BCF-CE78-30CB093B2A52}"/>
              </a:ext>
            </a:extLst>
          </p:cNvPr>
          <p:cNvSpPr txBox="1"/>
          <p:nvPr/>
        </p:nvSpPr>
        <p:spPr>
          <a:xfrm>
            <a:off x="831055" y="2133600"/>
            <a:ext cx="10287000" cy="3603230"/>
          </a:xfrm>
          <a:prstGeom prst="rect">
            <a:avLst/>
          </a:prstGeom>
          <a:noFill/>
        </p:spPr>
        <p:txBody>
          <a:bodyPr wrap="square" rtlCol="0">
            <a:spAutoFit/>
          </a:bodyPr>
          <a:lstStyle/>
          <a:p>
            <a:pPr marL="605790" lvl="1" indent="-593725">
              <a:lnSpc>
                <a:spcPct val="150000"/>
              </a:lnSpc>
              <a:spcBef>
                <a:spcPts val="745"/>
              </a:spcBef>
              <a:buFont typeface="+mj-lt"/>
              <a:buAutoNum type="arabicPeriod"/>
              <a:tabLst>
                <a:tab pos="606425" algn="l"/>
              </a:tabLst>
            </a:pPr>
            <a:r>
              <a:rPr lang="en-GB" sz="2800" dirty="0">
                <a:latin typeface="Arial"/>
                <a:cs typeface="Arial"/>
              </a:rPr>
              <a:t>Create Bigram and Trigram model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Remove stop words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Lemmatisation vs. Stemming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Cleaning practice (30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Short introduction of topic modelling and LDA (30 mins)</a:t>
            </a:r>
          </a:p>
        </p:txBody>
      </p:sp>
    </p:spTree>
    <p:extLst>
      <p:ext uri="{BB962C8B-B14F-4D97-AF65-F5344CB8AC3E}">
        <p14:creationId xmlns:p14="http://schemas.microsoft.com/office/powerpoint/2010/main" val="176213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49FB-5E86-AB35-92D9-AC88589C5700}"/>
              </a:ext>
            </a:extLst>
          </p:cNvPr>
          <p:cNvSpPr>
            <a:spLocks noGrp="1"/>
          </p:cNvSpPr>
          <p:nvPr>
            <p:ph type="title"/>
          </p:nvPr>
        </p:nvSpPr>
        <p:spPr>
          <a:xfrm>
            <a:off x="419100" y="228600"/>
            <a:ext cx="11353800" cy="553998"/>
          </a:xfrm>
        </p:spPr>
        <p:txBody>
          <a:bodyPr/>
          <a:lstStyle/>
          <a:p>
            <a:r>
              <a:rPr lang="en-GB" sz="3600"/>
              <a:t>Learn the bigrams and trigrams from the datasets</a:t>
            </a:r>
          </a:p>
        </p:txBody>
      </p:sp>
      <p:sp>
        <p:nvSpPr>
          <p:cNvPr id="4" name="TextBox 3">
            <a:extLst>
              <a:ext uri="{FF2B5EF4-FFF2-40B4-BE49-F238E27FC236}">
                <a16:creationId xmlns:a16="http://schemas.microsoft.com/office/drawing/2014/main" id="{2F431E06-6B15-B1A3-D9ED-59099CE4DA72}"/>
              </a:ext>
            </a:extLst>
          </p:cNvPr>
          <p:cNvSpPr txBox="1"/>
          <p:nvPr/>
        </p:nvSpPr>
        <p:spPr>
          <a:xfrm>
            <a:off x="838200" y="1066800"/>
            <a:ext cx="10820400" cy="1569660"/>
          </a:xfrm>
          <a:prstGeom prst="rect">
            <a:avLst/>
          </a:prstGeom>
          <a:noFill/>
        </p:spPr>
        <p:txBody>
          <a:bodyPr wrap="square" rtlCol="0">
            <a:spAutoFit/>
          </a:bodyPr>
          <a:lstStyle/>
          <a:p>
            <a:pPr marL="285750" indent="-285750">
              <a:buFont typeface="Arial" panose="020B0604020202020204" pitchFamily="34" charset="0"/>
              <a:buChar char="•"/>
            </a:pPr>
            <a:r>
              <a:rPr lang="en-GB" sz="2000"/>
              <a:t>An n-gram is a contiguous sequence of n items, where an item can be a word, a character, or even a phoneme, depending on the application.</a:t>
            </a:r>
          </a:p>
          <a:p>
            <a:pPr marL="285750" indent="-285750">
              <a:buFont typeface="Arial" panose="020B0604020202020204" pitchFamily="34" charset="0"/>
              <a:buChar char="•"/>
            </a:pPr>
            <a:r>
              <a:rPr lang="en-GB" sz="2000"/>
              <a:t>How does it work?</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p:pic>
        <p:nvPicPr>
          <p:cNvPr id="1028" name="Picture 4" descr="N-Gram Model">
            <a:extLst>
              <a:ext uri="{FF2B5EF4-FFF2-40B4-BE49-F238E27FC236}">
                <a16:creationId xmlns:a16="http://schemas.microsoft.com/office/drawing/2014/main" id="{F5831C75-6A36-F711-5BB0-483352D07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10591800" cy="322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7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dirty="0"/>
              <a:t>Session 1. Getting started and Text Cleaning</a:t>
            </a:r>
            <a:endParaRPr sz="3600" dirty="0"/>
          </a:p>
        </p:txBody>
      </p:sp>
      <p:sp>
        <p:nvSpPr>
          <p:cNvPr id="3" name="object 3"/>
          <p:cNvSpPr txBox="1"/>
          <p:nvPr/>
        </p:nvSpPr>
        <p:spPr>
          <a:xfrm>
            <a:off x="990600" y="2133600"/>
            <a:ext cx="10896600" cy="3991477"/>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r>
              <a:rPr lang="en-GB" sz="2800" dirty="0">
                <a:latin typeface="Arial"/>
                <a:cs typeface="Arial"/>
              </a:rPr>
              <a:t>Warm-up (10 mins)</a:t>
            </a:r>
          </a:p>
          <a:p>
            <a:pPr marL="605790" lvl="1" indent="-593725">
              <a:spcBef>
                <a:spcPts val="745"/>
              </a:spcBef>
              <a:buAutoNum type="arabicPeriod"/>
              <a:tabLst>
                <a:tab pos="606425" algn="l"/>
              </a:tabLst>
            </a:pPr>
            <a:r>
              <a:rPr lang="en-GB" sz="2800" dirty="0">
                <a:latin typeface="Arial"/>
                <a:cs typeface="Arial"/>
              </a:rPr>
              <a:t>Theory – Why is text cleaning and pre-processing utmost important? (10 mins)</a:t>
            </a:r>
          </a:p>
          <a:p>
            <a:pPr marL="605790" lvl="1" indent="-593725">
              <a:spcBef>
                <a:spcPts val="745"/>
              </a:spcBef>
              <a:buAutoNum type="arabicPeriod"/>
              <a:tabLst>
                <a:tab pos="606425" algn="l"/>
              </a:tabLst>
            </a:pPr>
            <a:r>
              <a:rPr lang="en-GB" sz="2800" dirty="0">
                <a:latin typeface="Arial"/>
                <a:cs typeface="Arial"/>
              </a:rPr>
              <a:t>Setting up the environment (5 mins)</a:t>
            </a:r>
          </a:p>
          <a:p>
            <a:pPr marL="605790" lvl="1" indent="-593725">
              <a:lnSpc>
                <a:spcPct val="100000"/>
              </a:lnSpc>
              <a:spcBef>
                <a:spcPts val="745"/>
              </a:spcBef>
              <a:buAutoNum type="arabicPeriod"/>
              <a:tabLst>
                <a:tab pos="606425" algn="l"/>
              </a:tabLst>
            </a:pPr>
            <a:r>
              <a:rPr lang="en-GB" sz="2800" dirty="0">
                <a:latin typeface="Arial"/>
                <a:cs typeface="Arial"/>
              </a:rPr>
              <a:t>Data collection &amp; inspection from Scopus and Web of Science (25 mins)</a:t>
            </a:r>
          </a:p>
          <a:p>
            <a:pPr marL="605790" lvl="1" indent="-593725">
              <a:lnSpc>
                <a:spcPct val="100000"/>
              </a:lnSpc>
              <a:spcBef>
                <a:spcPts val="745"/>
              </a:spcBef>
              <a:buAutoNum type="arabicPeriod"/>
              <a:tabLst>
                <a:tab pos="606425" algn="l"/>
              </a:tabLst>
            </a:pPr>
            <a:r>
              <a:rPr lang="en-GB" sz="2800" dirty="0">
                <a:latin typeface="Arial"/>
                <a:cs typeface="Arial"/>
              </a:rPr>
              <a:t>Basic text data cleaning (20 mins)</a:t>
            </a:r>
          </a:p>
          <a:p>
            <a:pPr marL="605790" lvl="1" indent="-593725">
              <a:lnSpc>
                <a:spcPct val="100000"/>
              </a:lnSpc>
              <a:spcBef>
                <a:spcPts val="745"/>
              </a:spcBef>
              <a:buAutoNum type="arabicPeriod"/>
              <a:tabLst>
                <a:tab pos="606425" algn="l"/>
              </a:tabLst>
            </a:pPr>
            <a:r>
              <a:rPr lang="en-GB" sz="2800" dirty="0">
                <a:latin typeface="Arial"/>
                <a:cs typeface="Arial"/>
              </a:rPr>
              <a:t>Practice in your own data (20 mins)</a:t>
            </a:r>
            <a:endParaRPr sz="2800" dirty="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Tree>
    <p:extLst>
      <p:ext uri="{BB962C8B-B14F-4D97-AF65-F5344CB8AC3E}">
        <p14:creationId xmlns:p14="http://schemas.microsoft.com/office/powerpoint/2010/main" val="14423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FCE7-DC61-D9D8-EB45-EDA1FC5036E1}"/>
              </a:ext>
            </a:extLst>
          </p:cNvPr>
          <p:cNvSpPr>
            <a:spLocks noGrp="1"/>
          </p:cNvSpPr>
          <p:nvPr>
            <p:ph type="title"/>
          </p:nvPr>
        </p:nvSpPr>
        <p:spPr>
          <a:xfrm>
            <a:off x="457200" y="228600"/>
            <a:ext cx="11428927" cy="609600"/>
          </a:xfrm>
        </p:spPr>
        <p:txBody>
          <a:bodyPr/>
          <a:lstStyle/>
          <a:p>
            <a:r>
              <a:rPr lang="en-GB" sz="3600"/>
              <a:t>Code for bigram and trigram (Collocation detection)</a:t>
            </a:r>
          </a:p>
        </p:txBody>
      </p:sp>
      <p:pic>
        <p:nvPicPr>
          <p:cNvPr id="5" name="Picture 4">
            <a:extLst>
              <a:ext uri="{FF2B5EF4-FFF2-40B4-BE49-F238E27FC236}">
                <a16:creationId xmlns:a16="http://schemas.microsoft.com/office/drawing/2014/main" id="{7090A6CD-AF37-1914-8EBE-8B18A18B95FC}"/>
              </a:ext>
            </a:extLst>
          </p:cNvPr>
          <p:cNvPicPr>
            <a:picLocks noChangeAspect="1"/>
          </p:cNvPicPr>
          <p:nvPr/>
        </p:nvPicPr>
        <p:blipFill>
          <a:blip r:embed="rId3"/>
          <a:stretch>
            <a:fillRect/>
          </a:stretch>
        </p:blipFill>
        <p:spPr>
          <a:xfrm>
            <a:off x="364319" y="5867642"/>
            <a:ext cx="11614688" cy="770799"/>
          </a:xfrm>
          <a:prstGeom prst="rect">
            <a:avLst/>
          </a:prstGeom>
        </p:spPr>
      </p:pic>
      <p:sp>
        <p:nvSpPr>
          <p:cNvPr id="8" name="TextBox 7">
            <a:extLst>
              <a:ext uri="{FF2B5EF4-FFF2-40B4-BE49-F238E27FC236}">
                <a16:creationId xmlns:a16="http://schemas.microsoft.com/office/drawing/2014/main" id="{AC33060D-77EC-0F98-3AC9-5092CFADC63C}"/>
              </a:ext>
            </a:extLst>
          </p:cNvPr>
          <p:cNvSpPr txBox="1"/>
          <p:nvPr/>
        </p:nvSpPr>
        <p:spPr>
          <a:xfrm>
            <a:off x="838200" y="928763"/>
            <a:ext cx="10134600" cy="107721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a:t>Using </a:t>
            </a:r>
            <a:r>
              <a:rPr lang="en-GB" err="1"/>
              <a:t>Gensim</a:t>
            </a:r>
            <a:r>
              <a:rPr lang="en-GB"/>
              <a:t> Phrases to capture bigram and trigram</a:t>
            </a:r>
          </a:p>
          <a:p>
            <a:pPr marL="285750" indent="-285750">
              <a:spcBef>
                <a:spcPts val="600"/>
              </a:spcBef>
              <a:spcAft>
                <a:spcPts val="600"/>
              </a:spcAft>
              <a:buFont typeface="Arial" panose="020B0604020202020204" pitchFamily="34" charset="0"/>
              <a:buChar char="•"/>
            </a:pPr>
            <a:r>
              <a:rPr lang="en-GB"/>
              <a:t>Using </a:t>
            </a:r>
            <a:r>
              <a:rPr lang="en-GB" err="1"/>
              <a:t>gensim.models.phrases.Phraser</a:t>
            </a:r>
            <a:r>
              <a:rPr lang="en-GB"/>
              <a:t> to generate trained functions that can be use to detect bigram or trigram.</a:t>
            </a:r>
          </a:p>
        </p:txBody>
      </p:sp>
      <p:pic>
        <p:nvPicPr>
          <p:cNvPr id="10" name="Picture 9">
            <a:extLst>
              <a:ext uri="{FF2B5EF4-FFF2-40B4-BE49-F238E27FC236}">
                <a16:creationId xmlns:a16="http://schemas.microsoft.com/office/drawing/2014/main" id="{A9EEA2A7-980C-E780-D367-5459AAD1D8D6}"/>
              </a:ext>
            </a:extLst>
          </p:cNvPr>
          <p:cNvPicPr>
            <a:picLocks noChangeAspect="1"/>
          </p:cNvPicPr>
          <p:nvPr/>
        </p:nvPicPr>
        <p:blipFill>
          <a:blip r:embed="rId4"/>
          <a:stretch>
            <a:fillRect/>
          </a:stretch>
        </p:blipFill>
        <p:spPr>
          <a:xfrm>
            <a:off x="1905000" y="2005981"/>
            <a:ext cx="8799258" cy="3626361"/>
          </a:xfrm>
          <a:prstGeom prst="rect">
            <a:avLst/>
          </a:prstGeom>
        </p:spPr>
      </p:pic>
    </p:spTree>
    <p:extLst>
      <p:ext uri="{BB962C8B-B14F-4D97-AF65-F5344CB8AC3E}">
        <p14:creationId xmlns:p14="http://schemas.microsoft.com/office/powerpoint/2010/main" val="1869570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00AC-727E-FC4E-8D51-6D979BF2EE90}"/>
              </a:ext>
            </a:extLst>
          </p:cNvPr>
          <p:cNvSpPr>
            <a:spLocks noGrp="1"/>
          </p:cNvSpPr>
          <p:nvPr>
            <p:ph type="title"/>
          </p:nvPr>
        </p:nvSpPr>
        <p:spPr>
          <a:xfrm>
            <a:off x="1447800" y="304800"/>
            <a:ext cx="9067165" cy="553998"/>
          </a:xfrm>
        </p:spPr>
        <p:txBody>
          <a:bodyPr/>
          <a:lstStyle/>
          <a:p>
            <a:pPr algn="ctr"/>
            <a:r>
              <a:rPr lang="en-GB" sz="3600"/>
              <a:t>Remove stop words</a:t>
            </a:r>
          </a:p>
        </p:txBody>
      </p:sp>
      <p:sp>
        <p:nvSpPr>
          <p:cNvPr id="4" name="TextBox 3">
            <a:extLst>
              <a:ext uri="{FF2B5EF4-FFF2-40B4-BE49-F238E27FC236}">
                <a16:creationId xmlns:a16="http://schemas.microsoft.com/office/drawing/2014/main" id="{52F84119-B667-7D07-C898-673D832C4B23}"/>
              </a:ext>
            </a:extLst>
          </p:cNvPr>
          <p:cNvSpPr txBox="1"/>
          <p:nvPr/>
        </p:nvSpPr>
        <p:spPr>
          <a:xfrm>
            <a:off x="647382" y="1457908"/>
            <a:ext cx="10668000" cy="2246769"/>
          </a:xfrm>
          <a:prstGeom prst="rect">
            <a:avLst/>
          </a:prstGeom>
          <a:noFill/>
        </p:spPr>
        <p:txBody>
          <a:bodyPr wrap="square" rtlCol="0">
            <a:spAutoFit/>
          </a:bodyPr>
          <a:lstStyle/>
          <a:p>
            <a:pPr marL="285750" indent="-285750" algn="l">
              <a:buFontTx/>
              <a:buChar char="-"/>
            </a:pPr>
            <a:r>
              <a:rPr lang="en-GB" sz="2000" b="0" i="0">
                <a:solidFill>
                  <a:schemeClr val="tx1"/>
                </a:solidFill>
                <a:effectLst/>
                <a:latin typeface="+mj-lt"/>
              </a:rPr>
              <a:t>In natural language processing (NLP), stop words refer to commonly occurring words that are typically removed from text during pre-processing. </a:t>
            </a:r>
          </a:p>
          <a:p>
            <a:pPr marL="285750" indent="-285750" algn="l">
              <a:buFontTx/>
              <a:buChar char="-"/>
            </a:pPr>
            <a:r>
              <a:rPr lang="en-GB" sz="2000" b="0" i="0">
                <a:solidFill>
                  <a:schemeClr val="tx1"/>
                </a:solidFill>
                <a:effectLst/>
                <a:latin typeface="+mj-lt"/>
              </a:rPr>
              <a:t>These words are considered to have little or no contribution to the overall meaning of a sentence or document and are often used to improve computational efficiency and focus on more informative terms.</a:t>
            </a:r>
          </a:p>
          <a:p>
            <a:pPr marL="285750" indent="-285750" algn="l">
              <a:buFontTx/>
              <a:buChar char="-"/>
            </a:pPr>
            <a:r>
              <a:rPr lang="en-GB" sz="2000" b="0" i="0" err="1">
                <a:solidFill>
                  <a:schemeClr val="tx1"/>
                </a:solidFill>
                <a:effectLst/>
                <a:latin typeface="+mj-lt"/>
              </a:rPr>
              <a:t>Stopwords</a:t>
            </a:r>
            <a:r>
              <a:rPr lang="en-GB" sz="2000" b="0" i="0">
                <a:solidFill>
                  <a:schemeClr val="tx1"/>
                </a:solidFill>
                <a:effectLst/>
                <a:latin typeface="+mj-lt"/>
              </a:rPr>
              <a:t> typically include words such as "a," "an," "the," "is," "and," "or," and other frequently used function words and prepositions</a:t>
            </a:r>
          </a:p>
        </p:txBody>
      </p:sp>
      <p:pic>
        <p:nvPicPr>
          <p:cNvPr id="8" name="Picture 7">
            <a:extLst>
              <a:ext uri="{FF2B5EF4-FFF2-40B4-BE49-F238E27FC236}">
                <a16:creationId xmlns:a16="http://schemas.microsoft.com/office/drawing/2014/main" id="{DEC1E179-813D-7768-8CD4-6E0F135828A6}"/>
              </a:ext>
            </a:extLst>
          </p:cNvPr>
          <p:cNvPicPr>
            <a:picLocks noChangeAspect="1"/>
          </p:cNvPicPr>
          <p:nvPr/>
        </p:nvPicPr>
        <p:blipFill>
          <a:blip r:embed="rId3"/>
          <a:stretch>
            <a:fillRect/>
          </a:stretch>
        </p:blipFill>
        <p:spPr>
          <a:xfrm>
            <a:off x="3200082" y="3707499"/>
            <a:ext cx="5562600" cy="3124670"/>
          </a:xfrm>
          <a:prstGeom prst="rect">
            <a:avLst/>
          </a:prstGeom>
        </p:spPr>
      </p:pic>
      <p:sp>
        <p:nvSpPr>
          <p:cNvPr id="3" name="TextBox 2">
            <a:extLst>
              <a:ext uri="{FF2B5EF4-FFF2-40B4-BE49-F238E27FC236}">
                <a16:creationId xmlns:a16="http://schemas.microsoft.com/office/drawing/2014/main" id="{674F2D64-A444-824F-75B1-75B617D710EF}"/>
              </a:ext>
            </a:extLst>
          </p:cNvPr>
          <p:cNvSpPr txBox="1"/>
          <p:nvPr/>
        </p:nvSpPr>
        <p:spPr>
          <a:xfrm>
            <a:off x="1345882" y="973687"/>
            <a:ext cx="9500236" cy="369332"/>
          </a:xfrm>
          <a:prstGeom prst="rect">
            <a:avLst/>
          </a:prstGeom>
          <a:noFill/>
        </p:spPr>
        <p:txBody>
          <a:bodyPr wrap="square" rtlCol="0">
            <a:spAutoFit/>
          </a:bodyPr>
          <a:lstStyle/>
          <a:p>
            <a:r>
              <a:rPr lang="en-GB" i="1">
                <a:solidFill>
                  <a:srgbClr val="FF0000"/>
                </a:solidFill>
              </a:rPr>
              <a:t>What are stop words? Why do we need to remove it? Do we really need to remove them?</a:t>
            </a:r>
          </a:p>
        </p:txBody>
      </p:sp>
    </p:spTree>
    <p:extLst>
      <p:ext uri="{BB962C8B-B14F-4D97-AF65-F5344CB8AC3E}">
        <p14:creationId xmlns:p14="http://schemas.microsoft.com/office/powerpoint/2010/main" val="14880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0109-2568-04DE-D1BF-FBB0216A2097}"/>
              </a:ext>
            </a:extLst>
          </p:cNvPr>
          <p:cNvSpPr>
            <a:spLocks noGrp="1"/>
          </p:cNvSpPr>
          <p:nvPr>
            <p:ph type="title"/>
          </p:nvPr>
        </p:nvSpPr>
        <p:spPr>
          <a:xfrm>
            <a:off x="1295400" y="457200"/>
            <a:ext cx="9067165" cy="695960"/>
          </a:xfrm>
        </p:spPr>
        <p:txBody>
          <a:bodyPr/>
          <a:lstStyle/>
          <a:p>
            <a:pPr algn="ctr"/>
            <a:r>
              <a:rPr lang="en-GB"/>
              <a:t>Porter Stemming</a:t>
            </a:r>
          </a:p>
        </p:txBody>
      </p:sp>
      <p:sp>
        <p:nvSpPr>
          <p:cNvPr id="4" name="TextBox 3">
            <a:extLst>
              <a:ext uri="{FF2B5EF4-FFF2-40B4-BE49-F238E27FC236}">
                <a16:creationId xmlns:a16="http://schemas.microsoft.com/office/drawing/2014/main" id="{7A21602F-3008-15BF-FB8A-9E685062FA89}"/>
              </a:ext>
            </a:extLst>
          </p:cNvPr>
          <p:cNvSpPr txBox="1"/>
          <p:nvPr/>
        </p:nvSpPr>
        <p:spPr>
          <a:xfrm>
            <a:off x="609600" y="1600200"/>
            <a:ext cx="10591800" cy="830997"/>
          </a:xfrm>
          <a:prstGeom prst="rect">
            <a:avLst/>
          </a:prstGeom>
          <a:noFill/>
        </p:spPr>
        <p:txBody>
          <a:bodyPr wrap="square" rtlCol="0">
            <a:spAutoFit/>
          </a:bodyPr>
          <a:lstStyle/>
          <a:p>
            <a:pPr marL="285750" indent="-285750" algn="l">
              <a:buFont typeface="Arial" panose="020B0604020202020204" pitchFamily="34" charset="0"/>
              <a:buChar char="•"/>
            </a:pPr>
            <a:r>
              <a:rPr lang="en-GB" sz="2400" b="0" i="0" dirty="0">
                <a:solidFill>
                  <a:schemeClr val="tx1"/>
                </a:solidFill>
                <a:effectLst/>
                <a:latin typeface="Söhne"/>
              </a:rPr>
              <a:t>Porter stemming is a popular algorithm for stemming, which is the process of reducing words to their base or root form.</a:t>
            </a:r>
            <a:endParaRPr lang="en-GB" sz="2400" dirty="0">
              <a:solidFill>
                <a:schemeClr val="tx1"/>
              </a:solidFill>
            </a:endParaRPr>
          </a:p>
        </p:txBody>
      </p:sp>
      <p:pic>
        <p:nvPicPr>
          <p:cNvPr id="6" name="Picture 5">
            <a:extLst>
              <a:ext uri="{FF2B5EF4-FFF2-40B4-BE49-F238E27FC236}">
                <a16:creationId xmlns:a16="http://schemas.microsoft.com/office/drawing/2014/main" id="{8F46B31B-9735-AD3F-53C8-5E1B5AABC64E}"/>
              </a:ext>
            </a:extLst>
          </p:cNvPr>
          <p:cNvPicPr>
            <a:picLocks noChangeAspect="1"/>
          </p:cNvPicPr>
          <p:nvPr/>
        </p:nvPicPr>
        <p:blipFill>
          <a:blip r:embed="rId3"/>
          <a:stretch>
            <a:fillRect/>
          </a:stretch>
        </p:blipFill>
        <p:spPr>
          <a:xfrm>
            <a:off x="1676400" y="2645629"/>
            <a:ext cx="9699770" cy="3221771"/>
          </a:xfrm>
          <a:prstGeom prst="rect">
            <a:avLst/>
          </a:prstGeom>
        </p:spPr>
      </p:pic>
    </p:spTree>
    <p:extLst>
      <p:ext uri="{BB962C8B-B14F-4D97-AF65-F5344CB8AC3E}">
        <p14:creationId xmlns:p14="http://schemas.microsoft.com/office/powerpoint/2010/main" val="197307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DA09-61FE-83D5-A5A9-597FE89CF4A0}"/>
              </a:ext>
            </a:extLst>
          </p:cNvPr>
          <p:cNvSpPr>
            <a:spLocks noGrp="1"/>
          </p:cNvSpPr>
          <p:nvPr>
            <p:ph type="title"/>
          </p:nvPr>
        </p:nvSpPr>
        <p:spPr>
          <a:xfrm>
            <a:off x="1562417" y="304800"/>
            <a:ext cx="9067165" cy="695960"/>
          </a:xfrm>
        </p:spPr>
        <p:txBody>
          <a:bodyPr/>
          <a:lstStyle/>
          <a:p>
            <a:pPr algn="ctr"/>
            <a:r>
              <a:rPr lang="en-GB" sz="4400"/>
              <a:t>Lemmatisation</a:t>
            </a:r>
            <a:endParaRPr lang="en-GB"/>
          </a:p>
        </p:txBody>
      </p:sp>
      <p:sp>
        <p:nvSpPr>
          <p:cNvPr id="6" name="TextBox 5">
            <a:extLst>
              <a:ext uri="{FF2B5EF4-FFF2-40B4-BE49-F238E27FC236}">
                <a16:creationId xmlns:a16="http://schemas.microsoft.com/office/drawing/2014/main" id="{CF5722CC-3A96-8057-2C25-4626FFDE99F6}"/>
              </a:ext>
            </a:extLst>
          </p:cNvPr>
          <p:cNvSpPr txBox="1"/>
          <p:nvPr/>
        </p:nvSpPr>
        <p:spPr>
          <a:xfrm>
            <a:off x="457200" y="1219200"/>
            <a:ext cx="11277600" cy="163121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a:t>Lemmatization is a linguistic and natural language processing (NLP) technique that aims to reduce words to their base or dictionary form, known as the lemma. The lemma is the canonical or base form of a word, which represents its morphological root and carries the essential meaning of the word.</a:t>
            </a:r>
          </a:p>
          <a:p>
            <a:pPr marL="285750" indent="-285750">
              <a:spcBef>
                <a:spcPts val="600"/>
              </a:spcBef>
              <a:spcAft>
                <a:spcPts val="600"/>
              </a:spcAft>
              <a:buFont typeface="Arial" panose="020B0604020202020204" pitchFamily="34" charset="0"/>
              <a:buChar char="•"/>
            </a:pPr>
            <a:r>
              <a:rPr lang="en-GB"/>
              <a:t>In English, for example, lemmatization would transform words like "running," "runs," and "ran" into their common lemma "run." Similarly, "cats" would be lemmatized to "cat," "better" to "good," and so on.</a:t>
            </a:r>
          </a:p>
        </p:txBody>
      </p:sp>
      <p:pic>
        <p:nvPicPr>
          <p:cNvPr id="4" name="Picture 3">
            <a:extLst>
              <a:ext uri="{FF2B5EF4-FFF2-40B4-BE49-F238E27FC236}">
                <a16:creationId xmlns:a16="http://schemas.microsoft.com/office/drawing/2014/main" id="{1A6CE273-B2E0-DAB8-F381-6CFE0F082335}"/>
              </a:ext>
            </a:extLst>
          </p:cNvPr>
          <p:cNvPicPr>
            <a:picLocks noChangeAspect="1"/>
          </p:cNvPicPr>
          <p:nvPr/>
        </p:nvPicPr>
        <p:blipFill>
          <a:blip r:embed="rId3"/>
          <a:stretch>
            <a:fillRect/>
          </a:stretch>
        </p:blipFill>
        <p:spPr>
          <a:xfrm>
            <a:off x="1371600" y="3103612"/>
            <a:ext cx="9104731" cy="3331944"/>
          </a:xfrm>
          <a:prstGeom prst="rect">
            <a:avLst/>
          </a:prstGeom>
        </p:spPr>
      </p:pic>
    </p:spTree>
    <p:extLst>
      <p:ext uri="{BB962C8B-B14F-4D97-AF65-F5344CB8AC3E}">
        <p14:creationId xmlns:p14="http://schemas.microsoft.com/office/powerpoint/2010/main" val="71872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EC0B-9348-912A-C0DB-FA7E99B7E9E3}"/>
              </a:ext>
            </a:extLst>
          </p:cNvPr>
          <p:cNvSpPr>
            <a:spLocks noGrp="1"/>
          </p:cNvSpPr>
          <p:nvPr>
            <p:ph type="title"/>
          </p:nvPr>
        </p:nvSpPr>
        <p:spPr>
          <a:xfrm>
            <a:off x="609600" y="381000"/>
            <a:ext cx="9067165" cy="695960"/>
          </a:xfrm>
        </p:spPr>
        <p:txBody>
          <a:bodyPr/>
          <a:lstStyle/>
          <a:p>
            <a:r>
              <a:rPr lang="en-GB"/>
              <a:t>Applying these techniques…</a:t>
            </a:r>
          </a:p>
        </p:txBody>
      </p:sp>
      <p:pic>
        <p:nvPicPr>
          <p:cNvPr id="5" name="Picture 4">
            <a:extLst>
              <a:ext uri="{FF2B5EF4-FFF2-40B4-BE49-F238E27FC236}">
                <a16:creationId xmlns:a16="http://schemas.microsoft.com/office/drawing/2014/main" id="{4E2F0270-F5D6-4E61-3E6D-2FD7BE8E6423}"/>
              </a:ext>
            </a:extLst>
          </p:cNvPr>
          <p:cNvPicPr>
            <a:picLocks noChangeAspect="1"/>
          </p:cNvPicPr>
          <p:nvPr/>
        </p:nvPicPr>
        <p:blipFill>
          <a:blip r:embed="rId3"/>
          <a:stretch>
            <a:fillRect/>
          </a:stretch>
        </p:blipFill>
        <p:spPr>
          <a:xfrm>
            <a:off x="1601358" y="1447800"/>
            <a:ext cx="9447007" cy="5029200"/>
          </a:xfrm>
          <a:prstGeom prst="rect">
            <a:avLst/>
          </a:prstGeom>
        </p:spPr>
      </p:pic>
    </p:spTree>
    <p:extLst>
      <p:ext uri="{BB962C8B-B14F-4D97-AF65-F5344CB8AC3E}">
        <p14:creationId xmlns:p14="http://schemas.microsoft.com/office/powerpoint/2010/main" val="2633230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62099" y="709676"/>
            <a:ext cx="4875530" cy="3889013"/>
          </a:xfrm>
          <a:prstGeom prst="rect">
            <a:avLst/>
          </a:prstGeom>
        </p:spPr>
        <p:txBody>
          <a:bodyPr vert="horz" wrap="square" lIns="0" tIns="120650" rIns="0" bIns="0" rtlCol="0">
            <a:spAutoFit/>
          </a:bodyPr>
          <a:lstStyle/>
          <a:p>
            <a:pPr marL="12700" marR="5080">
              <a:lnSpc>
                <a:spcPct val="85200"/>
              </a:lnSpc>
              <a:spcBef>
                <a:spcPts val="950"/>
              </a:spcBef>
            </a:pPr>
            <a:r>
              <a:rPr lang="en-GB" sz="4800" spc="-25" dirty="0"/>
              <a:t>Part B: Topic Modelling</a:t>
            </a:r>
            <a:br>
              <a:rPr lang="en-GB" sz="4800" spc="-25" dirty="0"/>
            </a:br>
            <a:br>
              <a:rPr lang="en-GB" sz="4800" spc="-25" dirty="0"/>
            </a:br>
            <a:br>
              <a:rPr lang="en-GB" sz="4800" spc="-25" dirty="0"/>
            </a:br>
            <a:r>
              <a:rPr lang="en-GB" sz="4800" spc="-25" dirty="0"/>
              <a:t>Latent Dirichlet Allocation</a:t>
            </a:r>
            <a:endParaRPr sz="4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5800" y="838200"/>
            <a:ext cx="4548101" cy="1377557"/>
          </a:xfrm>
          <a:prstGeom prst="rect">
            <a:avLst/>
          </a:prstGeom>
        </p:spPr>
        <p:txBody>
          <a:bodyPr vert="horz" wrap="square" lIns="0" tIns="120650" rIns="0" bIns="0" rtlCol="0">
            <a:spAutoFit/>
          </a:bodyPr>
          <a:lstStyle/>
          <a:p>
            <a:pPr marL="12700" marR="5080">
              <a:lnSpc>
                <a:spcPct val="85200"/>
              </a:lnSpc>
              <a:spcBef>
                <a:spcPts val="950"/>
              </a:spcBef>
            </a:pPr>
            <a:r>
              <a:rPr lang="en-GB" sz="4800" spc="-25"/>
              <a:t>1. The theory (</a:t>
            </a:r>
            <a:r>
              <a:rPr lang="en-GB" sz="4800" spc="-25" dirty="0"/>
              <a:t>30</a:t>
            </a:r>
            <a:r>
              <a:rPr lang="en-GB" sz="4800" spc="-25"/>
              <a:t> mins)</a:t>
            </a:r>
            <a:endParaRPr sz="4800"/>
          </a:p>
        </p:txBody>
      </p:sp>
    </p:spTree>
    <p:extLst>
      <p:ext uri="{BB962C8B-B14F-4D97-AF65-F5344CB8AC3E}">
        <p14:creationId xmlns:p14="http://schemas.microsoft.com/office/powerpoint/2010/main" val="3052295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D3C3-1AB5-5EBF-F526-2520978FC80D}"/>
              </a:ext>
            </a:extLst>
          </p:cNvPr>
          <p:cNvSpPr>
            <a:spLocks noGrp="1"/>
          </p:cNvSpPr>
          <p:nvPr>
            <p:ph type="title"/>
          </p:nvPr>
        </p:nvSpPr>
        <p:spPr>
          <a:xfrm>
            <a:off x="647700" y="304800"/>
            <a:ext cx="10896600" cy="553998"/>
          </a:xfrm>
        </p:spPr>
        <p:txBody>
          <a:bodyPr/>
          <a:lstStyle/>
          <a:p>
            <a:pPr algn="ctr"/>
            <a:r>
              <a:rPr lang="en-GB" sz="3600"/>
              <a:t>Theoretical Aspects</a:t>
            </a:r>
          </a:p>
        </p:txBody>
      </p:sp>
      <p:sp>
        <p:nvSpPr>
          <p:cNvPr id="6" name="TextBox 5">
            <a:extLst>
              <a:ext uri="{FF2B5EF4-FFF2-40B4-BE49-F238E27FC236}">
                <a16:creationId xmlns:a16="http://schemas.microsoft.com/office/drawing/2014/main" id="{15406326-8B61-00B4-186D-65F2C5DA56F9}"/>
              </a:ext>
            </a:extLst>
          </p:cNvPr>
          <p:cNvSpPr txBox="1"/>
          <p:nvPr/>
        </p:nvSpPr>
        <p:spPr>
          <a:xfrm>
            <a:off x="381000" y="1219200"/>
            <a:ext cx="11658600"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We start with the basic Latent Semantic Indexing (LSI), Let </a:t>
            </a:r>
            <a:r>
              <a:rPr lang="en-GB" sz="2400" dirty="0" err="1"/>
              <a:t>m</a:t>
            </a:r>
            <a:r>
              <a:rPr lang="en-GB" sz="2400" baseline="30000" dirty="0" err="1"/>
              <a:t>th</a:t>
            </a:r>
            <a:r>
              <a:rPr lang="en-GB" sz="2400" dirty="0"/>
              <a:t> is </a:t>
            </a:r>
            <a:r>
              <a:rPr lang="en-GB" sz="2400" dirty="0" err="1"/>
              <a:t>document</a:t>
            </a:r>
            <a:r>
              <a:rPr lang="en-GB" sz="2400" baseline="30000" dirty="0" err="1"/>
              <a:t>th</a:t>
            </a:r>
            <a:r>
              <a:rPr lang="en-GB" sz="2400" dirty="0"/>
              <a:t> ∈ M documents, n</a:t>
            </a:r>
            <a:r>
              <a:rPr lang="en-GB" sz="2400" baseline="30000" dirty="0"/>
              <a:t>th</a:t>
            </a:r>
            <a:r>
              <a:rPr lang="en-GB" sz="2400" dirty="0"/>
              <a:t> is </a:t>
            </a:r>
            <a:r>
              <a:rPr lang="en-GB" sz="2400" dirty="0" err="1"/>
              <a:t>word</a:t>
            </a:r>
            <a:r>
              <a:rPr lang="en-GB" sz="2400" baseline="30000" dirty="0" err="1"/>
              <a:t>th</a:t>
            </a:r>
            <a:r>
              <a:rPr lang="en-GB" sz="2400" dirty="0"/>
              <a:t> ∈ N vocabulary in all documents (i.e., corpus). </a:t>
            </a:r>
          </a:p>
          <a:p>
            <a:pPr marL="342900" indent="-342900">
              <a:buFont typeface="Arial" panose="020B0604020202020204" pitchFamily="34" charset="0"/>
              <a:buChar char="•"/>
            </a:pPr>
            <a:r>
              <a:rPr lang="en-GB" sz="2400" dirty="0"/>
              <a:t>The occurring probabilities of words across different documents can be calculated by a term frequency – inverse document frequency (TF-IDF) method as follow:</a:t>
            </a:r>
          </a:p>
          <a:p>
            <a:endParaRPr lang="en-GB" sz="2400" dirty="0"/>
          </a:p>
        </p:txBody>
      </p:sp>
      <p:pic>
        <p:nvPicPr>
          <p:cNvPr id="8" name="Picture 7">
            <a:extLst>
              <a:ext uri="{FF2B5EF4-FFF2-40B4-BE49-F238E27FC236}">
                <a16:creationId xmlns:a16="http://schemas.microsoft.com/office/drawing/2014/main" id="{72546ED4-7305-26A7-FD85-5B4C9FD1C3A1}"/>
              </a:ext>
            </a:extLst>
          </p:cNvPr>
          <p:cNvPicPr>
            <a:picLocks noChangeAspect="1"/>
          </p:cNvPicPr>
          <p:nvPr/>
        </p:nvPicPr>
        <p:blipFill>
          <a:blip r:embed="rId3"/>
          <a:stretch>
            <a:fillRect/>
          </a:stretch>
        </p:blipFill>
        <p:spPr>
          <a:xfrm>
            <a:off x="1600200" y="3048000"/>
            <a:ext cx="9474924" cy="2590800"/>
          </a:xfrm>
          <a:prstGeom prst="rect">
            <a:avLst/>
          </a:prstGeom>
        </p:spPr>
      </p:pic>
    </p:spTree>
    <p:extLst>
      <p:ext uri="{BB962C8B-B14F-4D97-AF65-F5344CB8AC3E}">
        <p14:creationId xmlns:p14="http://schemas.microsoft.com/office/powerpoint/2010/main" val="236009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00A7BF-711C-E823-7A54-123EEC1B4A1B}"/>
              </a:ext>
            </a:extLst>
          </p:cNvPr>
          <p:cNvSpPr txBox="1">
            <a:spLocks/>
          </p:cNvSpPr>
          <p:nvPr/>
        </p:nvSpPr>
        <p:spPr>
          <a:xfrm>
            <a:off x="533400" y="304800"/>
            <a:ext cx="10896600" cy="55399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ctr"/>
            <a:r>
              <a:rPr lang="en-GB" sz="3600"/>
              <a:t>Theoretical Aspects</a:t>
            </a:r>
          </a:p>
        </p:txBody>
      </p:sp>
      <p:graphicFrame>
        <p:nvGraphicFramePr>
          <p:cNvPr id="5" name="Table 5">
            <a:extLst>
              <a:ext uri="{FF2B5EF4-FFF2-40B4-BE49-F238E27FC236}">
                <a16:creationId xmlns:a16="http://schemas.microsoft.com/office/drawing/2014/main" id="{F2E398AA-D895-4CBA-05A7-814F2EA9A325}"/>
              </a:ext>
            </a:extLst>
          </p:cNvPr>
          <p:cNvGraphicFramePr>
            <a:graphicFrameLocks noGrp="1"/>
          </p:cNvGraphicFramePr>
          <p:nvPr>
            <p:extLst>
              <p:ext uri="{D42A27DB-BD31-4B8C-83A1-F6EECF244321}">
                <p14:modId xmlns:p14="http://schemas.microsoft.com/office/powerpoint/2010/main" val="2991976923"/>
              </p:ext>
            </p:extLst>
          </p:nvPr>
        </p:nvGraphicFramePr>
        <p:xfrm>
          <a:off x="1066800" y="2133600"/>
          <a:ext cx="10058400" cy="3581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18809951"/>
                    </a:ext>
                  </a:extLst>
                </a:gridCol>
                <a:gridCol w="1676400">
                  <a:extLst>
                    <a:ext uri="{9D8B030D-6E8A-4147-A177-3AD203B41FA5}">
                      <a16:colId xmlns:a16="http://schemas.microsoft.com/office/drawing/2014/main" val="71680662"/>
                    </a:ext>
                  </a:extLst>
                </a:gridCol>
                <a:gridCol w="1676400">
                  <a:extLst>
                    <a:ext uri="{9D8B030D-6E8A-4147-A177-3AD203B41FA5}">
                      <a16:colId xmlns:a16="http://schemas.microsoft.com/office/drawing/2014/main" val="2320558034"/>
                    </a:ext>
                  </a:extLst>
                </a:gridCol>
                <a:gridCol w="1676400">
                  <a:extLst>
                    <a:ext uri="{9D8B030D-6E8A-4147-A177-3AD203B41FA5}">
                      <a16:colId xmlns:a16="http://schemas.microsoft.com/office/drawing/2014/main" val="1555126447"/>
                    </a:ext>
                  </a:extLst>
                </a:gridCol>
                <a:gridCol w="1676400">
                  <a:extLst>
                    <a:ext uri="{9D8B030D-6E8A-4147-A177-3AD203B41FA5}">
                      <a16:colId xmlns:a16="http://schemas.microsoft.com/office/drawing/2014/main" val="639291597"/>
                    </a:ext>
                  </a:extLst>
                </a:gridCol>
                <a:gridCol w="1676400">
                  <a:extLst>
                    <a:ext uri="{9D8B030D-6E8A-4147-A177-3AD203B41FA5}">
                      <a16:colId xmlns:a16="http://schemas.microsoft.com/office/drawing/2014/main" val="2328443326"/>
                    </a:ext>
                  </a:extLst>
                </a:gridCol>
              </a:tblGrid>
              <a:tr h="596900">
                <a:tc>
                  <a:txBody>
                    <a:bodyPr/>
                    <a:lstStyle/>
                    <a:p>
                      <a:pPr algn="ctr"/>
                      <a:endParaRPr lang="en-GB"/>
                    </a:p>
                  </a:txBody>
                  <a:tcPr anchor="ctr"/>
                </a:tc>
                <a:tc>
                  <a:txBody>
                    <a:bodyPr/>
                    <a:lstStyle/>
                    <a:p>
                      <a:pPr algn="ctr"/>
                      <a:r>
                        <a:rPr lang="en-GB"/>
                        <a:t>Abstract 1</a:t>
                      </a:r>
                    </a:p>
                  </a:txBody>
                  <a:tcPr anchor="ctr"/>
                </a:tc>
                <a:tc>
                  <a:txBody>
                    <a:bodyPr/>
                    <a:lstStyle/>
                    <a:p>
                      <a:pPr algn="ctr"/>
                      <a:r>
                        <a:rPr lang="en-GB"/>
                        <a:t>Abstract 2</a:t>
                      </a:r>
                    </a:p>
                  </a:txBody>
                  <a:tcPr anchor="ctr"/>
                </a:tc>
                <a:tc>
                  <a:txBody>
                    <a:bodyPr/>
                    <a:lstStyle/>
                    <a:p>
                      <a:pPr algn="ctr"/>
                      <a:r>
                        <a:rPr lang="en-GB"/>
                        <a:t>Abstract 3</a:t>
                      </a:r>
                    </a:p>
                  </a:txBody>
                  <a:tcPr anchor="ctr"/>
                </a:tc>
                <a:tc>
                  <a:txBody>
                    <a:bodyPr/>
                    <a:lstStyle/>
                    <a:p>
                      <a:pPr algn="ctr"/>
                      <a:r>
                        <a:rPr lang="en-GB"/>
                        <a:t>…</a:t>
                      </a:r>
                    </a:p>
                  </a:txBody>
                  <a:tcPr anchor="ctr"/>
                </a:tc>
                <a:tc>
                  <a:txBody>
                    <a:bodyPr/>
                    <a:lstStyle/>
                    <a:p>
                      <a:pPr algn="ctr"/>
                      <a:r>
                        <a:rPr lang="en-GB"/>
                        <a:t>Abstract m</a:t>
                      </a:r>
                    </a:p>
                  </a:txBody>
                  <a:tcPr anchor="ctr"/>
                </a:tc>
                <a:extLst>
                  <a:ext uri="{0D108BD9-81ED-4DB2-BD59-A6C34878D82A}">
                    <a16:rowId xmlns:a16="http://schemas.microsoft.com/office/drawing/2014/main" val="3760229390"/>
                  </a:ext>
                </a:extLst>
              </a:tr>
              <a:tr h="596900">
                <a:tc>
                  <a:txBody>
                    <a:bodyPr/>
                    <a:lstStyle/>
                    <a:p>
                      <a:pPr algn="ctr"/>
                      <a:r>
                        <a:rPr lang="en-GB"/>
                        <a:t>Word 1</a:t>
                      </a:r>
                    </a:p>
                  </a:txBody>
                  <a:tcPr anchor="ctr"/>
                </a:tc>
                <a:tc>
                  <a:txBody>
                    <a:bodyPr/>
                    <a:lstStyle/>
                    <a:p>
                      <a:pPr algn="ctr"/>
                      <a:r>
                        <a:rPr lang="en-GB"/>
                        <a:t>1</a:t>
                      </a:r>
                    </a:p>
                  </a:txBody>
                  <a:tcPr anchor="ctr"/>
                </a:tc>
                <a:tc>
                  <a:txBody>
                    <a:bodyPr/>
                    <a:lstStyle/>
                    <a:p>
                      <a:pPr algn="ctr"/>
                      <a:r>
                        <a:rPr lang="en-GB"/>
                        <a:t>0.6</a:t>
                      </a:r>
                    </a:p>
                  </a:txBody>
                  <a:tcPr anchor="ctr"/>
                </a:tc>
                <a:tc>
                  <a:txBody>
                    <a:bodyPr/>
                    <a:lstStyle/>
                    <a:p>
                      <a:pPr algn="ctr"/>
                      <a:r>
                        <a:rPr lang="en-GB"/>
                        <a:t>0.4</a:t>
                      </a:r>
                    </a:p>
                  </a:txBody>
                  <a:tcPr anchor="ctr"/>
                </a:tc>
                <a:tc>
                  <a:txBody>
                    <a:bodyPr/>
                    <a:lstStyle/>
                    <a:p>
                      <a:pPr algn="ctr"/>
                      <a:r>
                        <a:rPr lang="en-GB"/>
                        <a:t>…</a:t>
                      </a:r>
                    </a:p>
                  </a:txBody>
                  <a:tcPr anchor="ctr"/>
                </a:tc>
                <a:tc>
                  <a:txBody>
                    <a:bodyPr/>
                    <a:lstStyle/>
                    <a:p>
                      <a:pPr algn="ctr"/>
                      <a:r>
                        <a:rPr lang="en-GB"/>
                        <a:t>1</a:t>
                      </a:r>
                    </a:p>
                  </a:txBody>
                  <a:tcPr anchor="ctr"/>
                </a:tc>
                <a:extLst>
                  <a:ext uri="{0D108BD9-81ED-4DB2-BD59-A6C34878D82A}">
                    <a16:rowId xmlns:a16="http://schemas.microsoft.com/office/drawing/2014/main" val="1490341934"/>
                  </a:ext>
                </a:extLst>
              </a:tr>
              <a:tr h="596900">
                <a:tc>
                  <a:txBody>
                    <a:bodyPr/>
                    <a:lstStyle/>
                    <a:p>
                      <a:pPr algn="ctr"/>
                      <a:r>
                        <a:rPr lang="en-GB"/>
                        <a:t>Word 2</a:t>
                      </a:r>
                    </a:p>
                  </a:txBody>
                  <a:tcPr anchor="ctr"/>
                </a:tc>
                <a:tc>
                  <a:txBody>
                    <a:bodyPr/>
                    <a:lstStyle/>
                    <a:p>
                      <a:pPr algn="ctr"/>
                      <a:r>
                        <a:rPr lang="en-GB"/>
                        <a:t>0.5</a:t>
                      </a:r>
                    </a:p>
                  </a:txBody>
                  <a:tcPr anchor="ctr"/>
                </a:tc>
                <a:tc>
                  <a:txBody>
                    <a:bodyPr/>
                    <a:lstStyle/>
                    <a:p>
                      <a:pPr algn="ctr"/>
                      <a:r>
                        <a:rPr lang="en-GB"/>
                        <a:t>0.55</a:t>
                      </a:r>
                    </a:p>
                  </a:txBody>
                  <a:tcPr anchor="ctr"/>
                </a:tc>
                <a:tc>
                  <a:txBody>
                    <a:bodyPr/>
                    <a:lstStyle/>
                    <a:p>
                      <a:pPr algn="ctr"/>
                      <a:r>
                        <a:rPr lang="en-GB"/>
                        <a:t>0</a:t>
                      </a:r>
                    </a:p>
                  </a:txBody>
                  <a:tcPr anchor="ctr"/>
                </a:tc>
                <a:tc>
                  <a:txBody>
                    <a:bodyPr/>
                    <a:lstStyle/>
                    <a:p>
                      <a:pPr algn="ctr"/>
                      <a:r>
                        <a:rPr lang="en-GB"/>
                        <a:t>…</a:t>
                      </a:r>
                    </a:p>
                  </a:txBody>
                  <a:tcPr anchor="ctr"/>
                </a:tc>
                <a:tc>
                  <a:txBody>
                    <a:bodyPr/>
                    <a:lstStyle/>
                    <a:p>
                      <a:pPr algn="ctr"/>
                      <a:r>
                        <a:rPr lang="en-GB"/>
                        <a:t>0.5</a:t>
                      </a:r>
                    </a:p>
                  </a:txBody>
                  <a:tcPr anchor="ctr"/>
                </a:tc>
                <a:extLst>
                  <a:ext uri="{0D108BD9-81ED-4DB2-BD59-A6C34878D82A}">
                    <a16:rowId xmlns:a16="http://schemas.microsoft.com/office/drawing/2014/main" val="2196008185"/>
                  </a:ext>
                </a:extLst>
              </a:tr>
              <a:tr h="596900">
                <a:tc>
                  <a:txBody>
                    <a:bodyPr/>
                    <a:lstStyle/>
                    <a:p>
                      <a:pPr algn="ctr"/>
                      <a:r>
                        <a:rPr lang="en-GB"/>
                        <a:t>Word 3</a:t>
                      </a:r>
                    </a:p>
                  </a:txBody>
                  <a:tcPr anchor="ctr"/>
                </a:tc>
                <a:tc>
                  <a:txBody>
                    <a:bodyPr/>
                    <a:lstStyle/>
                    <a:p>
                      <a:pPr algn="ctr"/>
                      <a:r>
                        <a:rPr lang="en-GB"/>
                        <a:t>0.3</a:t>
                      </a:r>
                    </a:p>
                  </a:txBody>
                  <a:tcPr anchor="ctr"/>
                </a:tc>
                <a:tc>
                  <a:txBody>
                    <a:bodyPr/>
                    <a:lstStyle/>
                    <a:p>
                      <a:pPr algn="ctr"/>
                      <a:r>
                        <a:rPr lang="en-GB"/>
                        <a:t>0.36</a:t>
                      </a:r>
                    </a:p>
                  </a:txBody>
                  <a:tcPr anchor="ctr"/>
                </a:tc>
                <a:tc>
                  <a:txBody>
                    <a:bodyPr/>
                    <a:lstStyle/>
                    <a:p>
                      <a:pPr algn="ctr"/>
                      <a:r>
                        <a:rPr lang="en-GB"/>
                        <a:t>1</a:t>
                      </a:r>
                    </a:p>
                  </a:txBody>
                  <a:tcPr anchor="ctr"/>
                </a:tc>
                <a:tc>
                  <a:txBody>
                    <a:bodyPr/>
                    <a:lstStyle/>
                    <a:p>
                      <a:pPr algn="ctr"/>
                      <a:r>
                        <a:rPr lang="en-GB"/>
                        <a:t>…</a:t>
                      </a:r>
                    </a:p>
                  </a:txBody>
                  <a:tcPr anchor="ctr"/>
                </a:tc>
                <a:tc>
                  <a:txBody>
                    <a:bodyPr/>
                    <a:lstStyle/>
                    <a:p>
                      <a:pPr algn="ctr"/>
                      <a:r>
                        <a:rPr lang="en-GB"/>
                        <a:t>0.2</a:t>
                      </a:r>
                    </a:p>
                  </a:txBody>
                  <a:tcPr anchor="ctr"/>
                </a:tc>
                <a:extLst>
                  <a:ext uri="{0D108BD9-81ED-4DB2-BD59-A6C34878D82A}">
                    <a16:rowId xmlns:a16="http://schemas.microsoft.com/office/drawing/2014/main" val="816826537"/>
                  </a:ext>
                </a:extLst>
              </a:tr>
              <a:tr h="596900">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extLst>
                  <a:ext uri="{0D108BD9-81ED-4DB2-BD59-A6C34878D82A}">
                    <a16:rowId xmlns:a16="http://schemas.microsoft.com/office/drawing/2014/main" val="430121189"/>
                  </a:ext>
                </a:extLst>
              </a:tr>
              <a:tr h="596900">
                <a:tc>
                  <a:txBody>
                    <a:bodyPr/>
                    <a:lstStyle/>
                    <a:p>
                      <a:pPr algn="ctr"/>
                      <a:r>
                        <a:rPr lang="en-GB"/>
                        <a:t>Word n</a:t>
                      </a:r>
                    </a:p>
                  </a:txBody>
                  <a:tcPr anchor="ctr"/>
                </a:tc>
                <a:tc>
                  <a:txBody>
                    <a:bodyPr/>
                    <a:lstStyle/>
                    <a:p>
                      <a:pPr algn="ctr"/>
                      <a:r>
                        <a:rPr lang="en-GB"/>
                        <a:t>0</a:t>
                      </a:r>
                    </a:p>
                  </a:txBody>
                  <a:tcPr anchor="ctr"/>
                </a:tc>
                <a:tc>
                  <a:txBody>
                    <a:bodyPr/>
                    <a:lstStyle/>
                    <a:p>
                      <a:pPr algn="ctr"/>
                      <a:r>
                        <a:rPr lang="en-GB"/>
                        <a:t>0</a:t>
                      </a:r>
                    </a:p>
                  </a:txBody>
                  <a:tcPr anchor="ctr"/>
                </a:tc>
                <a:tc>
                  <a:txBody>
                    <a:bodyPr/>
                    <a:lstStyle/>
                    <a:p>
                      <a:pPr algn="ctr"/>
                      <a:r>
                        <a:rPr lang="en-GB"/>
                        <a:t>1</a:t>
                      </a:r>
                    </a:p>
                  </a:txBody>
                  <a:tcPr anchor="ctr"/>
                </a:tc>
                <a:tc>
                  <a:txBody>
                    <a:bodyPr/>
                    <a:lstStyle/>
                    <a:p>
                      <a:pPr algn="ctr"/>
                      <a:r>
                        <a:rPr lang="en-GB"/>
                        <a:t>…</a:t>
                      </a:r>
                    </a:p>
                  </a:txBody>
                  <a:tcPr anchor="ctr"/>
                </a:tc>
                <a:tc>
                  <a:txBody>
                    <a:bodyPr/>
                    <a:lstStyle/>
                    <a:p>
                      <a:pPr algn="ctr"/>
                      <a:r>
                        <a:rPr lang="en-GB"/>
                        <a:t>0.5</a:t>
                      </a:r>
                    </a:p>
                  </a:txBody>
                  <a:tcPr anchor="ctr"/>
                </a:tc>
                <a:extLst>
                  <a:ext uri="{0D108BD9-81ED-4DB2-BD59-A6C34878D82A}">
                    <a16:rowId xmlns:a16="http://schemas.microsoft.com/office/drawing/2014/main" val="135454772"/>
                  </a:ext>
                </a:extLst>
              </a:tr>
            </a:tbl>
          </a:graphicData>
        </a:graphic>
      </p:graphicFrame>
      <p:sp>
        <p:nvSpPr>
          <p:cNvPr id="6" name="TextBox 5">
            <a:extLst>
              <a:ext uri="{FF2B5EF4-FFF2-40B4-BE49-F238E27FC236}">
                <a16:creationId xmlns:a16="http://schemas.microsoft.com/office/drawing/2014/main" id="{43082286-1119-E7D3-6AEC-14E27E9962C0}"/>
              </a:ext>
            </a:extLst>
          </p:cNvPr>
          <p:cNvSpPr txBox="1"/>
          <p:nvPr/>
        </p:nvSpPr>
        <p:spPr>
          <a:xfrm>
            <a:off x="762000" y="1371600"/>
            <a:ext cx="8915400" cy="461665"/>
          </a:xfrm>
          <a:prstGeom prst="rect">
            <a:avLst/>
          </a:prstGeom>
          <a:noFill/>
        </p:spPr>
        <p:txBody>
          <a:bodyPr wrap="square" rtlCol="0">
            <a:spAutoFit/>
          </a:bodyPr>
          <a:lstStyle/>
          <a:p>
            <a:r>
              <a:rPr lang="en-GB" sz="2400"/>
              <a:t>A corpus can be represented under the below matrix…</a:t>
            </a:r>
          </a:p>
        </p:txBody>
      </p:sp>
    </p:spTree>
    <p:extLst>
      <p:ext uri="{BB962C8B-B14F-4D97-AF65-F5344CB8AC3E}">
        <p14:creationId xmlns:p14="http://schemas.microsoft.com/office/powerpoint/2010/main" val="350104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9C81-D9AF-5446-F229-6259316E5F4E}"/>
              </a:ext>
            </a:extLst>
          </p:cNvPr>
          <p:cNvSpPr>
            <a:spLocks noGrp="1"/>
          </p:cNvSpPr>
          <p:nvPr>
            <p:ph type="title"/>
          </p:nvPr>
        </p:nvSpPr>
        <p:spPr>
          <a:xfrm>
            <a:off x="1447800" y="152400"/>
            <a:ext cx="9067165" cy="695960"/>
          </a:xfrm>
        </p:spPr>
        <p:txBody>
          <a:bodyPr/>
          <a:lstStyle/>
          <a:p>
            <a:pPr algn="ctr"/>
            <a:r>
              <a:rPr lang="en-GB"/>
              <a:t>The extraction of topics</a:t>
            </a:r>
          </a:p>
        </p:txBody>
      </p:sp>
      <p:sp>
        <p:nvSpPr>
          <p:cNvPr id="4" name="TextBox 3">
            <a:extLst>
              <a:ext uri="{FF2B5EF4-FFF2-40B4-BE49-F238E27FC236}">
                <a16:creationId xmlns:a16="http://schemas.microsoft.com/office/drawing/2014/main" id="{B952ED65-F8B5-B376-DC8F-4679BD34D21A}"/>
              </a:ext>
            </a:extLst>
          </p:cNvPr>
          <p:cNvSpPr txBox="1"/>
          <p:nvPr/>
        </p:nvSpPr>
        <p:spPr>
          <a:xfrm>
            <a:off x="402642" y="1079543"/>
            <a:ext cx="11506200" cy="1477328"/>
          </a:xfrm>
          <a:prstGeom prst="rect">
            <a:avLst/>
          </a:prstGeom>
          <a:noFill/>
        </p:spPr>
        <p:txBody>
          <a:bodyPr wrap="square" rtlCol="0">
            <a:spAutoFit/>
          </a:bodyPr>
          <a:lstStyle/>
          <a:p>
            <a:pPr algn="l"/>
            <a:r>
              <a:rPr lang="en-GB" b="1"/>
              <a:t>Singular Value Decomposition (SVD): </a:t>
            </a:r>
            <a:r>
              <a:rPr lang="en-GB"/>
              <a:t>SVD is a matrix factorisation technique that decomposes the TF-IDF matrix into three matrices: </a:t>
            </a:r>
            <a:r>
              <a:rPr lang="en-GB" b="1"/>
              <a:t>U</a:t>
            </a:r>
            <a:r>
              <a:rPr lang="en-GB"/>
              <a:t>, </a:t>
            </a:r>
            <a:r>
              <a:rPr lang="el-GR" b="1"/>
              <a:t>Σ</a:t>
            </a:r>
            <a:r>
              <a:rPr lang="el-GR"/>
              <a:t>, </a:t>
            </a:r>
            <a:r>
              <a:rPr lang="en-GB"/>
              <a:t>and </a:t>
            </a:r>
            <a:r>
              <a:rPr lang="en-GB" b="1"/>
              <a:t>V^T</a:t>
            </a:r>
            <a:r>
              <a:rPr lang="en-GB"/>
              <a:t>. </a:t>
            </a:r>
            <a:endParaRPr lang="en-GB" dirty="0"/>
          </a:p>
          <a:p>
            <a:pPr algn="l"/>
            <a:r>
              <a:rPr lang="en-GB"/>
              <a:t>U represents the document-topic matrix, </a:t>
            </a:r>
            <a:r>
              <a:rPr lang="el-GR"/>
              <a:t>Σ </a:t>
            </a:r>
            <a:r>
              <a:rPr lang="en-GB"/>
              <a:t>is a diagonal matrix containing singular values (representing importance), and V^T is the term-topic matrix. SVD helps to capture the underlying </a:t>
            </a:r>
            <a:r>
              <a:rPr lang="en-GB" b="1" u="sng"/>
              <a:t>latent semantic structure </a:t>
            </a:r>
            <a:r>
              <a:rPr lang="en-GB"/>
              <a:t>of the documents.</a:t>
            </a:r>
          </a:p>
        </p:txBody>
      </p:sp>
      <p:pic>
        <p:nvPicPr>
          <p:cNvPr id="2050" name="Picture 2" descr="Topic Modelling using LSA | Guide to Master NLP (Part 16)">
            <a:extLst>
              <a:ext uri="{FF2B5EF4-FFF2-40B4-BE49-F238E27FC236}">
                <a16:creationId xmlns:a16="http://schemas.microsoft.com/office/drawing/2014/main" id="{945FE2C9-97F1-4142-387C-42D672BE5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42" y="2971800"/>
            <a:ext cx="11402564" cy="3610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092E2F-180A-84FC-8AA0-34804ACB8BAC}"/>
              </a:ext>
            </a:extLst>
          </p:cNvPr>
          <p:cNvSpPr txBox="1"/>
          <p:nvPr/>
        </p:nvSpPr>
        <p:spPr>
          <a:xfrm>
            <a:off x="4267200" y="2602468"/>
            <a:ext cx="1676400" cy="369332"/>
          </a:xfrm>
          <a:prstGeom prst="rect">
            <a:avLst/>
          </a:prstGeom>
          <a:noFill/>
        </p:spPr>
        <p:txBody>
          <a:bodyPr wrap="square" rtlCol="0">
            <a:spAutoFit/>
          </a:bodyPr>
          <a:lstStyle/>
          <a:p>
            <a:pPr algn="ctr"/>
            <a:r>
              <a:rPr lang="en-GB" b="1"/>
              <a:t>U</a:t>
            </a:r>
          </a:p>
        </p:txBody>
      </p:sp>
      <p:sp>
        <p:nvSpPr>
          <p:cNvPr id="6" name="TextBox 5">
            <a:extLst>
              <a:ext uri="{FF2B5EF4-FFF2-40B4-BE49-F238E27FC236}">
                <a16:creationId xmlns:a16="http://schemas.microsoft.com/office/drawing/2014/main" id="{AF98DACA-A90C-5A18-5B7E-03FABEF20F67}"/>
              </a:ext>
            </a:extLst>
          </p:cNvPr>
          <p:cNvSpPr txBox="1"/>
          <p:nvPr/>
        </p:nvSpPr>
        <p:spPr>
          <a:xfrm>
            <a:off x="6934200" y="2662141"/>
            <a:ext cx="1676400" cy="369332"/>
          </a:xfrm>
          <a:prstGeom prst="rect">
            <a:avLst/>
          </a:prstGeom>
          <a:noFill/>
        </p:spPr>
        <p:txBody>
          <a:bodyPr wrap="square" rtlCol="0">
            <a:spAutoFit/>
          </a:bodyPr>
          <a:lstStyle/>
          <a:p>
            <a:pPr algn="ctr"/>
            <a:r>
              <a:rPr lang="el-GR" b="1"/>
              <a:t>Σ</a:t>
            </a:r>
            <a:endParaRPr lang="en-GB" b="1"/>
          </a:p>
        </p:txBody>
      </p:sp>
      <p:sp>
        <p:nvSpPr>
          <p:cNvPr id="7" name="TextBox 6">
            <a:extLst>
              <a:ext uri="{FF2B5EF4-FFF2-40B4-BE49-F238E27FC236}">
                <a16:creationId xmlns:a16="http://schemas.microsoft.com/office/drawing/2014/main" id="{CA6AA1F3-6543-5021-88E0-7E7E7ABCBB10}"/>
              </a:ext>
            </a:extLst>
          </p:cNvPr>
          <p:cNvSpPr txBox="1"/>
          <p:nvPr/>
        </p:nvSpPr>
        <p:spPr>
          <a:xfrm>
            <a:off x="9525000" y="2669891"/>
            <a:ext cx="1676400" cy="369332"/>
          </a:xfrm>
          <a:prstGeom prst="rect">
            <a:avLst/>
          </a:prstGeom>
          <a:noFill/>
        </p:spPr>
        <p:txBody>
          <a:bodyPr wrap="square" rtlCol="0">
            <a:spAutoFit/>
          </a:bodyPr>
          <a:lstStyle/>
          <a:p>
            <a:pPr algn="ctr"/>
            <a:r>
              <a:rPr lang="en-GB" b="1"/>
              <a:t>V^T</a:t>
            </a:r>
          </a:p>
        </p:txBody>
      </p:sp>
      <p:sp>
        <p:nvSpPr>
          <p:cNvPr id="8" name="Rectangle 7">
            <a:extLst>
              <a:ext uri="{FF2B5EF4-FFF2-40B4-BE49-F238E27FC236}">
                <a16:creationId xmlns:a16="http://schemas.microsoft.com/office/drawing/2014/main" id="{000B2619-652A-AC88-4F67-EB1C74CB8F9B}"/>
              </a:ext>
            </a:extLst>
          </p:cNvPr>
          <p:cNvSpPr/>
          <p:nvPr/>
        </p:nvSpPr>
        <p:spPr>
          <a:xfrm>
            <a:off x="3793542" y="59436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m*t Singular Matrix</a:t>
            </a:r>
          </a:p>
        </p:txBody>
      </p:sp>
      <p:sp>
        <p:nvSpPr>
          <p:cNvPr id="9" name="Rectangle 8">
            <a:extLst>
              <a:ext uri="{FF2B5EF4-FFF2-40B4-BE49-F238E27FC236}">
                <a16:creationId xmlns:a16="http://schemas.microsoft.com/office/drawing/2014/main" id="{3756432A-D271-560D-5BF2-61DAD3252318}"/>
              </a:ext>
            </a:extLst>
          </p:cNvPr>
          <p:cNvSpPr/>
          <p:nvPr/>
        </p:nvSpPr>
        <p:spPr>
          <a:xfrm>
            <a:off x="6354305" y="54102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t*t Diagonal Matrix</a:t>
            </a:r>
          </a:p>
        </p:txBody>
      </p:sp>
      <p:sp>
        <p:nvSpPr>
          <p:cNvPr id="10" name="Rectangle 9">
            <a:extLst>
              <a:ext uri="{FF2B5EF4-FFF2-40B4-BE49-F238E27FC236}">
                <a16:creationId xmlns:a16="http://schemas.microsoft.com/office/drawing/2014/main" id="{D43AF5EF-8594-2815-B2EE-3D65F68C45EB}"/>
              </a:ext>
            </a:extLst>
          </p:cNvPr>
          <p:cNvSpPr/>
          <p:nvPr/>
        </p:nvSpPr>
        <p:spPr>
          <a:xfrm>
            <a:off x="9051342" y="58674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n*m Singular Matrix</a:t>
            </a:r>
          </a:p>
        </p:txBody>
      </p:sp>
      <p:sp>
        <p:nvSpPr>
          <p:cNvPr id="11" name="Rectangle 10">
            <a:extLst>
              <a:ext uri="{FF2B5EF4-FFF2-40B4-BE49-F238E27FC236}">
                <a16:creationId xmlns:a16="http://schemas.microsoft.com/office/drawing/2014/main" id="{5ECB8831-E82B-4F2F-6B98-97B2355E2AA9}"/>
              </a:ext>
            </a:extLst>
          </p:cNvPr>
          <p:cNvSpPr/>
          <p:nvPr/>
        </p:nvSpPr>
        <p:spPr>
          <a:xfrm>
            <a:off x="764426" y="5769079"/>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m*n Matrix</a:t>
            </a:r>
          </a:p>
        </p:txBody>
      </p:sp>
      <p:pic>
        <p:nvPicPr>
          <p:cNvPr id="13" name="Picture 12">
            <a:extLst>
              <a:ext uri="{FF2B5EF4-FFF2-40B4-BE49-F238E27FC236}">
                <a16:creationId xmlns:a16="http://schemas.microsoft.com/office/drawing/2014/main" id="{762724D9-9502-D6EE-9E26-4E91B16A4DB6}"/>
              </a:ext>
            </a:extLst>
          </p:cNvPr>
          <p:cNvPicPr>
            <a:picLocks noChangeAspect="1"/>
          </p:cNvPicPr>
          <p:nvPr/>
        </p:nvPicPr>
        <p:blipFill>
          <a:blip r:embed="rId4"/>
          <a:stretch>
            <a:fillRect/>
          </a:stretch>
        </p:blipFill>
        <p:spPr>
          <a:xfrm>
            <a:off x="13030200" y="1916334"/>
            <a:ext cx="8124825" cy="3486150"/>
          </a:xfrm>
          <a:prstGeom prst="rect">
            <a:avLst/>
          </a:prstGeom>
        </p:spPr>
      </p:pic>
    </p:spTree>
    <p:extLst>
      <p:ext uri="{BB962C8B-B14F-4D97-AF65-F5344CB8AC3E}">
        <p14:creationId xmlns:p14="http://schemas.microsoft.com/office/powerpoint/2010/main" val="355712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2. Text Transformation </a:t>
            </a:r>
            <a:endParaRPr sz="3600"/>
          </a:p>
        </p:txBody>
      </p:sp>
      <p:sp>
        <p:nvSpPr>
          <p:cNvPr id="3" name="object 3"/>
          <p:cNvSpPr txBox="1"/>
          <p:nvPr/>
        </p:nvSpPr>
        <p:spPr>
          <a:xfrm>
            <a:off x="990600" y="2133600"/>
            <a:ext cx="10896600" cy="1047082"/>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endParaRPr lang="en-GB" sz="2800">
              <a:latin typeface="Arial"/>
              <a:cs typeface="Arial"/>
            </a:endParaRPr>
          </a:p>
          <a:p>
            <a:pPr marL="605790" lvl="1" indent="-593725">
              <a:lnSpc>
                <a:spcPct val="100000"/>
              </a:lnSpc>
              <a:spcBef>
                <a:spcPts val="745"/>
              </a:spcBef>
              <a:buAutoNum type="arabicPeriod"/>
              <a:tabLst>
                <a:tab pos="606425" algn="l"/>
              </a:tabLst>
            </a:pPr>
            <a:endParaRPr sz="280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8DDC0168-B3C5-3BCF-CE78-30CB093B2A52}"/>
              </a:ext>
            </a:extLst>
          </p:cNvPr>
          <p:cNvSpPr txBox="1"/>
          <p:nvPr/>
        </p:nvSpPr>
        <p:spPr>
          <a:xfrm>
            <a:off x="831055" y="2133600"/>
            <a:ext cx="10287000" cy="3603230"/>
          </a:xfrm>
          <a:prstGeom prst="rect">
            <a:avLst/>
          </a:prstGeom>
          <a:noFill/>
        </p:spPr>
        <p:txBody>
          <a:bodyPr wrap="square" rtlCol="0">
            <a:spAutoFit/>
          </a:bodyPr>
          <a:lstStyle/>
          <a:p>
            <a:pPr marL="605790" lvl="1" indent="-593725">
              <a:lnSpc>
                <a:spcPct val="150000"/>
              </a:lnSpc>
              <a:spcBef>
                <a:spcPts val="745"/>
              </a:spcBef>
              <a:buFont typeface="+mj-lt"/>
              <a:buAutoNum type="arabicPeriod"/>
              <a:tabLst>
                <a:tab pos="606425" algn="l"/>
              </a:tabLst>
            </a:pPr>
            <a:r>
              <a:rPr lang="en-GB" sz="2800" dirty="0">
                <a:latin typeface="Arial"/>
                <a:cs typeface="Arial"/>
              </a:rPr>
              <a:t>Create Bigram and Trigram model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Remove stop words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Lemmatisation vs. Stemming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Cleaning practice (30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Short introduction of topic modelling and LDA (30 mins)</a:t>
            </a:r>
          </a:p>
        </p:txBody>
      </p:sp>
    </p:spTree>
    <p:extLst>
      <p:ext uri="{BB962C8B-B14F-4D97-AF65-F5344CB8AC3E}">
        <p14:creationId xmlns:p14="http://schemas.microsoft.com/office/powerpoint/2010/main" val="1011610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593557-4E93-769A-D9EB-39599432D15D}"/>
              </a:ext>
            </a:extLst>
          </p:cNvPr>
          <p:cNvSpPr txBox="1"/>
          <p:nvPr/>
        </p:nvSpPr>
        <p:spPr>
          <a:xfrm>
            <a:off x="2171700" y="685800"/>
            <a:ext cx="7848600" cy="584775"/>
          </a:xfrm>
          <a:prstGeom prst="rect">
            <a:avLst/>
          </a:prstGeom>
          <a:noFill/>
        </p:spPr>
        <p:txBody>
          <a:bodyPr wrap="square" rtlCol="0">
            <a:spAutoFit/>
          </a:bodyPr>
          <a:lstStyle/>
          <a:p>
            <a:pPr algn="ctr"/>
            <a:r>
              <a:rPr lang="en-GB" sz="3200" i="1" dirty="0">
                <a:solidFill>
                  <a:srgbClr val="FF0000"/>
                </a:solidFill>
              </a:rPr>
              <a:t>What are disadvantages of that approach?</a:t>
            </a:r>
          </a:p>
        </p:txBody>
      </p:sp>
      <p:sp>
        <p:nvSpPr>
          <p:cNvPr id="9" name="TextBox 8">
            <a:extLst>
              <a:ext uri="{FF2B5EF4-FFF2-40B4-BE49-F238E27FC236}">
                <a16:creationId xmlns:a16="http://schemas.microsoft.com/office/drawing/2014/main" id="{F0513911-1410-C0E3-5E7D-B0019A9E009C}"/>
              </a:ext>
            </a:extLst>
          </p:cNvPr>
          <p:cNvSpPr txBox="1"/>
          <p:nvPr/>
        </p:nvSpPr>
        <p:spPr>
          <a:xfrm>
            <a:off x="1143000" y="1755080"/>
            <a:ext cx="9906000" cy="3347840"/>
          </a:xfrm>
          <a:prstGeom prst="rect">
            <a:avLst/>
          </a:prstGeom>
          <a:noFill/>
        </p:spPr>
        <p:txBody>
          <a:bodyPr wrap="square" rtlCol="0">
            <a:spAutoFit/>
          </a:bodyPr>
          <a:lstStyle/>
          <a:p>
            <a:pPr marL="285750" indent="-285750">
              <a:lnSpc>
                <a:spcPct val="150000"/>
              </a:lnSpc>
              <a:buFontTx/>
              <a:buChar char="-"/>
            </a:pPr>
            <a:r>
              <a:rPr lang="en-GB" sz="2400" dirty="0"/>
              <a:t>Sparse matrix</a:t>
            </a:r>
          </a:p>
          <a:p>
            <a:pPr marL="285750" indent="-285750">
              <a:lnSpc>
                <a:spcPct val="150000"/>
              </a:lnSpc>
              <a:buFontTx/>
              <a:buChar char="-"/>
            </a:pPr>
            <a:r>
              <a:rPr lang="en-GB" sz="2400" dirty="0"/>
              <a:t>Computationally expensive</a:t>
            </a:r>
          </a:p>
          <a:p>
            <a:pPr marL="285750" indent="-285750">
              <a:lnSpc>
                <a:spcPct val="150000"/>
              </a:lnSpc>
              <a:buFontTx/>
              <a:buChar char="-"/>
            </a:pPr>
            <a:r>
              <a:rPr lang="en-GB" sz="2400" dirty="0"/>
              <a:t>Lack of interpretable embeddings (only capture the co-occurrence)</a:t>
            </a:r>
          </a:p>
          <a:p>
            <a:pPr marL="285750" indent="-285750">
              <a:lnSpc>
                <a:spcPct val="150000"/>
              </a:lnSpc>
              <a:buFontTx/>
              <a:buChar char="-"/>
            </a:pPr>
            <a:r>
              <a:rPr lang="en-GB" sz="2400" dirty="0"/>
              <a:t>Need for a really large set of documents and vocabulary to get accurate results.</a:t>
            </a:r>
          </a:p>
          <a:p>
            <a:pPr marL="285750" indent="-285750">
              <a:lnSpc>
                <a:spcPct val="150000"/>
              </a:lnSpc>
              <a:buFontTx/>
              <a:buChar char="-"/>
            </a:pPr>
            <a:r>
              <a:rPr lang="en-GB" sz="2400" dirty="0"/>
              <a:t>It provides less efficient representation</a:t>
            </a:r>
          </a:p>
        </p:txBody>
      </p:sp>
    </p:spTree>
    <p:extLst>
      <p:ext uri="{BB962C8B-B14F-4D97-AF65-F5344CB8AC3E}">
        <p14:creationId xmlns:p14="http://schemas.microsoft.com/office/powerpoint/2010/main" val="2941395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7082-F7ED-B161-2932-E90AFB2D267D}"/>
              </a:ext>
            </a:extLst>
          </p:cNvPr>
          <p:cNvSpPr>
            <a:spLocks noGrp="1"/>
          </p:cNvSpPr>
          <p:nvPr>
            <p:ph type="title"/>
          </p:nvPr>
        </p:nvSpPr>
        <p:spPr>
          <a:xfrm>
            <a:off x="533400" y="146512"/>
            <a:ext cx="9067165" cy="695960"/>
          </a:xfrm>
        </p:spPr>
        <p:txBody>
          <a:bodyPr/>
          <a:lstStyle/>
          <a:p>
            <a:r>
              <a:rPr lang="en-GB" dirty="0"/>
              <a:t>Latent Dirichlet Allocation (LDA)</a:t>
            </a:r>
          </a:p>
        </p:txBody>
      </p:sp>
      <p:sp>
        <p:nvSpPr>
          <p:cNvPr id="4" name="TextBox 3">
            <a:extLst>
              <a:ext uri="{FF2B5EF4-FFF2-40B4-BE49-F238E27FC236}">
                <a16:creationId xmlns:a16="http://schemas.microsoft.com/office/drawing/2014/main" id="{5767991C-8EA3-984B-EE46-7012B4B1B5F4}"/>
              </a:ext>
            </a:extLst>
          </p:cNvPr>
          <p:cNvSpPr txBox="1"/>
          <p:nvPr/>
        </p:nvSpPr>
        <p:spPr>
          <a:xfrm>
            <a:off x="132382" y="6215390"/>
            <a:ext cx="6094708" cy="523220"/>
          </a:xfrm>
          <a:prstGeom prst="rect">
            <a:avLst/>
          </a:prstGeom>
          <a:noFill/>
        </p:spPr>
        <p:txBody>
          <a:bodyPr wrap="square">
            <a:spAutoFit/>
          </a:bodyPr>
          <a:lstStyle/>
          <a:p>
            <a:r>
              <a:rPr lang="en-GB" sz="1400" b="0" i="0" dirty="0" err="1">
                <a:solidFill>
                  <a:srgbClr val="222222"/>
                </a:solidFill>
                <a:effectLst/>
                <a:latin typeface="Arial" panose="020B0604020202020204" pitchFamily="34" charset="0"/>
              </a:rPr>
              <a:t>Blei</a:t>
            </a:r>
            <a:r>
              <a:rPr lang="en-GB" sz="1400" b="0" i="0" dirty="0">
                <a:solidFill>
                  <a:srgbClr val="222222"/>
                </a:solidFill>
                <a:effectLst/>
                <a:latin typeface="Arial" panose="020B0604020202020204" pitchFamily="34" charset="0"/>
              </a:rPr>
              <a:t>, D.M., Ng, A.Y. and Jordan, M.I., 2003. Latent Dirichlet allocation. </a:t>
            </a:r>
            <a:r>
              <a:rPr lang="en-GB" sz="1400" b="0" i="1" dirty="0">
                <a:solidFill>
                  <a:srgbClr val="222222"/>
                </a:solidFill>
                <a:effectLst/>
                <a:latin typeface="Arial" panose="020B0604020202020204" pitchFamily="34" charset="0"/>
              </a:rPr>
              <a:t>Journal of machine Learning research</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3</a:t>
            </a:r>
            <a:r>
              <a:rPr lang="en-GB" sz="1400" b="0" i="0" dirty="0">
                <a:solidFill>
                  <a:srgbClr val="222222"/>
                </a:solidFill>
                <a:effectLst/>
                <a:latin typeface="Arial" panose="020B0604020202020204" pitchFamily="34" charset="0"/>
              </a:rPr>
              <a:t>(Jan), pp.993-1022.</a:t>
            </a:r>
            <a:endParaRPr lang="en-GB" sz="1400" dirty="0"/>
          </a:p>
        </p:txBody>
      </p:sp>
      <p:pic>
        <p:nvPicPr>
          <p:cNvPr id="1026" name="Picture 2" descr="LDA performing">
            <a:extLst>
              <a:ext uri="{FF2B5EF4-FFF2-40B4-BE49-F238E27FC236}">
                <a16:creationId xmlns:a16="http://schemas.microsoft.com/office/drawing/2014/main" id="{AB4770FF-5615-E5A7-816B-E66925D4F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2472"/>
            <a:ext cx="12192000"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65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98EC01A-D15B-F64E-023A-7A90B1F1D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754" y="1143000"/>
            <a:ext cx="7810500" cy="53997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9FA441C-0C19-5704-C91C-62B5F4E5C2BE}"/>
              </a:ext>
            </a:extLst>
          </p:cNvPr>
          <p:cNvSpPr txBox="1">
            <a:spLocks/>
          </p:cNvSpPr>
          <p:nvPr/>
        </p:nvSpPr>
        <p:spPr>
          <a:xfrm>
            <a:off x="533400" y="146512"/>
            <a:ext cx="9067165" cy="695960"/>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r>
              <a:rPr lang="en-GB" dirty="0"/>
              <a:t>Latent Dirichlet Allocation (LDA)</a:t>
            </a:r>
          </a:p>
        </p:txBody>
      </p:sp>
      <p:sp>
        <p:nvSpPr>
          <p:cNvPr id="5" name="Oval 4">
            <a:extLst>
              <a:ext uri="{FF2B5EF4-FFF2-40B4-BE49-F238E27FC236}">
                <a16:creationId xmlns:a16="http://schemas.microsoft.com/office/drawing/2014/main" id="{69BFC9F9-3D49-B543-C3B0-5A056508C59F}"/>
              </a:ext>
            </a:extLst>
          </p:cNvPr>
          <p:cNvSpPr/>
          <p:nvPr/>
        </p:nvSpPr>
        <p:spPr>
          <a:xfrm>
            <a:off x="4343400" y="1153160"/>
            <a:ext cx="5562600" cy="1894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0830DC5-2615-2812-DB25-904E2D9B6A0E}"/>
              </a:ext>
            </a:extLst>
          </p:cNvPr>
          <p:cNvSpPr/>
          <p:nvPr/>
        </p:nvSpPr>
        <p:spPr>
          <a:xfrm>
            <a:off x="1143000" y="2862581"/>
            <a:ext cx="4418577" cy="1894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97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7082-F7ED-B161-2932-E90AFB2D267D}"/>
              </a:ext>
            </a:extLst>
          </p:cNvPr>
          <p:cNvSpPr>
            <a:spLocks noGrp="1"/>
          </p:cNvSpPr>
          <p:nvPr>
            <p:ph type="title"/>
          </p:nvPr>
        </p:nvSpPr>
        <p:spPr>
          <a:xfrm>
            <a:off x="533400" y="312707"/>
            <a:ext cx="9067165" cy="695960"/>
          </a:xfrm>
        </p:spPr>
        <p:txBody>
          <a:bodyPr/>
          <a:lstStyle/>
          <a:p>
            <a:r>
              <a:rPr lang="en-GB" dirty="0"/>
              <a:t>Latent Dirichlet Allocation (LDA)</a:t>
            </a:r>
          </a:p>
        </p:txBody>
      </p:sp>
      <p:sp>
        <p:nvSpPr>
          <p:cNvPr id="4" name="TextBox 3">
            <a:extLst>
              <a:ext uri="{FF2B5EF4-FFF2-40B4-BE49-F238E27FC236}">
                <a16:creationId xmlns:a16="http://schemas.microsoft.com/office/drawing/2014/main" id="{5767991C-8EA3-984B-EE46-7012B4B1B5F4}"/>
              </a:ext>
            </a:extLst>
          </p:cNvPr>
          <p:cNvSpPr txBox="1"/>
          <p:nvPr/>
        </p:nvSpPr>
        <p:spPr>
          <a:xfrm>
            <a:off x="132381" y="6215390"/>
            <a:ext cx="7729003" cy="523220"/>
          </a:xfrm>
          <a:prstGeom prst="rect">
            <a:avLst/>
          </a:prstGeom>
          <a:noFill/>
        </p:spPr>
        <p:txBody>
          <a:bodyPr wrap="square">
            <a:spAutoFit/>
          </a:bodyPr>
          <a:lstStyle/>
          <a:p>
            <a:r>
              <a:rPr lang="en-GB" sz="1400" b="0" i="0" dirty="0" err="1">
                <a:solidFill>
                  <a:srgbClr val="222222"/>
                </a:solidFill>
                <a:effectLst/>
                <a:latin typeface="Arial" panose="020B0604020202020204" pitchFamily="34" charset="0"/>
              </a:rPr>
              <a:t>Blei</a:t>
            </a:r>
            <a:r>
              <a:rPr lang="en-GB" sz="1400" b="0" i="0" dirty="0">
                <a:solidFill>
                  <a:srgbClr val="222222"/>
                </a:solidFill>
                <a:effectLst/>
                <a:latin typeface="Arial" panose="020B0604020202020204" pitchFamily="34" charset="0"/>
              </a:rPr>
              <a:t>, D.M., Ng, A.Y. and Jordan, M.I., 2003. Latent Dirichlet allocation. </a:t>
            </a:r>
            <a:r>
              <a:rPr lang="en-GB" sz="1400" b="0" i="1" dirty="0">
                <a:solidFill>
                  <a:srgbClr val="222222"/>
                </a:solidFill>
                <a:effectLst/>
                <a:latin typeface="Arial" panose="020B0604020202020204" pitchFamily="34" charset="0"/>
              </a:rPr>
              <a:t>Journal of machine Learning research</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3</a:t>
            </a:r>
            <a:r>
              <a:rPr lang="en-GB" sz="1400" b="0" i="0" dirty="0">
                <a:solidFill>
                  <a:srgbClr val="222222"/>
                </a:solidFill>
                <a:effectLst/>
                <a:latin typeface="Arial" panose="020B0604020202020204" pitchFamily="34" charset="0"/>
              </a:rPr>
              <a:t>(Jan), pp.993-1022.</a:t>
            </a:r>
            <a:endParaRPr lang="en-GB" sz="1400" dirty="0"/>
          </a:p>
        </p:txBody>
      </p:sp>
      <p:sp>
        <p:nvSpPr>
          <p:cNvPr id="6" name="TextBox 5">
            <a:extLst>
              <a:ext uri="{FF2B5EF4-FFF2-40B4-BE49-F238E27FC236}">
                <a16:creationId xmlns:a16="http://schemas.microsoft.com/office/drawing/2014/main" id="{5A0A2911-38E0-58EB-DB08-6DE894280B6E}"/>
              </a:ext>
            </a:extLst>
          </p:cNvPr>
          <p:cNvSpPr txBox="1"/>
          <p:nvPr/>
        </p:nvSpPr>
        <p:spPr>
          <a:xfrm>
            <a:off x="876300" y="1371600"/>
            <a:ext cx="10439400" cy="4093428"/>
          </a:xfrm>
          <a:prstGeom prst="rect">
            <a:avLst/>
          </a:prstGeom>
          <a:noFill/>
        </p:spPr>
        <p:txBody>
          <a:bodyPr wrap="square">
            <a:spAutoFit/>
          </a:bodyPr>
          <a:lstStyle/>
          <a:p>
            <a:pPr marL="285750" indent="-285750">
              <a:buFont typeface="Arial" panose="020B0604020202020204" pitchFamily="34" charset="0"/>
              <a:buChar char="•"/>
            </a:pPr>
            <a:r>
              <a:rPr lang="en-GB" sz="2000" b="0" i="0" dirty="0">
                <a:solidFill>
                  <a:srgbClr val="050E17"/>
                </a:solidFill>
                <a:effectLst/>
                <a:latin typeface="-apple-system"/>
              </a:rPr>
              <a:t>LDA, on the other hand, is a generative probabilistic model that uses Bayesian inference to discover the underlying topics in a corpus of text.</a:t>
            </a:r>
          </a:p>
          <a:p>
            <a:pPr marL="285750" indent="-285750">
              <a:buFont typeface="Arial" panose="020B0604020202020204" pitchFamily="34" charset="0"/>
              <a:buChar char="•"/>
            </a:pPr>
            <a:endParaRPr lang="en-GB" sz="2000" b="0" i="0" dirty="0">
              <a:solidFill>
                <a:srgbClr val="050E17"/>
              </a:solidFill>
              <a:effectLst/>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It is based on the assumption that </a:t>
            </a:r>
            <a:r>
              <a:rPr lang="en-GB" sz="2000" b="1" i="0" dirty="0">
                <a:solidFill>
                  <a:srgbClr val="050E17"/>
                </a:solidFill>
                <a:effectLst/>
                <a:latin typeface="-apple-system"/>
              </a:rPr>
              <a:t>each document is a mixture of a small number of latent topics </a:t>
            </a:r>
            <a:r>
              <a:rPr lang="en-GB" sz="2000" b="0" i="0" dirty="0">
                <a:solidFill>
                  <a:srgbClr val="050E17"/>
                </a:solidFill>
                <a:effectLst/>
                <a:latin typeface="-apple-system"/>
              </a:rPr>
              <a:t>and that each word in the document is generated by a particular topic. </a:t>
            </a:r>
          </a:p>
          <a:p>
            <a:pPr marL="285750" indent="-285750">
              <a:buFont typeface="Arial" panose="020B0604020202020204" pitchFamily="34" charset="0"/>
              <a:buChar char="•"/>
            </a:pPr>
            <a:endParaRPr lang="en-GB" sz="2000" dirty="0">
              <a:solidFill>
                <a:srgbClr val="050E17"/>
              </a:solidFill>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LDA creates a representation of the text that captures the underlying topics and the relationships between words and topics.</a:t>
            </a:r>
          </a:p>
          <a:p>
            <a:pPr marL="285750" indent="-285750">
              <a:buFont typeface="Arial" panose="020B0604020202020204" pitchFamily="34" charset="0"/>
              <a:buChar char="•"/>
            </a:pPr>
            <a:endParaRPr lang="en-GB" sz="2000" dirty="0">
              <a:solidFill>
                <a:srgbClr val="050E17"/>
              </a:solidFill>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In short, LSA tries to discover </a:t>
            </a:r>
            <a:r>
              <a:rPr lang="en-GB" sz="2000" b="1" i="0" dirty="0">
                <a:solidFill>
                  <a:srgbClr val="050E17"/>
                </a:solidFill>
                <a:effectLst/>
                <a:latin typeface="-apple-system"/>
              </a:rPr>
              <a:t>underlying relationships between words</a:t>
            </a:r>
            <a:r>
              <a:rPr lang="en-GB" sz="2000" b="0" i="0" dirty="0">
                <a:solidFill>
                  <a:srgbClr val="050E17"/>
                </a:solidFill>
                <a:effectLst/>
                <a:latin typeface="-apple-system"/>
              </a:rPr>
              <a:t>, while LDA tries to discover </a:t>
            </a:r>
            <a:r>
              <a:rPr lang="en-GB" sz="2000" b="1" i="0" dirty="0">
                <a:solidFill>
                  <a:srgbClr val="050E17"/>
                </a:solidFill>
                <a:effectLst/>
                <a:latin typeface="-apple-system"/>
              </a:rPr>
              <a:t>underlying topics </a:t>
            </a:r>
            <a:r>
              <a:rPr lang="en-GB" sz="2000" b="0" i="0" dirty="0">
                <a:solidFill>
                  <a:srgbClr val="050E17"/>
                </a:solidFill>
                <a:effectLst/>
                <a:latin typeface="-apple-system"/>
              </a:rPr>
              <a:t>in a corpus of text. Both techniques can be used to create vector representations of text, but they have different underlying assumptions and are used for different tasks.</a:t>
            </a:r>
            <a:endParaRPr lang="en-GB" sz="2000" dirty="0"/>
          </a:p>
        </p:txBody>
      </p:sp>
    </p:spTree>
    <p:extLst>
      <p:ext uri="{BB962C8B-B14F-4D97-AF65-F5344CB8AC3E}">
        <p14:creationId xmlns:p14="http://schemas.microsoft.com/office/powerpoint/2010/main" val="349822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400"/>
            <a:ext cx="5029200" cy="883255"/>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Lunch break</a:t>
            </a:r>
            <a:endParaRPr sz="4800"/>
          </a:p>
        </p:txBody>
      </p:sp>
    </p:spTree>
    <p:extLst>
      <p:ext uri="{BB962C8B-B14F-4D97-AF65-F5344CB8AC3E}">
        <p14:creationId xmlns:p14="http://schemas.microsoft.com/office/powerpoint/2010/main" val="2090257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3. Topic Modelling and Outcomes</a:t>
            </a:r>
            <a:endParaRPr sz="3600"/>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AEEF833E-1B9A-8C9E-D805-26FEEF995A0C}"/>
              </a:ext>
            </a:extLst>
          </p:cNvPr>
          <p:cNvSpPr txBox="1"/>
          <p:nvPr/>
        </p:nvSpPr>
        <p:spPr>
          <a:xfrm>
            <a:off x="1150534" y="2388169"/>
            <a:ext cx="10000236" cy="3347840"/>
          </a:xfrm>
          <a:prstGeom prst="rect">
            <a:avLst/>
          </a:prstGeom>
          <a:noFill/>
        </p:spPr>
        <p:txBody>
          <a:bodyPr wrap="square" rtlCol="0">
            <a:spAutoFit/>
          </a:bodyPr>
          <a:lstStyle/>
          <a:p>
            <a:pPr marL="342900" indent="-342900">
              <a:lnSpc>
                <a:spcPct val="150000"/>
              </a:lnSpc>
              <a:buFont typeface="+mj-lt"/>
              <a:buAutoNum type="arabicPeriod"/>
            </a:pPr>
            <a:r>
              <a:rPr lang="en-GB" sz="2400" dirty="0">
                <a:latin typeface="Arial"/>
                <a:cs typeface="Arial"/>
              </a:rPr>
              <a:t>Recap questions (10 mins)</a:t>
            </a:r>
          </a:p>
          <a:p>
            <a:pPr marL="342900" indent="-342900">
              <a:lnSpc>
                <a:spcPct val="150000"/>
              </a:lnSpc>
              <a:buFont typeface="+mj-lt"/>
              <a:buAutoNum type="arabicPeriod"/>
            </a:pPr>
            <a:r>
              <a:rPr lang="en-GB" sz="2400" dirty="0">
                <a:latin typeface="Arial"/>
                <a:cs typeface="Arial"/>
              </a:rPr>
              <a:t>Training model and some important parameters(10 mins)</a:t>
            </a:r>
          </a:p>
          <a:p>
            <a:pPr marL="342900" indent="-342900">
              <a:lnSpc>
                <a:spcPct val="150000"/>
              </a:lnSpc>
              <a:buFont typeface="+mj-lt"/>
              <a:buAutoNum type="arabicPeriod"/>
            </a:pPr>
            <a:r>
              <a:rPr lang="en-GB" sz="2400" dirty="0">
                <a:latin typeface="Arial"/>
                <a:cs typeface="Arial"/>
              </a:rPr>
              <a:t>Hyperparameter Tuning – Select the best number of topics (10 mins)</a:t>
            </a:r>
          </a:p>
          <a:p>
            <a:pPr marL="342900" indent="-342900">
              <a:lnSpc>
                <a:spcPct val="150000"/>
              </a:lnSpc>
              <a:buFont typeface="+mj-lt"/>
              <a:buAutoNum type="arabicPeriod"/>
            </a:pPr>
            <a:r>
              <a:rPr lang="en-GB" sz="2400" dirty="0">
                <a:latin typeface="Arial"/>
                <a:cs typeface="Arial"/>
              </a:rPr>
              <a:t>Extracting and visualising outcomes (20 mins)</a:t>
            </a:r>
          </a:p>
          <a:p>
            <a:pPr marL="342900" indent="-342900">
              <a:lnSpc>
                <a:spcPct val="150000"/>
              </a:lnSpc>
              <a:buFont typeface="+mj-lt"/>
              <a:buAutoNum type="arabicPeriod"/>
            </a:pPr>
            <a:r>
              <a:rPr lang="en-GB" sz="2400" dirty="0">
                <a:latin typeface="Arial"/>
                <a:cs typeface="Arial"/>
              </a:rPr>
              <a:t>10-minute break</a:t>
            </a:r>
          </a:p>
          <a:p>
            <a:pPr marL="342900" indent="-342900">
              <a:lnSpc>
                <a:spcPct val="150000"/>
              </a:lnSpc>
              <a:buFont typeface="+mj-lt"/>
              <a:buAutoNum type="arabicPeriod"/>
            </a:pPr>
            <a:r>
              <a:rPr lang="en-GB" sz="2400" dirty="0">
                <a:latin typeface="Arial"/>
                <a:cs typeface="Arial"/>
              </a:rPr>
              <a:t>A full pipeline of topic modelling from scratch (60 mins)</a:t>
            </a:r>
          </a:p>
        </p:txBody>
      </p:sp>
    </p:spTree>
    <p:extLst>
      <p:ext uri="{BB962C8B-B14F-4D97-AF65-F5344CB8AC3E}">
        <p14:creationId xmlns:p14="http://schemas.microsoft.com/office/powerpoint/2010/main" val="1043046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D64F-8D33-C6DD-2CF5-634B9DCF4E89}"/>
              </a:ext>
            </a:extLst>
          </p:cNvPr>
          <p:cNvSpPr>
            <a:spLocks noGrp="1"/>
          </p:cNvSpPr>
          <p:nvPr>
            <p:ph type="title"/>
          </p:nvPr>
        </p:nvSpPr>
        <p:spPr>
          <a:xfrm>
            <a:off x="685800" y="533400"/>
            <a:ext cx="9067165" cy="695960"/>
          </a:xfrm>
        </p:spPr>
        <p:txBody>
          <a:bodyPr/>
          <a:lstStyle/>
          <a:p>
            <a:r>
              <a:rPr lang="en-GB" dirty="0"/>
              <a:t>Recap Questions (5 mins)</a:t>
            </a:r>
          </a:p>
        </p:txBody>
      </p:sp>
      <p:sp>
        <p:nvSpPr>
          <p:cNvPr id="3" name="TextBox 2">
            <a:extLst>
              <a:ext uri="{FF2B5EF4-FFF2-40B4-BE49-F238E27FC236}">
                <a16:creationId xmlns:a16="http://schemas.microsoft.com/office/drawing/2014/main" id="{1C1B1453-79EC-DCB6-F9C9-A5D4065040D8}"/>
              </a:ext>
            </a:extLst>
          </p:cNvPr>
          <p:cNvSpPr txBox="1"/>
          <p:nvPr/>
        </p:nvSpPr>
        <p:spPr>
          <a:xfrm>
            <a:off x="1253976" y="1583911"/>
            <a:ext cx="10938024" cy="3690177"/>
          </a:xfrm>
          <a:prstGeom prst="rect">
            <a:avLst/>
          </a:prstGeom>
          <a:noFill/>
        </p:spPr>
        <p:txBody>
          <a:bodyPr wrap="square" rtlCol="0">
            <a:spAutoFit/>
          </a:bodyPr>
          <a:lstStyle/>
          <a:p>
            <a:pPr marL="285750" indent="-285750">
              <a:lnSpc>
                <a:spcPct val="200000"/>
              </a:lnSpc>
              <a:buFontTx/>
              <a:buChar char="-"/>
            </a:pPr>
            <a:r>
              <a:rPr lang="en-GB" sz="2000" dirty="0"/>
              <a:t>Why do we need to clean the text data carefully and in a customisable fashion?</a:t>
            </a:r>
          </a:p>
          <a:p>
            <a:pPr marL="285750" indent="-285750">
              <a:lnSpc>
                <a:spcPct val="200000"/>
              </a:lnSpc>
              <a:buFontTx/>
              <a:buChar char="-"/>
            </a:pPr>
            <a:r>
              <a:rPr lang="en-GB" sz="2000" dirty="0"/>
              <a:t>Name some steps in text pre-processing</a:t>
            </a:r>
          </a:p>
          <a:p>
            <a:pPr marL="285750" indent="-285750">
              <a:lnSpc>
                <a:spcPct val="200000"/>
              </a:lnSpc>
              <a:buFontTx/>
              <a:buChar char="-"/>
            </a:pPr>
            <a:r>
              <a:rPr lang="en-GB" sz="2000" dirty="0"/>
              <a:t>What is n-grams model?</a:t>
            </a:r>
          </a:p>
          <a:p>
            <a:pPr marL="285750" indent="-285750">
              <a:lnSpc>
                <a:spcPct val="200000"/>
              </a:lnSpc>
              <a:buFontTx/>
              <a:buChar char="-"/>
            </a:pPr>
            <a:r>
              <a:rPr lang="en-GB" sz="2000" dirty="0"/>
              <a:t>Why do we remove stop words?</a:t>
            </a:r>
          </a:p>
          <a:p>
            <a:pPr marL="285750" indent="-285750">
              <a:lnSpc>
                <a:spcPct val="200000"/>
              </a:lnSpc>
              <a:buFontTx/>
              <a:buChar char="-"/>
            </a:pPr>
            <a:r>
              <a:rPr lang="en-GB" sz="2000" dirty="0"/>
              <a:t>What are differences between lemmatization and Porter Stemming?</a:t>
            </a:r>
          </a:p>
          <a:p>
            <a:pPr marL="285750" indent="-285750">
              <a:lnSpc>
                <a:spcPct val="200000"/>
              </a:lnSpc>
              <a:buFontTx/>
              <a:buChar char="-"/>
            </a:pPr>
            <a:r>
              <a:rPr lang="en-GB" sz="2000" dirty="0"/>
              <a:t>What are differences between LSA and LDA?</a:t>
            </a:r>
          </a:p>
        </p:txBody>
      </p:sp>
    </p:spTree>
    <p:extLst>
      <p:ext uri="{BB962C8B-B14F-4D97-AF65-F5344CB8AC3E}">
        <p14:creationId xmlns:p14="http://schemas.microsoft.com/office/powerpoint/2010/main" val="2411560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9A81-1F6F-4E61-4FCB-949B41983AF3}"/>
              </a:ext>
            </a:extLst>
          </p:cNvPr>
          <p:cNvSpPr>
            <a:spLocks noGrp="1"/>
          </p:cNvSpPr>
          <p:nvPr>
            <p:ph type="title"/>
          </p:nvPr>
        </p:nvSpPr>
        <p:spPr>
          <a:xfrm>
            <a:off x="412156" y="109655"/>
            <a:ext cx="9067165" cy="695960"/>
          </a:xfrm>
        </p:spPr>
        <p:txBody>
          <a:bodyPr/>
          <a:lstStyle/>
          <a:p>
            <a:r>
              <a:rPr lang="en-GB" dirty="0"/>
              <a:t>LDA </a:t>
            </a:r>
            <a:r>
              <a:rPr lang="en-GB" dirty="0" err="1"/>
              <a:t>Gensim</a:t>
            </a:r>
            <a:r>
              <a:rPr lang="en-GB" dirty="0"/>
              <a:t> Requirements</a:t>
            </a:r>
          </a:p>
        </p:txBody>
      </p:sp>
      <p:pic>
        <p:nvPicPr>
          <p:cNvPr id="7" name="Picture 6">
            <a:extLst>
              <a:ext uri="{FF2B5EF4-FFF2-40B4-BE49-F238E27FC236}">
                <a16:creationId xmlns:a16="http://schemas.microsoft.com/office/drawing/2014/main" id="{E97A9DCF-6D6C-12B0-C168-E755A287E650}"/>
              </a:ext>
            </a:extLst>
          </p:cNvPr>
          <p:cNvPicPr>
            <a:picLocks noChangeAspect="1"/>
          </p:cNvPicPr>
          <p:nvPr/>
        </p:nvPicPr>
        <p:blipFill>
          <a:blip r:embed="rId3"/>
          <a:stretch>
            <a:fillRect/>
          </a:stretch>
        </p:blipFill>
        <p:spPr>
          <a:xfrm>
            <a:off x="6306457" y="808937"/>
            <a:ext cx="5082344" cy="5824092"/>
          </a:xfrm>
          <a:prstGeom prst="rect">
            <a:avLst/>
          </a:prstGeom>
        </p:spPr>
      </p:pic>
      <p:sp>
        <p:nvSpPr>
          <p:cNvPr id="9" name="TextBox 8">
            <a:extLst>
              <a:ext uri="{FF2B5EF4-FFF2-40B4-BE49-F238E27FC236}">
                <a16:creationId xmlns:a16="http://schemas.microsoft.com/office/drawing/2014/main" id="{B991330C-09A5-5E13-042A-849F142EEEA5}"/>
              </a:ext>
            </a:extLst>
          </p:cNvPr>
          <p:cNvSpPr txBox="1"/>
          <p:nvPr/>
        </p:nvSpPr>
        <p:spPr>
          <a:xfrm>
            <a:off x="587829" y="1494748"/>
            <a:ext cx="5457371" cy="2123658"/>
          </a:xfrm>
          <a:prstGeom prst="rect">
            <a:avLst/>
          </a:prstGeom>
          <a:noFill/>
        </p:spPr>
        <p:txBody>
          <a:bodyPr wrap="square">
            <a:spAutoFit/>
          </a:bodyPr>
          <a:lstStyle/>
          <a:p>
            <a:r>
              <a:rPr lang="en-GB" sz="4400" b="0" dirty="0">
                <a:hlinkClick r:id="rId4"/>
              </a:rPr>
              <a:t>https://radimrehurek.com/gensim/models/ldamodel.html</a:t>
            </a:r>
            <a:r>
              <a:rPr lang="en-GB" sz="4400" b="0" dirty="0"/>
              <a:t> </a:t>
            </a:r>
          </a:p>
        </p:txBody>
      </p:sp>
    </p:spTree>
    <p:extLst>
      <p:ext uri="{BB962C8B-B14F-4D97-AF65-F5344CB8AC3E}">
        <p14:creationId xmlns:p14="http://schemas.microsoft.com/office/powerpoint/2010/main" val="2300624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CB1C-6239-5116-51A8-E7D994230149}"/>
              </a:ext>
            </a:extLst>
          </p:cNvPr>
          <p:cNvSpPr>
            <a:spLocks noGrp="1"/>
          </p:cNvSpPr>
          <p:nvPr>
            <p:ph type="title"/>
          </p:nvPr>
        </p:nvSpPr>
        <p:spPr>
          <a:xfrm>
            <a:off x="457200" y="381000"/>
            <a:ext cx="9067165" cy="695960"/>
          </a:xfrm>
        </p:spPr>
        <p:txBody>
          <a:bodyPr/>
          <a:lstStyle/>
          <a:p>
            <a:r>
              <a:rPr lang="en-GB" dirty="0"/>
              <a:t>LDA with Python  </a:t>
            </a:r>
          </a:p>
        </p:txBody>
      </p:sp>
      <p:sp>
        <p:nvSpPr>
          <p:cNvPr id="3" name="Text Placeholder 2">
            <a:extLst>
              <a:ext uri="{FF2B5EF4-FFF2-40B4-BE49-F238E27FC236}">
                <a16:creationId xmlns:a16="http://schemas.microsoft.com/office/drawing/2014/main" id="{DB4B770D-7563-513C-CDA8-0E4433D59FD0}"/>
              </a:ext>
            </a:extLst>
          </p:cNvPr>
          <p:cNvSpPr>
            <a:spLocks noGrp="1"/>
          </p:cNvSpPr>
          <p:nvPr>
            <p:ph type="body" idx="1"/>
          </p:nvPr>
        </p:nvSpPr>
        <p:spPr>
          <a:xfrm>
            <a:off x="952500" y="1219200"/>
            <a:ext cx="10287000" cy="1477328"/>
          </a:xfrm>
        </p:spPr>
        <p:txBody>
          <a:bodyPr/>
          <a:lstStyle/>
          <a:p>
            <a:r>
              <a:rPr lang="en-GB" sz="2400" b="0" dirty="0"/>
              <a:t>Preparing data for fitting…</a:t>
            </a:r>
          </a:p>
          <a:p>
            <a:pPr marL="571500" indent="-571500">
              <a:buFontTx/>
              <a:buChar char="-"/>
            </a:pPr>
            <a:r>
              <a:rPr lang="en-GB" sz="2400" b="0" dirty="0"/>
              <a:t>A dictionary</a:t>
            </a:r>
          </a:p>
          <a:p>
            <a:pPr marL="571500" indent="-571500">
              <a:buFontTx/>
              <a:buChar char="-"/>
            </a:pPr>
            <a:r>
              <a:rPr lang="en-GB" sz="2400" b="0" dirty="0"/>
              <a:t>List of texts</a:t>
            </a:r>
          </a:p>
          <a:p>
            <a:pPr marL="571500" indent="-571500">
              <a:buFontTx/>
              <a:buChar char="-"/>
            </a:pPr>
            <a:r>
              <a:rPr lang="en-GB" sz="2400" b="0" dirty="0"/>
              <a:t>A term document frequency</a:t>
            </a:r>
          </a:p>
        </p:txBody>
      </p:sp>
      <p:pic>
        <p:nvPicPr>
          <p:cNvPr id="5" name="Picture 4">
            <a:extLst>
              <a:ext uri="{FF2B5EF4-FFF2-40B4-BE49-F238E27FC236}">
                <a16:creationId xmlns:a16="http://schemas.microsoft.com/office/drawing/2014/main" id="{E4821C5B-506B-97B9-5A11-4156D9D9C0D9}"/>
              </a:ext>
            </a:extLst>
          </p:cNvPr>
          <p:cNvPicPr>
            <a:picLocks noChangeAspect="1"/>
          </p:cNvPicPr>
          <p:nvPr/>
        </p:nvPicPr>
        <p:blipFill>
          <a:blip r:embed="rId2"/>
          <a:stretch>
            <a:fillRect/>
          </a:stretch>
        </p:blipFill>
        <p:spPr>
          <a:xfrm>
            <a:off x="1071099" y="2838768"/>
            <a:ext cx="10793422" cy="3638232"/>
          </a:xfrm>
          <a:prstGeom prst="rect">
            <a:avLst/>
          </a:prstGeom>
        </p:spPr>
      </p:pic>
    </p:spTree>
    <p:extLst>
      <p:ext uri="{BB962C8B-B14F-4D97-AF65-F5344CB8AC3E}">
        <p14:creationId xmlns:p14="http://schemas.microsoft.com/office/powerpoint/2010/main" val="2614886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59CC-992D-4201-91B4-68E14C99C3D7}"/>
              </a:ext>
            </a:extLst>
          </p:cNvPr>
          <p:cNvSpPr>
            <a:spLocks noGrp="1"/>
          </p:cNvSpPr>
          <p:nvPr>
            <p:ph type="title"/>
          </p:nvPr>
        </p:nvSpPr>
        <p:spPr>
          <a:xfrm>
            <a:off x="381000" y="181645"/>
            <a:ext cx="9067165" cy="695960"/>
          </a:xfrm>
        </p:spPr>
        <p:txBody>
          <a:bodyPr/>
          <a:lstStyle/>
          <a:p>
            <a:r>
              <a:rPr lang="en-GB"/>
              <a:t>LDA with Python</a:t>
            </a:r>
          </a:p>
        </p:txBody>
      </p:sp>
      <p:sp>
        <p:nvSpPr>
          <p:cNvPr id="3" name="Text Placeholder 2">
            <a:extLst>
              <a:ext uri="{FF2B5EF4-FFF2-40B4-BE49-F238E27FC236}">
                <a16:creationId xmlns:a16="http://schemas.microsoft.com/office/drawing/2014/main" id="{1AE0ED58-1ED8-3966-403E-45898904E0D3}"/>
              </a:ext>
            </a:extLst>
          </p:cNvPr>
          <p:cNvSpPr>
            <a:spLocks noGrp="1"/>
          </p:cNvSpPr>
          <p:nvPr>
            <p:ph type="body" idx="1"/>
          </p:nvPr>
        </p:nvSpPr>
        <p:spPr>
          <a:xfrm>
            <a:off x="393700" y="990600"/>
            <a:ext cx="11569700" cy="4062651"/>
          </a:xfrm>
        </p:spPr>
        <p:txBody>
          <a:bodyPr/>
          <a:lstStyle/>
          <a:p>
            <a:r>
              <a:rPr lang="en-GB" sz="2400" b="0" dirty="0"/>
              <a:t>Run the model – Important Parameters</a:t>
            </a:r>
          </a:p>
          <a:p>
            <a:endParaRPr lang="en-GB" sz="2400" b="0" dirty="0"/>
          </a:p>
          <a:p>
            <a:pPr marL="342900" indent="-342900">
              <a:buFontTx/>
              <a:buChar char="-"/>
            </a:pPr>
            <a:r>
              <a:rPr lang="en-GB" sz="2400" b="0" dirty="0"/>
              <a:t>https://radimrehurek.com/gensim/models/ldamodel.html</a:t>
            </a:r>
          </a:p>
          <a:p>
            <a:pPr marL="342900" indent="-342900">
              <a:buFontTx/>
              <a:buChar char="-"/>
            </a:pPr>
            <a:r>
              <a:rPr lang="en-GB" sz="2400" b="0" dirty="0"/>
              <a:t>Corpus</a:t>
            </a:r>
          </a:p>
          <a:p>
            <a:pPr marL="342900" indent="-342900">
              <a:buFontTx/>
              <a:buChar char="-"/>
            </a:pPr>
            <a:r>
              <a:rPr lang="en-GB" sz="2400" b="0" dirty="0"/>
              <a:t>Id2word</a:t>
            </a:r>
          </a:p>
          <a:p>
            <a:pPr marL="342900" indent="-342900">
              <a:buFontTx/>
              <a:buChar char="-"/>
            </a:pPr>
            <a:r>
              <a:rPr lang="en-GB" sz="2400" b="0" dirty="0" err="1"/>
              <a:t>Num_topics</a:t>
            </a:r>
            <a:endParaRPr lang="en-GB" sz="2400" b="0" dirty="0"/>
          </a:p>
          <a:p>
            <a:pPr marL="342900" indent="-342900">
              <a:buFontTx/>
              <a:buChar char="-"/>
            </a:pPr>
            <a:r>
              <a:rPr lang="en-GB" sz="2400" b="0" dirty="0" err="1"/>
              <a:t>Random_state</a:t>
            </a:r>
            <a:endParaRPr lang="en-GB" sz="2400" b="0" dirty="0"/>
          </a:p>
          <a:p>
            <a:pPr marL="342900" indent="-342900">
              <a:buFontTx/>
              <a:buChar char="-"/>
            </a:pPr>
            <a:r>
              <a:rPr lang="en-GB" sz="2400" b="0" dirty="0"/>
              <a:t>Alpha</a:t>
            </a:r>
          </a:p>
          <a:p>
            <a:pPr marL="342900" indent="-342900">
              <a:buFontTx/>
              <a:buChar char="-"/>
            </a:pPr>
            <a:r>
              <a:rPr lang="en-GB" sz="2400" b="0" dirty="0"/>
              <a:t>Eta</a:t>
            </a:r>
          </a:p>
          <a:p>
            <a:pPr marL="342900" indent="-342900">
              <a:buFontTx/>
              <a:buChar char="-"/>
            </a:pPr>
            <a:r>
              <a:rPr lang="en-GB" sz="2400" b="0" dirty="0"/>
              <a:t>Etc.</a:t>
            </a:r>
          </a:p>
          <a:p>
            <a:endParaRPr lang="en-GB" sz="2400" b="0" dirty="0"/>
          </a:p>
        </p:txBody>
      </p:sp>
      <p:pic>
        <p:nvPicPr>
          <p:cNvPr id="5" name="Picture 4">
            <a:extLst>
              <a:ext uri="{FF2B5EF4-FFF2-40B4-BE49-F238E27FC236}">
                <a16:creationId xmlns:a16="http://schemas.microsoft.com/office/drawing/2014/main" id="{27A55832-4986-0C69-96A1-B3CBBF4DF66A}"/>
              </a:ext>
            </a:extLst>
          </p:cNvPr>
          <p:cNvPicPr>
            <a:picLocks noChangeAspect="1"/>
          </p:cNvPicPr>
          <p:nvPr/>
        </p:nvPicPr>
        <p:blipFill>
          <a:blip r:embed="rId2"/>
          <a:stretch>
            <a:fillRect/>
          </a:stretch>
        </p:blipFill>
        <p:spPr>
          <a:xfrm>
            <a:off x="2956605" y="2529568"/>
            <a:ext cx="8905875" cy="3409950"/>
          </a:xfrm>
          <a:prstGeom prst="rect">
            <a:avLst/>
          </a:prstGeom>
        </p:spPr>
      </p:pic>
    </p:spTree>
    <p:extLst>
      <p:ext uri="{BB962C8B-B14F-4D97-AF65-F5344CB8AC3E}">
        <p14:creationId xmlns:p14="http://schemas.microsoft.com/office/powerpoint/2010/main" val="168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3. Topic Modelling and Outcomes</a:t>
            </a:r>
            <a:endParaRPr sz="3600"/>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AEEF833E-1B9A-8C9E-D805-26FEEF995A0C}"/>
              </a:ext>
            </a:extLst>
          </p:cNvPr>
          <p:cNvSpPr txBox="1"/>
          <p:nvPr/>
        </p:nvSpPr>
        <p:spPr>
          <a:xfrm>
            <a:off x="1150534" y="2388169"/>
            <a:ext cx="10000236" cy="3347840"/>
          </a:xfrm>
          <a:prstGeom prst="rect">
            <a:avLst/>
          </a:prstGeom>
          <a:noFill/>
        </p:spPr>
        <p:txBody>
          <a:bodyPr wrap="square" rtlCol="0">
            <a:spAutoFit/>
          </a:bodyPr>
          <a:lstStyle/>
          <a:p>
            <a:pPr marL="342900" indent="-342900">
              <a:lnSpc>
                <a:spcPct val="150000"/>
              </a:lnSpc>
              <a:buFont typeface="+mj-lt"/>
              <a:buAutoNum type="arabicPeriod"/>
            </a:pPr>
            <a:r>
              <a:rPr lang="en-GB" sz="2400" dirty="0">
                <a:latin typeface="Arial"/>
                <a:cs typeface="Arial"/>
              </a:rPr>
              <a:t>Recap questions (10 mins)</a:t>
            </a:r>
          </a:p>
          <a:p>
            <a:pPr marL="342900" indent="-342900">
              <a:lnSpc>
                <a:spcPct val="150000"/>
              </a:lnSpc>
              <a:buFont typeface="+mj-lt"/>
              <a:buAutoNum type="arabicPeriod"/>
            </a:pPr>
            <a:r>
              <a:rPr lang="en-GB" sz="2400" dirty="0">
                <a:latin typeface="Arial"/>
                <a:cs typeface="Arial"/>
              </a:rPr>
              <a:t>Training model and some important parameters(10 mins)</a:t>
            </a:r>
          </a:p>
          <a:p>
            <a:pPr marL="342900" indent="-342900">
              <a:lnSpc>
                <a:spcPct val="150000"/>
              </a:lnSpc>
              <a:buFont typeface="+mj-lt"/>
              <a:buAutoNum type="arabicPeriod"/>
            </a:pPr>
            <a:r>
              <a:rPr lang="en-GB" sz="2400" dirty="0">
                <a:latin typeface="Arial"/>
                <a:cs typeface="Arial"/>
              </a:rPr>
              <a:t>Hyperparameter Tuning – Select the best number of topics (10 mins)</a:t>
            </a:r>
          </a:p>
          <a:p>
            <a:pPr marL="342900" indent="-342900">
              <a:lnSpc>
                <a:spcPct val="150000"/>
              </a:lnSpc>
              <a:buFont typeface="+mj-lt"/>
              <a:buAutoNum type="arabicPeriod"/>
            </a:pPr>
            <a:r>
              <a:rPr lang="en-GB" sz="2400" dirty="0">
                <a:latin typeface="Arial"/>
                <a:cs typeface="Arial"/>
              </a:rPr>
              <a:t>Extracting and visualising outcomes (20 mins)</a:t>
            </a:r>
          </a:p>
          <a:p>
            <a:pPr marL="342900" indent="-342900">
              <a:lnSpc>
                <a:spcPct val="150000"/>
              </a:lnSpc>
              <a:buFont typeface="+mj-lt"/>
              <a:buAutoNum type="arabicPeriod"/>
            </a:pPr>
            <a:r>
              <a:rPr lang="en-GB" sz="2400" dirty="0">
                <a:latin typeface="Arial"/>
                <a:cs typeface="Arial"/>
              </a:rPr>
              <a:t>10-minute break</a:t>
            </a:r>
          </a:p>
          <a:p>
            <a:pPr marL="342900" indent="-342900">
              <a:lnSpc>
                <a:spcPct val="150000"/>
              </a:lnSpc>
              <a:buFont typeface="+mj-lt"/>
              <a:buAutoNum type="arabicPeriod"/>
            </a:pPr>
            <a:r>
              <a:rPr lang="en-GB" sz="2400" dirty="0">
                <a:latin typeface="Arial"/>
                <a:cs typeface="Arial"/>
              </a:rPr>
              <a:t>A full pipeline of topic modelling from scratch (60 mins)</a:t>
            </a:r>
          </a:p>
        </p:txBody>
      </p:sp>
    </p:spTree>
    <p:extLst>
      <p:ext uri="{BB962C8B-B14F-4D97-AF65-F5344CB8AC3E}">
        <p14:creationId xmlns:p14="http://schemas.microsoft.com/office/powerpoint/2010/main" val="292069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42813B-C23F-1DAE-3638-8D623BB5C284}"/>
              </a:ext>
            </a:extLst>
          </p:cNvPr>
          <p:cNvSpPr>
            <a:spLocks noGrp="1"/>
          </p:cNvSpPr>
          <p:nvPr>
            <p:ph type="body" idx="1"/>
          </p:nvPr>
        </p:nvSpPr>
        <p:spPr>
          <a:xfrm>
            <a:off x="1027408" y="159603"/>
            <a:ext cx="10439400" cy="430887"/>
          </a:xfrm>
        </p:spPr>
        <p:txBody>
          <a:bodyPr/>
          <a:lstStyle/>
          <a:p>
            <a:pPr algn="ctr"/>
            <a:r>
              <a:rPr lang="en-GB" sz="2800"/>
              <a:t>Quality of a K number of topics and Hyperparameter Tuning</a:t>
            </a:r>
          </a:p>
        </p:txBody>
      </p:sp>
      <p:sp>
        <p:nvSpPr>
          <p:cNvPr id="5" name="TextBox 4">
            <a:extLst>
              <a:ext uri="{FF2B5EF4-FFF2-40B4-BE49-F238E27FC236}">
                <a16:creationId xmlns:a16="http://schemas.microsoft.com/office/drawing/2014/main" id="{F64AA1C6-00C6-D553-B92A-A629C1FD1C4E}"/>
              </a:ext>
            </a:extLst>
          </p:cNvPr>
          <p:cNvSpPr txBox="1"/>
          <p:nvPr/>
        </p:nvSpPr>
        <p:spPr>
          <a:xfrm>
            <a:off x="304800" y="838200"/>
            <a:ext cx="8991600" cy="461665"/>
          </a:xfrm>
          <a:prstGeom prst="rect">
            <a:avLst/>
          </a:prstGeom>
          <a:noFill/>
        </p:spPr>
        <p:txBody>
          <a:bodyPr wrap="square" rtlCol="0">
            <a:spAutoFit/>
          </a:bodyPr>
          <a:lstStyle/>
          <a:p>
            <a:r>
              <a:rPr lang="en-GB" sz="2400" b="1" dirty="0">
                <a:solidFill>
                  <a:schemeClr val="tx1"/>
                </a:solidFill>
              </a:rPr>
              <a:t>Log Perplexity Score from the original authors</a:t>
            </a:r>
          </a:p>
        </p:txBody>
      </p:sp>
      <p:sp>
        <p:nvSpPr>
          <p:cNvPr id="7" name="TextBox 6">
            <a:extLst>
              <a:ext uri="{FF2B5EF4-FFF2-40B4-BE49-F238E27FC236}">
                <a16:creationId xmlns:a16="http://schemas.microsoft.com/office/drawing/2014/main" id="{785CAF4C-1056-DE5C-5CEE-652230312A20}"/>
              </a:ext>
            </a:extLst>
          </p:cNvPr>
          <p:cNvSpPr txBox="1"/>
          <p:nvPr/>
        </p:nvSpPr>
        <p:spPr>
          <a:xfrm>
            <a:off x="152400" y="5867400"/>
            <a:ext cx="6094708" cy="830997"/>
          </a:xfrm>
          <a:prstGeom prst="rect">
            <a:avLst/>
          </a:prstGeom>
          <a:noFill/>
        </p:spPr>
        <p:txBody>
          <a:bodyPr wrap="square">
            <a:spAutoFit/>
          </a:bodyPr>
          <a:lstStyle/>
          <a:p>
            <a:r>
              <a:rPr lang="en-GB" sz="1600" b="0" i="0" dirty="0">
                <a:solidFill>
                  <a:srgbClr val="222222"/>
                </a:solidFill>
                <a:effectLst/>
                <a:latin typeface="Arial" panose="020B0604020202020204" pitchFamily="34" charset="0"/>
              </a:rPr>
              <a:t>Hoffman, M., Bach, F. and </a:t>
            </a:r>
            <a:r>
              <a:rPr lang="en-GB" sz="1600" b="0" i="0" dirty="0" err="1">
                <a:solidFill>
                  <a:srgbClr val="222222"/>
                </a:solidFill>
                <a:effectLst/>
                <a:latin typeface="Arial" panose="020B0604020202020204" pitchFamily="34" charset="0"/>
              </a:rPr>
              <a:t>Blei</a:t>
            </a:r>
            <a:r>
              <a:rPr lang="en-GB" sz="1600" b="0" i="0" dirty="0">
                <a:solidFill>
                  <a:srgbClr val="222222"/>
                </a:solidFill>
                <a:effectLst/>
                <a:latin typeface="Arial" panose="020B0604020202020204" pitchFamily="34" charset="0"/>
              </a:rPr>
              <a:t>, D., 2010. Online learning for latent dirichlet allocation. </a:t>
            </a:r>
            <a:r>
              <a:rPr lang="en-GB" sz="1600" b="0" i="1" dirty="0">
                <a:solidFill>
                  <a:srgbClr val="222222"/>
                </a:solidFill>
                <a:effectLst/>
                <a:latin typeface="Arial" panose="020B0604020202020204" pitchFamily="34" charset="0"/>
              </a:rPr>
              <a:t>advances in neural information processing systems</a:t>
            </a:r>
            <a:r>
              <a:rPr lang="en-GB" sz="1600" b="0" i="0" dirty="0">
                <a:solidFill>
                  <a:srgbClr val="222222"/>
                </a:solidFill>
                <a:effectLst/>
                <a:latin typeface="Arial" panose="020B0604020202020204" pitchFamily="34" charset="0"/>
              </a:rPr>
              <a:t>, </a:t>
            </a:r>
            <a:r>
              <a:rPr lang="en-GB" sz="1600" b="0" i="1" dirty="0">
                <a:solidFill>
                  <a:srgbClr val="222222"/>
                </a:solidFill>
                <a:effectLst/>
                <a:latin typeface="Arial" panose="020B0604020202020204" pitchFamily="34" charset="0"/>
              </a:rPr>
              <a:t>23</a:t>
            </a:r>
            <a:r>
              <a:rPr lang="en-GB" sz="1600" b="0" i="0" dirty="0">
                <a:solidFill>
                  <a:srgbClr val="222222"/>
                </a:solidFill>
                <a:effectLst/>
                <a:latin typeface="Arial" panose="020B0604020202020204" pitchFamily="34" charset="0"/>
              </a:rPr>
              <a:t>.</a:t>
            </a:r>
            <a:endParaRPr lang="en-GB" sz="1600" dirty="0"/>
          </a:p>
        </p:txBody>
      </p:sp>
      <p:pic>
        <p:nvPicPr>
          <p:cNvPr id="11" name="Picture 10">
            <a:extLst>
              <a:ext uri="{FF2B5EF4-FFF2-40B4-BE49-F238E27FC236}">
                <a16:creationId xmlns:a16="http://schemas.microsoft.com/office/drawing/2014/main" id="{ACD74EAB-2702-B229-9F0E-4F8687C5F401}"/>
              </a:ext>
            </a:extLst>
          </p:cNvPr>
          <p:cNvPicPr>
            <a:picLocks noChangeAspect="1"/>
          </p:cNvPicPr>
          <p:nvPr/>
        </p:nvPicPr>
        <p:blipFill>
          <a:blip r:embed="rId3"/>
          <a:stretch>
            <a:fillRect/>
          </a:stretch>
        </p:blipFill>
        <p:spPr>
          <a:xfrm>
            <a:off x="3429000" y="1433173"/>
            <a:ext cx="8347774" cy="4234088"/>
          </a:xfrm>
          <a:prstGeom prst="rect">
            <a:avLst/>
          </a:prstGeom>
        </p:spPr>
      </p:pic>
    </p:spTree>
    <p:extLst>
      <p:ext uri="{BB962C8B-B14F-4D97-AF65-F5344CB8AC3E}">
        <p14:creationId xmlns:p14="http://schemas.microsoft.com/office/powerpoint/2010/main" val="4200953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BFE3-F76D-30B4-E1AF-EA278A56F043}"/>
              </a:ext>
            </a:extLst>
          </p:cNvPr>
          <p:cNvSpPr>
            <a:spLocks noGrp="1"/>
          </p:cNvSpPr>
          <p:nvPr>
            <p:ph type="title"/>
          </p:nvPr>
        </p:nvSpPr>
        <p:spPr>
          <a:xfrm>
            <a:off x="501693" y="195031"/>
            <a:ext cx="9067165" cy="695960"/>
          </a:xfrm>
        </p:spPr>
        <p:txBody>
          <a:bodyPr/>
          <a:lstStyle/>
          <a:p>
            <a:r>
              <a:rPr lang="en-GB" dirty="0"/>
              <a:t>Coherence score</a:t>
            </a:r>
          </a:p>
        </p:txBody>
      </p:sp>
      <p:pic>
        <p:nvPicPr>
          <p:cNvPr id="4" name="Picture 3">
            <a:extLst>
              <a:ext uri="{FF2B5EF4-FFF2-40B4-BE49-F238E27FC236}">
                <a16:creationId xmlns:a16="http://schemas.microsoft.com/office/drawing/2014/main" id="{0B2B815A-FC36-918C-C9CF-002930ED9D32}"/>
              </a:ext>
            </a:extLst>
          </p:cNvPr>
          <p:cNvPicPr>
            <a:picLocks noChangeAspect="1"/>
          </p:cNvPicPr>
          <p:nvPr/>
        </p:nvPicPr>
        <p:blipFill>
          <a:blip r:embed="rId2"/>
          <a:stretch>
            <a:fillRect/>
          </a:stretch>
        </p:blipFill>
        <p:spPr>
          <a:xfrm>
            <a:off x="4111732" y="812218"/>
            <a:ext cx="7904621" cy="5098528"/>
          </a:xfrm>
          <a:prstGeom prst="rect">
            <a:avLst/>
          </a:prstGeom>
        </p:spPr>
      </p:pic>
      <p:sp>
        <p:nvSpPr>
          <p:cNvPr id="6" name="TextBox 5">
            <a:extLst>
              <a:ext uri="{FF2B5EF4-FFF2-40B4-BE49-F238E27FC236}">
                <a16:creationId xmlns:a16="http://schemas.microsoft.com/office/drawing/2014/main" id="{638ADF3E-0630-D731-B7BA-F23CBDA8B74C}"/>
              </a:ext>
            </a:extLst>
          </p:cNvPr>
          <p:cNvSpPr txBox="1"/>
          <p:nvPr/>
        </p:nvSpPr>
        <p:spPr>
          <a:xfrm>
            <a:off x="175647" y="5831972"/>
            <a:ext cx="4267200" cy="830997"/>
          </a:xfrm>
          <a:prstGeom prst="rect">
            <a:avLst/>
          </a:prstGeom>
          <a:noFill/>
        </p:spPr>
        <p:txBody>
          <a:bodyPr wrap="square">
            <a:spAutoFit/>
          </a:bodyPr>
          <a:lstStyle/>
          <a:p>
            <a:r>
              <a:rPr lang="en-GB" sz="1200" b="0" i="0" err="1">
                <a:solidFill>
                  <a:srgbClr val="222222"/>
                </a:solidFill>
                <a:effectLst/>
                <a:latin typeface="Arial" panose="020B0604020202020204" pitchFamily="34" charset="0"/>
              </a:rPr>
              <a:t>Röder</a:t>
            </a:r>
            <a:r>
              <a:rPr lang="en-GB" sz="1200" b="0" i="0">
                <a:solidFill>
                  <a:srgbClr val="222222"/>
                </a:solidFill>
                <a:effectLst/>
                <a:latin typeface="Arial" panose="020B0604020202020204" pitchFamily="34" charset="0"/>
              </a:rPr>
              <a:t>, M., Both, A. and </a:t>
            </a:r>
            <a:r>
              <a:rPr lang="en-GB" sz="1200" b="0" i="0" err="1">
                <a:solidFill>
                  <a:srgbClr val="222222"/>
                </a:solidFill>
                <a:effectLst/>
                <a:latin typeface="Arial" panose="020B0604020202020204" pitchFamily="34" charset="0"/>
              </a:rPr>
              <a:t>Hinneburg</a:t>
            </a:r>
            <a:r>
              <a:rPr lang="en-GB" sz="1200" b="0" i="0">
                <a:solidFill>
                  <a:srgbClr val="222222"/>
                </a:solidFill>
                <a:effectLst/>
                <a:latin typeface="Arial" panose="020B0604020202020204" pitchFamily="34" charset="0"/>
              </a:rPr>
              <a:t>, A., 2015, February. Exploring the space of topic coherence measures. In </a:t>
            </a:r>
            <a:r>
              <a:rPr lang="en-GB" sz="1200" b="0" i="1">
                <a:solidFill>
                  <a:srgbClr val="222222"/>
                </a:solidFill>
                <a:effectLst/>
                <a:latin typeface="Arial" panose="020B0604020202020204" pitchFamily="34" charset="0"/>
              </a:rPr>
              <a:t>Proceedings of the eighth ACM international conference on Web search and data mining</a:t>
            </a:r>
            <a:r>
              <a:rPr lang="en-GB" sz="1200" b="0" i="0">
                <a:solidFill>
                  <a:srgbClr val="222222"/>
                </a:solidFill>
                <a:effectLst/>
                <a:latin typeface="Arial" panose="020B0604020202020204" pitchFamily="34" charset="0"/>
              </a:rPr>
              <a:t> (pp. 399-408).</a:t>
            </a:r>
            <a:endParaRPr lang="en-GB" sz="1200"/>
          </a:p>
        </p:txBody>
      </p:sp>
      <p:sp>
        <p:nvSpPr>
          <p:cNvPr id="8" name="TextBox 7">
            <a:extLst>
              <a:ext uri="{FF2B5EF4-FFF2-40B4-BE49-F238E27FC236}">
                <a16:creationId xmlns:a16="http://schemas.microsoft.com/office/drawing/2014/main" id="{31933DD5-96E9-1ED1-B1B0-CEE3641818BC}"/>
              </a:ext>
            </a:extLst>
          </p:cNvPr>
          <p:cNvSpPr txBox="1"/>
          <p:nvPr/>
        </p:nvSpPr>
        <p:spPr>
          <a:xfrm>
            <a:off x="266955" y="1431946"/>
            <a:ext cx="3427466" cy="646331"/>
          </a:xfrm>
          <a:prstGeom prst="rect">
            <a:avLst/>
          </a:prstGeom>
          <a:noFill/>
        </p:spPr>
        <p:txBody>
          <a:bodyPr wrap="square">
            <a:spAutoFit/>
          </a:bodyPr>
          <a:lstStyle/>
          <a:p>
            <a:r>
              <a:rPr lang="en-GB" dirty="0">
                <a:hlinkClick r:id="rId3"/>
              </a:rPr>
              <a:t>https://radimrehurek.com/gensim/models/coherencemodel.html</a:t>
            </a:r>
            <a:r>
              <a:rPr lang="en-GB" dirty="0"/>
              <a:t> </a:t>
            </a:r>
          </a:p>
        </p:txBody>
      </p:sp>
      <p:sp>
        <p:nvSpPr>
          <p:cNvPr id="3" name="Rectangle 2">
            <a:extLst>
              <a:ext uri="{FF2B5EF4-FFF2-40B4-BE49-F238E27FC236}">
                <a16:creationId xmlns:a16="http://schemas.microsoft.com/office/drawing/2014/main" id="{A64C072E-6933-9A83-5B1E-0B121344BAF5}"/>
              </a:ext>
            </a:extLst>
          </p:cNvPr>
          <p:cNvSpPr/>
          <p:nvPr/>
        </p:nvSpPr>
        <p:spPr>
          <a:xfrm>
            <a:off x="6096000" y="1018729"/>
            <a:ext cx="826438" cy="457813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359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B3ECF0-6336-1AB1-469A-8B6DA133A03E}"/>
              </a:ext>
            </a:extLst>
          </p:cNvPr>
          <p:cNvSpPr txBox="1">
            <a:spLocks/>
          </p:cNvSpPr>
          <p:nvPr/>
        </p:nvSpPr>
        <p:spPr>
          <a:xfrm>
            <a:off x="304800" y="152400"/>
            <a:ext cx="11658600" cy="1354217"/>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ctr"/>
            <a:r>
              <a:rPr lang="en-GB" dirty="0"/>
              <a:t>Extracting </a:t>
            </a:r>
            <a:r>
              <a:rPr lang="en-GB" u="sng" dirty="0"/>
              <a:t>Coherence and Perplexity score </a:t>
            </a:r>
            <a:r>
              <a:rPr lang="en-GB" dirty="0"/>
              <a:t>from trained model</a:t>
            </a:r>
          </a:p>
        </p:txBody>
      </p:sp>
      <p:pic>
        <p:nvPicPr>
          <p:cNvPr id="5" name="Picture 4">
            <a:extLst>
              <a:ext uri="{FF2B5EF4-FFF2-40B4-BE49-F238E27FC236}">
                <a16:creationId xmlns:a16="http://schemas.microsoft.com/office/drawing/2014/main" id="{54BB402D-2F93-EA94-63CF-EACC12E0C4A1}"/>
              </a:ext>
            </a:extLst>
          </p:cNvPr>
          <p:cNvPicPr>
            <a:picLocks noChangeAspect="1"/>
          </p:cNvPicPr>
          <p:nvPr/>
        </p:nvPicPr>
        <p:blipFill>
          <a:blip r:embed="rId2"/>
          <a:stretch>
            <a:fillRect/>
          </a:stretch>
        </p:blipFill>
        <p:spPr>
          <a:xfrm>
            <a:off x="671879" y="2597234"/>
            <a:ext cx="11399783" cy="2451112"/>
          </a:xfrm>
          <a:prstGeom prst="rect">
            <a:avLst/>
          </a:prstGeom>
        </p:spPr>
      </p:pic>
    </p:spTree>
    <p:extLst>
      <p:ext uri="{BB962C8B-B14F-4D97-AF65-F5344CB8AC3E}">
        <p14:creationId xmlns:p14="http://schemas.microsoft.com/office/powerpoint/2010/main" val="2125092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DE1C-3F6C-5659-6588-79B57B660498}"/>
              </a:ext>
            </a:extLst>
          </p:cNvPr>
          <p:cNvSpPr>
            <a:spLocks noGrp="1"/>
          </p:cNvSpPr>
          <p:nvPr>
            <p:ph type="title"/>
          </p:nvPr>
        </p:nvSpPr>
        <p:spPr>
          <a:xfrm>
            <a:off x="508948" y="107012"/>
            <a:ext cx="3199451" cy="984885"/>
          </a:xfrm>
        </p:spPr>
        <p:txBody>
          <a:bodyPr/>
          <a:lstStyle/>
          <a:p>
            <a:pPr algn="ctr"/>
            <a:r>
              <a:rPr lang="en-GB" sz="3200" dirty="0"/>
              <a:t>Tuning Number of Topics</a:t>
            </a:r>
          </a:p>
        </p:txBody>
      </p:sp>
      <p:sp>
        <p:nvSpPr>
          <p:cNvPr id="3" name="Text Placeholder 2">
            <a:extLst>
              <a:ext uri="{FF2B5EF4-FFF2-40B4-BE49-F238E27FC236}">
                <a16:creationId xmlns:a16="http://schemas.microsoft.com/office/drawing/2014/main" id="{AB4CE935-CFA8-FDAE-4087-41630108AC83}"/>
              </a:ext>
            </a:extLst>
          </p:cNvPr>
          <p:cNvSpPr>
            <a:spLocks noGrp="1"/>
          </p:cNvSpPr>
          <p:nvPr>
            <p:ph type="body" idx="1"/>
          </p:nvPr>
        </p:nvSpPr>
        <p:spPr>
          <a:xfrm>
            <a:off x="280930" y="1553619"/>
            <a:ext cx="3858657" cy="2895009"/>
          </a:xfrm>
        </p:spPr>
        <p:txBody>
          <a:bodyPr/>
          <a:lstStyle/>
          <a:p>
            <a:r>
              <a:rPr lang="en-GB" sz="2000" b="0" dirty="0"/>
              <a:t>Be careful when selecting the range of K topics:</a:t>
            </a:r>
          </a:p>
          <a:p>
            <a:pPr marL="342900" indent="-342900">
              <a:buFontTx/>
              <a:buChar char="-"/>
            </a:pPr>
            <a:r>
              <a:rPr lang="en-GB" sz="2000" b="0" dirty="0"/>
              <a:t>Small numbers: Overly broad topics</a:t>
            </a:r>
          </a:p>
          <a:p>
            <a:pPr marL="342900" indent="-342900">
              <a:buFontTx/>
              <a:buChar char="-"/>
            </a:pPr>
            <a:r>
              <a:rPr lang="en-GB" sz="2000" b="0" dirty="0"/>
              <a:t>Large numbers: Too specify and overlapping but not semantically meaningful</a:t>
            </a:r>
          </a:p>
        </p:txBody>
      </p:sp>
      <p:sp>
        <p:nvSpPr>
          <p:cNvPr id="5" name="TextBox 4">
            <a:extLst>
              <a:ext uri="{FF2B5EF4-FFF2-40B4-BE49-F238E27FC236}">
                <a16:creationId xmlns:a16="http://schemas.microsoft.com/office/drawing/2014/main" id="{0F3F8B7E-4E8E-291D-78FA-8D2F773C7692}"/>
              </a:ext>
            </a:extLst>
          </p:cNvPr>
          <p:cNvSpPr txBox="1"/>
          <p:nvPr/>
        </p:nvSpPr>
        <p:spPr>
          <a:xfrm>
            <a:off x="-1" y="6119336"/>
            <a:ext cx="8338457" cy="523220"/>
          </a:xfrm>
          <a:prstGeom prst="rect">
            <a:avLst/>
          </a:prstGeom>
          <a:noFill/>
        </p:spPr>
        <p:txBody>
          <a:bodyPr wrap="square">
            <a:spAutoFit/>
          </a:bodyPr>
          <a:lstStyle/>
          <a:p>
            <a:r>
              <a:rPr lang="en-GB" sz="1400" b="0" i="0" dirty="0">
                <a:solidFill>
                  <a:srgbClr val="222222"/>
                </a:solidFill>
                <a:effectLst/>
                <a:latin typeface="Arial" panose="020B0604020202020204" pitchFamily="34" charset="0"/>
              </a:rPr>
              <a:t>Chae, B. and Olson, D., 2021. A topical exploration of the intellectual development of decision sciences 1975–2016. </a:t>
            </a:r>
            <a:r>
              <a:rPr lang="en-GB" sz="1400" b="0" i="1" dirty="0">
                <a:solidFill>
                  <a:srgbClr val="222222"/>
                </a:solidFill>
                <a:effectLst/>
                <a:latin typeface="Arial" panose="020B0604020202020204" pitchFamily="34" charset="0"/>
              </a:rPr>
              <a:t>Decision Sciences</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52</a:t>
            </a:r>
            <a:r>
              <a:rPr lang="en-GB" sz="1400" b="0" i="0" dirty="0">
                <a:solidFill>
                  <a:srgbClr val="222222"/>
                </a:solidFill>
                <a:effectLst/>
                <a:latin typeface="Arial" panose="020B0604020202020204" pitchFamily="34" charset="0"/>
              </a:rPr>
              <a:t>(3), pp.543-566.</a:t>
            </a:r>
            <a:endParaRPr lang="en-GB" sz="1400" dirty="0"/>
          </a:p>
        </p:txBody>
      </p:sp>
      <p:pic>
        <p:nvPicPr>
          <p:cNvPr id="11" name="Picture 10">
            <a:extLst>
              <a:ext uri="{FF2B5EF4-FFF2-40B4-BE49-F238E27FC236}">
                <a16:creationId xmlns:a16="http://schemas.microsoft.com/office/drawing/2014/main" id="{9E1657FF-4593-59B2-A614-4AF5BE19473F}"/>
              </a:ext>
            </a:extLst>
          </p:cNvPr>
          <p:cNvPicPr>
            <a:picLocks noChangeAspect="1"/>
          </p:cNvPicPr>
          <p:nvPr/>
        </p:nvPicPr>
        <p:blipFill>
          <a:blip r:embed="rId3"/>
          <a:stretch>
            <a:fillRect/>
          </a:stretch>
        </p:blipFill>
        <p:spPr>
          <a:xfrm>
            <a:off x="4026066" y="500114"/>
            <a:ext cx="8052697" cy="5002017"/>
          </a:xfrm>
          <a:prstGeom prst="rect">
            <a:avLst/>
          </a:prstGeom>
        </p:spPr>
      </p:pic>
    </p:spTree>
    <p:extLst>
      <p:ext uri="{BB962C8B-B14F-4D97-AF65-F5344CB8AC3E}">
        <p14:creationId xmlns:p14="http://schemas.microsoft.com/office/powerpoint/2010/main" val="42144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02316-A417-37A1-6055-C5B84CBC8B42}"/>
              </a:ext>
            </a:extLst>
          </p:cNvPr>
          <p:cNvSpPr>
            <a:spLocks noGrp="1"/>
          </p:cNvSpPr>
          <p:nvPr>
            <p:ph type="body" idx="1"/>
          </p:nvPr>
        </p:nvSpPr>
        <p:spPr>
          <a:xfrm>
            <a:off x="732778" y="122718"/>
            <a:ext cx="4648200" cy="677108"/>
          </a:xfrm>
        </p:spPr>
        <p:txBody>
          <a:bodyPr/>
          <a:lstStyle/>
          <a:p>
            <a:r>
              <a:rPr lang="en-GB" dirty="0"/>
              <a:t>Perplexity Score</a:t>
            </a:r>
          </a:p>
        </p:txBody>
      </p:sp>
      <p:pic>
        <p:nvPicPr>
          <p:cNvPr id="5" name="Picture 4">
            <a:extLst>
              <a:ext uri="{FF2B5EF4-FFF2-40B4-BE49-F238E27FC236}">
                <a16:creationId xmlns:a16="http://schemas.microsoft.com/office/drawing/2014/main" id="{CB25961D-17BB-471C-7A03-1CEFCCA0449B}"/>
              </a:ext>
            </a:extLst>
          </p:cNvPr>
          <p:cNvPicPr>
            <a:picLocks noChangeAspect="1"/>
          </p:cNvPicPr>
          <p:nvPr/>
        </p:nvPicPr>
        <p:blipFill>
          <a:blip r:embed="rId2"/>
          <a:stretch>
            <a:fillRect/>
          </a:stretch>
        </p:blipFill>
        <p:spPr>
          <a:xfrm>
            <a:off x="7612277" y="1255484"/>
            <a:ext cx="4633222" cy="3788229"/>
          </a:xfrm>
          <a:prstGeom prst="rect">
            <a:avLst/>
          </a:prstGeom>
        </p:spPr>
      </p:pic>
      <p:pic>
        <p:nvPicPr>
          <p:cNvPr id="1026" name="Picture 2">
            <a:extLst>
              <a:ext uri="{FF2B5EF4-FFF2-40B4-BE49-F238E27FC236}">
                <a16:creationId xmlns:a16="http://schemas.microsoft.com/office/drawing/2014/main" id="{7DD6D9E4-220A-F0BA-7F40-23C1E9C25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94" y="1505102"/>
            <a:ext cx="7342763" cy="353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53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02316-A417-37A1-6055-C5B84CBC8B42}"/>
              </a:ext>
            </a:extLst>
          </p:cNvPr>
          <p:cNvSpPr>
            <a:spLocks noGrp="1"/>
          </p:cNvSpPr>
          <p:nvPr>
            <p:ph type="body" idx="1"/>
          </p:nvPr>
        </p:nvSpPr>
        <p:spPr>
          <a:xfrm>
            <a:off x="732778" y="122718"/>
            <a:ext cx="4648200" cy="677108"/>
          </a:xfrm>
        </p:spPr>
        <p:txBody>
          <a:bodyPr/>
          <a:lstStyle/>
          <a:p>
            <a:r>
              <a:rPr lang="en-GB" dirty="0"/>
              <a:t>Coherence Score</a:t>
            </a:r>
          </a:p>
        </p:txBody>
      </p:sp>
      <p:pic>
        <p:nvPicPr>
          <p:cNvPr id="2050" name="Picture 2">
            <a:extLst>
              <a:ext uri="{FF2B5EF4-FFF2-40B4-BE49-F238E27FC236}">
                <a16:creationId xmlns:a16="http://schemas.microsoft.com/office/drawing/2014/main" id="{0E75F4CC-DA72-631E-939B-1F4D27D35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54" y="1482499"/>
            <a:ext cx="6993856" cy="3408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57E95B-8880-86E7-4590-A0774CC4296C}"/>
              </a:ext>
            </a:extLst>
          </p:cNvPr>
          <p:cNvPicPr>
            <a:picLocks noChangeAspect="1"/>
          </p:cNvPicPr>
          <p:nvPr/>
        </p:nvPicPr>
        <p:blipFill>
          <a:blip r:embed="rId3"/>
          <a:stretch>
            <a:fillRect/>
          </a:stretch>
        </p:blipFill>
        <p:spPr>
          <a:xfrm>
            <a:off x="7303119" y="1153887"/>
            <a:ext cx="4749408" cy="3838008"/>
          </a:xfrm>
          <a:prstGeom prst="rect">
            <a:avLst/>
          </a:prstGeom>
        </p:spPr>
      </p:pic>
    </p:spTree>
    <p:extLst>
      <p:ext uri="{BB962C8B-B14F-4D97-AF65-F5344CB8AC3E}">
        <p14:creationId xmlns:p14="http://schemas.microsoft.com/office/powerpoint/2010/main" val="465183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1B84CC-B5BE-B319-29FC-663327B79AEC}"/>
              </a:ext>
            </a:extLst>
          </p:cNvPr>
          <p:cNvSpPr>
            <a:spLocks noGrp="1"/>
          </p:cNvSpPr>
          <p:nvPr>
            <p:ph type="body" idx="1"/>
          </p:nvPr>
        </p:nvSpPr>
        <p:spPr>
          <a:xfrm>
            <a:off x="1063173" y="240649"/>
            <a:ext cx="10371350" cy="622952"/>
          </a:xfrm>
        </p:spPr>
        <p:txBody>
          <a:bodyPr/>
          <a:lstStyle/>
          <a:p>
            <a:pPr algn="ctr"/>
            <a:r>
              <a:rPr lang="en-GB" sz="4400" dirty="0"/>
              <a:t>Topic visualisation – </a:t>
            </a:r>
            <a:r>
              <a:rPr lang="en-GB" sz="4400" dirty="0" err="1"/>
              <a:t>pyLDAvis</a:t>
            </a:r>
            <a:endParaRPr lang="en-GB" sz="4400" dirty="0"/>
          </a:p>
          <a:p>
            <a:pPr algn="ctr"/>
            <a:endParaRPr lang="en-GB" dirty="0"/>
          </a:p>
        </p:txBody>
      </p:sp>
      <p:sp>
        <p:nvSpPr>
          <p:cNvPr id="5" name="TextBox 4">
            <a:extLst>
              <a:ext uri="{FF2B5EF4-FFF2-40B4-BE49-F238E27FC236}">
                <a16:creationId xmlns:a16="http://schemas.microsoft.com/office/drawing/2014/main" id="{EE7FD95F-A884-5E66-3FC0-649D510DB833}"/>
              </a:ext>
            </a:extLst>
          </p:cNvPr>
          <p:cNvSpPr txBox="1"/>
          <p:nvPr/>
        </p:nvSpPr>
        <p:spPr>
          <a:xfrm>
            <a:off x="152848" y="5789751"/>
            <a:ext cx="10333723" cy="923330"/>
          </a:xfrm>
          <a:prstGeom prst="rect">
            <a:avLst/>
          </a:prstGeom>
          <a:noFill/>
        </p:spPr>
        <p:txBody>
          <a:bodyPr wrap="square">
            <a:spAutoFit/>
          </a:bodyPr>
          <a:lstStyle/>
          <a:p>
            <a:r>
              <a:rPr lang="en-GB" b="0" i="0" dirty="0">
                <a:solidFill>
                  <a:srgbClr val="222222"/>
                </a:solidFill>
                <a:effectLst/>
                <a:latin typeface="Arial" panose="020B0604020202020204" pitchFamily="34" charset="0"/>
              </a:rPr>
              <a:t>Sievert, C. and Shirley, K., 2014, June. </a:t>
            </a:r>
            <a:r>
              <a:rPr lang="en-GB" b="0" i="0" dirty="0" err="1">
                <a:solidFill>
                  <a:srgbClr val="222222"/>
                </a:solidFill>
                <a:effectLst/>
                <a:latin typeface="Arial" panose="020B0604020202020204" pitchFamily="34" charset="0"/>
              </a:rPr>
              <a:t>LDAvis</a:t>
            </a:r>
            <a:r>
              <a:rPr lang="en-GB" b="0" i="0" dirty="0">
                <a:solidFill>
                  <a:srgbClr val="222222"/>
                </a:solidFill>
                <a:effectLst/>
                <a:latin typeface="Arial" panose="020B0604020202020204" pitchFamily="34" charset="0"/>
              </a:rPr>
              <a:t>: A method for visualizing and interpreting topics. In </a:t>
            </a:r>
            <a:r>
              <a:rPr lang="en-GB" b="0" i="1" dirty="0">
                <a:solidFill>
                  <a:srgbClr val="222222"/>
                </a:solidFill>
                <a:effectLst/>
                <a:latin typeface="Arial" panose="020B0604020202020204" pitchFamily="34" charset="0"/>
              </a:rPr>
              <a:t>Proceedings of the workshop on interactive language learning, visualization, and interfaces</a:t>
            </a:r>
            <a:r>
              <a:rPr lang="en-GB" b="0" i="0" dirty="0">
                <a:solidFill>
                  <a:srgbClr val="222222"/>
                </a:solidFill>
                <a:effectLst/>
                <a:latin typeface="Arial" panose="020B0604020202020204" pitchFamily="34" charset="0"/>
              </a:rPr>
              <a:t> (pp. 63-70).</a:t>
            </a:r>
            <a:endParaRPr lang="en-GB" dirty="0"/>
          </a:p>
        </p:txBody>
      </p:sp>
      <p:sp>
        <p:nvSpPr>
          <p:cNvPr id="8" name="TextBox 7">
            <a:extLst>
              <a:ext uri="{FF2B5EF4-FFF2-40B4-BE49-F238E27FC236}">
                <a16:creationId xmlns:a16="http://schemas.microsoft.com/office/drawing/2014/main" id="{4A822954-33AE-E1D8-AC89-EADA99417686}"/>
              </a:ext>
            </a:extLst>
          </p:cNvPr>
          <p:cNvSpPr txBox="1"/>
          <p:nvPr/>
        </p:nvSpPr>
        <p:spPr>
          <a:xfrm>
            <a:off x="566057" y="863601"/>
            <a:ext cx="6096000" cy="369332"/>
          </a:xfrm>
          <a:prstGeom prst="rect">
            <a:avLst/>
          </a:prstGeom>
          <a:noFill/>
        </p:spPr>
        <p:txBody>
          <a:bodyPr wrap="square">
            <a:spAutoFit/>
          </a:bodyPr>
          <a:lstStyle/>
          <a:p>
            <a:r>
              <a:rPr lang="fr-FR" dirty="0">
                <a:hlinkClick r:id="rId2"/>
              </a:rPr>
              <a:t>API documentation — </a:t>
            </a:r>
            <a:r>
              <a:rPr lang="fr-FR" dirty="0" err="1">
                <a:hlinkClick r:id="rId2"/>
              </a:rPr>
              <a:t>pyLDAvis</a:t>
            </a:r>
            <a:r>
              <a:rPr lang="fr-FR" dirty="0">
                <a:hlinkClick r:id="rId2"/>
              </a:rPr>
              <a:t> 2.1.2 documentation</a:t>
            </a:r>
            <a:endParaRPr lang="en-GB" dirty="0"/>
          </a:p>
        </p:txBody>
      </p:sp>
      <p:pic>
        <p:nvPicPr>
          <p:cNvPr id="10" name="Picture 9">
            <a:extLst>
              <a:ext uri="{FF2B5EF4-FFF2-40B4-BE49-F238E27FC236}">
                <a16:creationId xmlns:a16="http://schemas.microsoft.com/office/drawing/2014/main" id="{B2D883D4-4E2B-B2E4-A966-1CA87022894A}"/>
              </a:ext>
            </a:extLst>
          </p:cNvPr>
          <p:cNvPicPr>
            <a:picLocks noChangeAspect="1"/>
          </p:cNvPicPr>
          <p:nvPr/>
        </p:nvPicPr>
        <p:blipFill>
          <a:blip r:embed="rId3"/>
          <a:stretch>
            <a:fillRect/>
          </a:stretch>
        </p:blipFill>
        <p:spPr>
          <a:xfrm>
            <a:off x="152848" y="1645888"/>
            <a:ext cx="6668181" cy="1865454"/>
          </a:xfrm>
          <a:prstGeom prst="rect">
            <a:avLst/>
          </a:prstGeom>
        </p:spPr>
      </p:pic>
      <p:pic>
        <p:nvPicPr>
          <p:cNvPr id="12" name="Picture 11">
            <a:extLst>
              <a:ext uri="{FF2B5EF4-FFF2-40B4-BE49-F238E27FC236}">
                <a16:creationId xmlns:a16="http://schemas.microsoft.com/office/drawing/2014/main" id="{0C9D4FA4-2C1E-83FE-4CAC-C0F51ED346E3}"/>
              </a:ext>
            </a:extLst>
          </p:cNvPr>
          <p:cNvPicPr>
            <a:picLocks noChangeAspect="1"/>
          </p:cNvPicPr>
          <p:nvPr/>
        </p:nvPicPr>
        <p:blipFill>
          <a:blip r:embed="rId4"/>
          <a:stretch>
            <a:fillRect/>
          </a:stretch>
        </p:blipFill>
        <p:spPr>
          <a:xfrm>
            <a:off x="1756229" y="1323972"/>
            <a:ext cx="9223380" cy="5534028"/>
          </a:xfrm>
          <a:prstGeom prst="rect">
            <a:avLst/>
          </a:prstGeom>
        </p:spPr>
      </p:pic>
    </p:spTree>
    <p:extLst>
      <p:ext uri="{BB962C8B-B14F-4D97-AF65-F5344CB8AC3E}">
        <p14:creationId xmlns:p14="http://schemas.microsoft.com/office/powerpoint/2010/main" val="48763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CC4A-E2C3-FFEA-140A-120C4D7921AA}"/>
              </a:ext>
            </a:extLst>
          </p:cNvPr>
          <p:cNvSpPr>
            <a:spLocks noGrp="1"/>
          </p:cNvSpPr>
          <p:nvPr>
            <p:ph type="title"/>
          </p:nvPr>
        </p:nvSpPr>
        <p:spPr>
          <a:xfrm>
            <a:off x="579821" y="351139"/>
            <a:ext cx="11032358" cy="677108"/>
          </a:xfrm>
        </p:spPr>
        <p:txBody>
          <a:bodyPr/>
          <a:lstStyle/>
          <a:p>
            <a:pPr algn="ctr"/>
            <a:r>
              <a:rPr lang="en-GB" sz="4400" dirty="0"/>
              <a:t>Get </a:t>
            </a:r>
            <a:r>
              <a:rPr lang="en-GB" dirty="0"/>
              <a:t>topic </a:t>
            </a:r>
            <a:r>
              <a:rPr lang="en-GB" sz="4400" dirty="0"/>
              <a:t>distribution per document</a:t>
            </a:r>
            <a:endParaRPr lang="en-GB" dirty="0"/>
          </a:p>
        </p:txBody>
      </p:sp>
      <p:sp>
        <p:nvSpPr>
          <p:cNvPr id="3" name="Text Placeholder 2">
            <a:extLst>
              <a:ext uri="{FF2B5EF4-FFF2-40B4-BE49-F238E27FC236}">
                <a16:creationId xmlns:a16="http://schemas.microsoft.com/office/drawing/2014/main" id="{78B0E351-094B-E0AF-96AD-CD8821F699F3}"/>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153DF492-5712-1389-0B49-0D6630512B12}"/>
              </a:ext>
            </a:extLst>
          </p:cNvPr>
          <p:cNvPicPr>
            <a:picLocks noChangeAspect="1"/>
          </p:cNvPicPr>
          <p:nvPr/>
        </p:nvPicPr>
        <p:blipFill>
          <a:blip r:embed="rId2"/>
          <a:stretch>
            <a:fillRect/>
          </a:stretch>
        </p:blipFill>
        <p:spPr>
          <a:xfrm>
            <a:off x="1936055" y="1202149"/>
            <a:ext cx="9121095" cy="5251038"/>
          </a:xfrm>
          <a:prstGeom prst="rect">
            <a:avLst/>
          </a:prstGeom>
        </p:spPr>
      </p:pic>
    </p:spTree>
    <p:extLst>
      <p:ext uri="{BB962C8B-B14F-4D97-AF65-F5344CB8AC3E}">
        <p14:creationId xmlns:p14="http://schemas.microsoft.com/office/powerpoint/2010/main" val="1577508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EEF0-5E28-E8F9-11B8-3E802187ECEC}"/>
              </a:ext>
            </a:extLst>
          </p:cNvPr>
          <p:cNvSpPr>
            <a:spLocks noGrp="1"/>
          </p:cNvSpPr>
          <p:nvPr>
            <p:ph type="title"/>
          </p:nvPr>
        </p:nvSpPr>
        <p:spPr>
          <a:xfrm>
            <a:off x="507249" y="190244"/>
            <a:ext cx="11177501" cy="615553"/>
          </a:xfrm>
        </p:spPr>
        <p:txBody>
          <a:bodyPr/>
          <a:lstStyle/>
          <a:p>
            <a:pPr algn="ctr"/>
            <a:r>
              <a:rPr lang="en-GB" sz="4000" dirty="0"/>
              <a:t>Get table of topic assignment</a:t>
            </a:r>
          </a:p>
        </p:txBody>
      </p:sp>
      <p:pic>
        <p:nvPicPr>
          <p:cNvPr id="6" name="Picture 5">
            <a:extLst>
              <a:ext uri="{FF2B5EF4-FFF2-40B4-BE49-F238E27FC236}">
                <a16:creationId xmlns:a16="http://schemas.microsoft.com/office/drawing/2014/main" id="{9FBC0514-9ACE-3283-E582-42CB26F697F7}"/>
              </a:ext>
            </a:extLst>
          </p:cNvPr>
          <p:cNvPicPr>
            <a:picLocks noChangeAspect="1"/>
          </p:cNvPicPr>
          <p:nvPr/>
        </p:nvPicPr>
        <p:blipFill>
          <a:blip r:embed="rId2"/>
          <a:stretch>
            <a:fillRect/>
          </a:stretch>
        </p:blipFill>
        <p:spPr>
          <a:xfrm>
            <a:off x="1157967" y="1064079"/>
            <a:ext cx="10267950" cy="5295900"/>
          </a:xfrm>
          <a:prstGeom prst="rect">
            <a:avLst/>
          </a:prstGeom>
        </p:spPr>
      </p:pic>
    </p:spTree>
    <p:extLst>
      <p:ext uri="{BB962C8B-B14F-4D97-AF65-F5344CB8AC3E}">
        <p14:creationId xmlns:p14="http://schemas.microsoft.com/office/powerpoint/2010/main" val="3470545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5F4E-55BF-9ECA-FA1E-8057CFA50093}"/>
              </a:ext>
            </a:extLst>
          </p:cNvPr>
          <p:cNvSpPr>
            <a:spLocks noGrp="1"/>
          </p:cNvSpPr>
          <p:nvPr>
            <p:ph type="title"/>
          </p:nvPr>
        </p:nvSpPr>
        <p:spPr>
          <a:xfrm>
            <a:off x="866478" y="249539"/>
            <a:ext cx="10459044" cy="1354217"/>
          </a:xfrm>
        </p:spPr>
        <p:txBody>
          <a:bodyPr/>
          <a:lstStyle/>
          <a:p>
            <a:pPr algn="ctr"/>
            <a:r>
              <a:rPr lang="en-GB" sz="4400" dirty="0"/>
              <a:t>Get </a:t>
            </a:r>
            <a:r>
              <a:rPr lang="en-GB" dirty="0"/>
              <a:t>the most </a:t>
            </a:r>
            <a:r>
              <a:rPr lang="en-GB" sz="4400" dirty="0"/>
              <a:t>representative documents per topic</a:t>
            </a:r>
            <a:endParaRPr lang="en-GB" dirty="0"/>
          </a:p>
        </p:txBody>
      </p:sp>
      <p:pic>
        <p:nvPicPr>
          <p:cNvPr id="5" name="Picture 4">
            <a:extLst>
              <a:ext uri="{FF2B5EF4-FFF2-40B4-BE49-F238E27FC236}">
                <a16:creationId xmlns:a16="http://schemas.microsoft.com/office/drawing/2014/main" id="{EED2D0BB-2C7D-3ECE-6C9C-D9A2AB0C3BB3}"/>
              </a:ext>
            </a:extLst>
          </p:cNvPr>
          <p:cNvPicPr>
            <a:picLocks noChangeAspect="1"/>
          </p:cNvPicPr>
          <p:nvPr/>
        </p:nvPicPr>
        <p:blipFill>
          <a:blip r:embed="rId2"/>
          <a:stretch>
            <a:fillRect/>
          </a:stretch>
        </p:blipFill>
        <p:spPr>
          <a:xfrm>
            <a:off x="1013732" y="1875064"/>
            <a:ext cx="10382250" cy="3848100"/>
          </a:xfrm>
          <a:prstGeom prst="rect">
            <a:avLst/>
          </a:prstGeom>
        </p:spPr>
      </p:pic>
    </p:spTree>
    <p:extLst>
      <p:ext uri="{BB962C8B-B14F-4D97-AF65-F5344CB8AC3E}">
        <p14:creationId xmlns:p14="http://schemas.microsoft.com/office/powerpoint/2010/main" val="19768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dirty="0"/>
              <a:t>Session 1. Getting started and Text Cleaning</a:t>
            </a:r>
            <a:endParaRPr sz="3600" dirty="0"/>
          </a:p>
        </p:txBody>
      </p:sp>
      <p:sp>
        <p:nvSpPr>
          <p:cNvPr id="3" name="object 3"/>
          <p:cNvSpPr txBox="1"/>
          <p:nvPr/>
        </p:nvSpPr>
        <p:spPr>
          <a:xfrm>
            <a:off x="990600" y="2133600"/>
            <a:ext cx="10896600" cy="3991477"/>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r>
              <a:rPr lang="en-GB" sz="2800" dirty="0">
                <a:latin typeface="Arial"/>
                <a:cs typeface="Arial"/>
              </a:rPr>
              <a:t>Warm-up (10 mins)</a:t>
            </a:r>
          </a:p>
          <a:p>
            <a:pPr marL="605790" lvl="1" indent="-593725">
              <a:spcBef>
                <a:spcPts val="745"/>
              </a:spcBef>
              <a:buAutoNum type="arabicPeriod"/>
              <a:tabLst>
                <a:tab pos="606425" algn="l"/>
              </a:tabLst>
            </a:pPr>
            <a:r>
              <a:rPr lang="en-GB" sz="2800" dirty="0">
                <a:latin typeface="Arial"/>
                <a:cs typeface="Arial"/>
              </a:rPr>
              <a:t>Theory – Why is text cleaning and pre-processing utmost important? (10 mins)</a:t>
            </a:r>
          </a:p>
          <a:p>
            <a:pPr marL="605790" lvl="1" indent="-593725">
              <a:spcBef>
                <a:spcPts val="745"/>
              </a:spcBef>
              <a:buAutoNum type="arabicPeriod"/>
              <a:tabLst>
                <a:tab pos="606425" algn="l"/>
              </a:tabLst>
            </a:pPr>
            <a:r>
              <a:rPr lang="en-GB" sz="2800" dirty="0">
                <a:latin typeface="Arial"/>
                <a:cs typeface="Arial"/>
              </a:rPr>
              <a:t>Setting up the environment (5 mins)</a:t>
            </a:r>
          </a:p>
          <a:p>
            <a:pPr marL="605790" lvl="1" indent="-593725">
              <a:lnSpc>
                <a:spcPct val="100000"/>
              </a:lnSpc>
              <a:spcBef>
                <a:spcPts val="745"/>
              </a:spcBef>
              <a:buAutoNum type="arabicPeriod"/>
              <a:tabLst>
                <a:tab pos="606425" algn="l"/>
              </a:tabLst>
            </a:pPr>
            <a:r>
              <a:rPr lang="en-GB" sz="2800" dirty="0">
                <a:latin typeface="Arial"/>
                <a:cs typeface="Arial"/>
              </a:rPr>
              <a:t>Data collection &amp; inspection from Scopus and Web of Science (25 mins)</a:t>
            </a:r>
          </a:p>
          <a:p>
            <a:pPr marL="605790" lvl="1" indent="-593725">
              <a:lnSpc>
                <a:spcPct val="100000"/>
              </a:lnSpc>
              <a:spcBef>
                <a:spcPts val="745"/>
              </a:spcBef>
              <a:buAutoNum type="arabicPeriod"/>
              <a:tabLst>
                <a:tab pos="606425" algn="l"/>
              </a:tabLst>
            </a:pPr>
            <a:r>
              <a:rPr lang="en-GB" sz="2800" dirty="0">
                <a:latin typeface="Arial"/>
                <a:cs typeface="Arial"/>
              </a:rPr>
              <a:t>Basic text data cleaning (20 mins)</a:t>
            </a:r>
          </a:p>
          <a:p>
            <a:pPr marL="605790" lvl="1" indent="-593725">
              <a:lnSpc>
                <a:spcPct val="100000"/>
              </a:lnSpc>
              <a:spcBef>
                <a:spcPts val="745"/>
              </a:spcBef>
              <a:buAutoNum type="arabicPeriod"/>
              <a:tabLst>
                <a:tab pos="606425" algn="l"/>
              </a:tabLst>
            </a:pPr>
            <a:r>
              <a:rPr lang="en-GB" sz="2800" dirty="0">
                <a:latin typeface="Arial"/>
                <a:cs typeface="Arial"/>
              </a:rPr>
              <a:t>Practice in your own data (20 mins)</a:t>
            </a:r>
            <a:endParaRPr sz="2800" dirty="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Tree>
    <p:extLst>
      <p:ext uri="{BB962C8B-B14F-4D97-AF65-F5344CB8AC3E}">
        <p14:creationId xmlns:p14="http://schemas.microsoft.com/office/powerpoint/2010/main" val="4115999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FF18-6434-6F4A-A3DC-8946A00F185C}"/>
              </a:ext>
            </a:extLst>
          </p:cNvPr>
          <p:cNvSpPr>
            <a:spLocks noGrp="1"/>
          </p:cNvSpPr>
          <p:nvPr>
            <p:ph type="title"/>
          </p:nvPr>
        </p:nvSpPr>
        <p:spPr>
          <a:xfrm>
            <a:off x="1562417" y="283827"/>
            <a:ext cx="9067165" cy="695960"/>
          </a:xfrm>
        </p:spPr>
        <p:txBody>
          <a:bodyPr/>
          <a:lstStyle/>
          <a:p>
            <a:pPr algn="ctr"/>
            <a:r>
              <a:rPr lang="en-GB" dirty="0"/>
              <a:t>Save the final document</a:t>
            </a:r>
          </a:p>
        </p:txBody>
      </p:sp>
      <p:pic>
        <p:nvPicPr>
          <p:cNvPr id="7" name="Picture 6">
            <a:extLst>
              <a:ext uri="{FF2B5EF4-FFF2-40B4-BE49-F238E27FC236}">
                <a16:creationId xmlns:a16="http://schemas.microsoft.com/office/drawing/2014/main" id="{627E8FAA-3BC8-6191-8287-C10A5B84742A}"/>
              </a:ext>
            </a:extLst>
          </p:cNvPr>
          <p:cNvPicPr>
            <a:picLocks noChangeAspect="1"/>
          </p:cNvPicPr>
          <p:nvPr/>
        </p:nvPicPr>
        <p:blipFill>
          <a:blip r:embed="rId2"/>
          <a:stretch>
            <a:fillRect/>
          </a:stretch>
        </p:blipFill>
        <p:spPr>
          <a:xfrm>
            <a:off x="551542" y="1042580"/>
            <a:ext cx="11088914" cy="5531593"/>
          </a:xfrm>
          <a:prstGeom prst="rect">
            <a:avLst/>
          </a:prstGeom>
        </p:spPr>
      </p:pic>
    </p:spTree>
    <p:extLst>
      <p:ext uri="{BB962C8B-B14F-4D97-AF65-F5344CB8AC3E}">
        <p14:creationId xmlns:p14="http://schemas.microsoft.com/office/powerpoint/2010/main" val="1228123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0" y="2819400"/>
            <a:ext cx="5333999" cy="1377557"/>
          </a:xfrm>
          <a:prstGeom prst="rect">
            <a:avLst/>
          </a:prstGeom>
        </p:spPr>
        <p:txBody>
          <a:bodyPr vert="horz" wrap="square" lIns="0" tIns="120650" rIns="0" bIns="0" rtlCol="0">
            <a:spAutoFit/>
          </a:bodyPr>
          <a:lstStyle/>
          <a:p>
            <a:pPr marL="12700" marR="5080">
              <a:lnSpc>
                <a:spcPct val="85200"/>
              </a:lnSpc>
              <a:spcBef>
                <a:spcPts val="950"/>
              </a:spcBef>
            </a:pPr>
            <a:r>
              <a:rPr lang="en-GB" sz="4800" dirty="0"/>
              <a:t>Tutorial task </a:t>
            </a:r>
            <a:br>
              <a:rPr lang="en-GB" sz="4800" dirty="0"/>
            </a:br>
            <a:r>
              <a:rPr lang="en-GB" sz="4800" dirty="0"/>
              <a:t>(1 hour)</a:t>
            </a:r>
            <a:endParaRPr sz="4800" dirty="0"/>
          </a:p>
        </p:txBody>
      </p:sp>
      <p:sp>
        <p:nvSpPr>
          <p:cNvPr id="4" name="TextBox 3">
            <a:extLst>
              <a:ext uri="{FF2B5EF4-FFF2-40B4-BE49-F238E27FC236}">
                <a16:creationId xmlns:a16="http://schemas.microsoft.com/office/drawing/2014/main" id="{8EFBA444-BD55-A4D7-8901-C11EBDC83AE0}"/>
              </a:ext>
            </a:extLst>
          </p:cNvPr>
          <p:cNvSpPr txBox="1"/>
          <p:nvPr/>
        </p:nvSpPr>
        <p:spPr>
          <a:xfrm>
            <a:off x="6400802" y="2590800"/>
            <a:ext cx="5677544" cy="4401205"/>
          </a:xfrm>
          <a:prstGeom prst="rect">
            <a:avLst/>
          </a:prstGeom>
          <a:noFill/>
        </p:spPr>
        <p:txBody>
          <a:bodyPr wrap="square" rtlCol="0">
            <a:spAutoFit/>
          </a:bodyPr>
          <a:lstStyle/>
          <a:p>
            <a:r>
              <a:rPr lang="en-GB" sz="2000" b="1" u="sng" dirty="0">
                <a:solidFill>
                  <a:schemeClr val="bg1"/>
                </a:solidFill>
              </a:rPr>
              <a:t>Pipeline:</a:t>
            </a:r>
          </a:p>
          <a:p>
            <a:endParaRPr lang="en-GB" sz="2000" dirty="0">
              <a:solidFill>
                <a:schemeClr val="bg1"/>
              </a:solidFill>
            </a:endParaRPr>
          </a:p>
          <a:p>
            <a:pPr marL="342900" indent="-342900">
              <a:buAutoNum type="arabicParenR"/>
            </a:pPr>
            <a:r>
              <a:rPr lang="en-GB" sz="2000" dirty="0">
                <a:solidFill>
                  <a:schemeClr val="bg1"/>
                </a:solidFill>
              </a:rPr>
              <a:t>Download and upload data</a:t>
            </a:r>
          </a:p>
          <a:p>
            <a:pPr marL="342900" indent="-342900">
              <a:buAutoNum type="arabicParenR"/>
            </a:pPr>
            <a:r>
              <a:rPr lang="en-GB" sz="2000" dirty="0">
                <a:solidFill>
                  <a:schemeClr val="bg1"/>
                </a:solidFill>
              </a:rPr>
              <a:t>Inspecting, merging and removing duplications</a:t>
            </a:r>
          </a:p>
          <a:p>
            <a:pPr marL="342900" indent="-342900">
              <a:buAutoNum type="arabicParenR"/>
            </a:pPr>
            <a:r>
              <a:rPr lang="en-GB" sz="2000" dirty="0">
                <a:solidFill>
                  <a:schemeClr val="bg1"/>
                </a:solidFill>
              </a:rPr>
              <a:t>Checking missing values</a:t>
            </a:r>
          </a:p>
          <a:p>
            <a:pPr marL="342900" indent="-342900">
              <a:buAutoNum type="arabicParenR"/>
            </a:pPr>
            <a:r>
              <a:rPr lang="en-GB" sz="2000" dirty="0">
                <a:solidFill>
                  <a:schemeClr val="bg1"/>
                </a:solidFill>
              </a:rPr>
              <a:t>Extract the abbreviations</a:t>
            </a:r>
          </a:p>
          <a:p>
            <a:pPr marL="342900" indent="-342900">
              <a:buFontTx/>
              <a:buAutoNum type="arabicParenR"/>
            </a:pPr>
            <a:r>
              <a:rPr lang="en-GB" sz="2000" dirty="0">
                <a:solidFill>
                  <a:schemeClr val="bg1"/>
                </a:solidFill>
              </a:rPr>
              <a:t>Define a customised function</a:t>
            </a:r>
          </a:p>
          <a:p>
            <a:pPr marL="342900" indent="-342900">
              <a:buFontTx/>
              <a:buAutoNum type="arabicParenR"/>
            </a:pPr>
            <a:r>
              <a:rPr lang="en-GB" sz="2000" dirty="0">
                <a:solidFill>
                  <a:schemeClr val="bg1"/>
                </a:solidFill>
              </a:rPr>
              <a:t>Expand the contractions</a:t>
            </a:r>
          </a:p>
          <a:p>
            <a:pPr marL="342900" indent="-342900">
              <a:buFontTx/>
              <a:buAutoNum type="arabicParenR"/>
            </a:pPr>
            <a:r>
              <a:rPr lang="en-GB" sz="2000" dirty="0">
                <a:solidFill>
                  <a:schemeClr val="bg1"/>
                </a:solidFill>
              </a:rPr>
              <a:t>Collocation detection (bigrams and trigrams)</a:t>
            </a:r>
          </a:p>
          <a:p>
            <a:pPr marL="342900" indent="-342900">
              <a:buFontTx/>
              <a:buAutoNum type="arabicParenR"/>
            </a:pPr>
            <a:r>
              <a:rPr lang="en-GB" sz="2000" dirty="0">
                <a:solidFill>
                  <a:schemeClr val="bg1"/>
                </a:solidFill>
              </a:rPr>
              <a:t>Stop word removals</a:t>
            </a:r>
          </a:p>
          <a:p>
            <a:pPr marL="342900" indent="-342900">
              <a:buFontTx/>
              <a:buAutoNum type="arabicParenR"/>
            </a:pPr>
            <a:r>
              <a:rPr lang="en-GB" sz="2000" dirty="0">
                <a:solidFill>
                  <a:schemeClr val="bg1"/>
                </a:solidFill>
              </a:rPr>
              <a:t>Lemmatisation</a:t>
            </a:r>
          </a:p>
          <a:p>
            <a:pPr marL="342900" indent="-342900">
              <a:buAutoNum type="arabicParenR"/>
            </a:pPr>
            <a:endParaRPr lang="en-GB" sz="2000" dirty="0">
              <a:solidFill>
                <a:schemeClr val="bg1"/>
              </a:solidFill>
            </a:endParaRPr>
          </a:p>
          <a:p>
            <a:pPr marL="342900" indent="-342900">
              <a:buAutoNum type="arabicParenR"/>
            </a:pPr>
            <a:endParaRPr lang="en-GB" sz="2000" dirty="0">
              <a:solidFill>
                <a:schemeClr val="bg1"/>
              </a:solidFill>
            </a:endParaRPr>
          </a:p>
        </p:txBody>
      </p:sp>
      <p:sp>
        <p:nvSpPr>
          <p:cNvPr id="5" name="TextBox 4">
            <a:extLst>
              <a:ext uri="{FF2B5EF4-FFF2-40B4-BE49-F238E27FC236}">
                <a16:creationId xmlns:a16="http://schemas.microsoft.com/office/drawing/2014/main" id="{DF28EF74-EDC8-9B00-BE28-8CB9D6C2B97E}"/>
              </a:ext>
            </a:extLst>
          </p:cNvPr>
          <p:cNvSpPr txBox="1"/>
          <p:nvPr/>
        </p:nvSpPr>
        <p:spPr>
          <a:xfrm>
            <a:off x="6400802" y="533400"/>
            <a:ext cx="5677544" cy="1938992"/>
          </a:xfrm>
          <a:prstGeom prst="rect">
            <a:avLst/>
          </a:prstGeom>
          <a:noFill/>
        </p:spPr>
        <p:txBody>
          <a:bodyPr wrap="square" rtlCol="0">
            <a:spAutoFit/>
          </a:bodyPr>
          <a:lstStyle/>
          <a:p>
            <a:r>
              <a:rPr lang="en-GB" sz="2000" dirty="0">
                <a:solidFill>
                  <a:schemeClr val="bg1"/>
                </a:solidFill>
              </a:rPr>
              <a:t>Task: Collect two sets of abstracts using your own keywords of your own research projects (Scopus and </a:t>
            </a:r>
            <a:r>
              <a:rPr lang="en-GB" sz="2000" dirty="0" err="1">
                <a:solidFill>
                  <a:schemeClr val="bg1"/>
                </a:solidFill>
              </a:rPr>
              <a:t>WoS</a:t>
            </a:r>
            <a:r>
              <a:rPr lang="en-GB" sz="2000" dirty="0">
                <a:solidFill>
                  <a:schemeClr val="bg1"/>
                </a:solidFill>
              </a:rPr>
              <a:t>). Upload them to your Google Drive and load them to Google </a:t>
            </a:r>
            <a:r>
              <a:rPr lang="en-GB" sz="2000" dirty="0" err="1">
                <a:solidFill>
                  <a:schemeClr val="bg1"/>
                </a:solidFill>
              </a:rPr>
              <a:t>Colab</a:t>
            </a:r>
            <a:r>
              <a:rPr lang="en-GB" sz="2000" dirty="0">
                <a:solidFill>
                  <a:schemeClr val="bg1"/>
                </a:solidFill>
              </a:rPr>
              <a:t>. Please apply the learnt pipeline of text cleaning into your datasets.</a:t>
            </a:r>
          </a:p>
        </p:txBody>
      </p:sp>
    </p:spTree>
    <p:extLst>
      <p:ext uri="{BB962C8B-B14F-4D97-AF65-F5344CB8AC3E}">
        <p14:creationId xmlns:p14="http://schemas.microsoft.com/office/powerpoint/2010/main" val="3122487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77203" y="3429000"/>
            <a:ext cx="4546600" cy="63500"/>
          </a:xfrm>
          <a:custGeom>
            <a:avLst/>
            <a:gdLst/>
            <a:ahLst/>
            <a:cxnLst/>
            <a:rect l="l" t="t" r="r" b="b"/>
            <a:pathLst>
              <a:path w="4546600" h="63500">
                <a:moveTo>
                  <a:pt x="4546600" y="0"/>
                </a:moveTo>
                <a:lnTo>
                  <a:pt x="0" y="0"/>
                </a:lnTo>
                <a:lnTo>
                  <a:pt x="0" y="63500"/>
                </a:lnTo>
                <a:lnTo>
                  <a:pt x="4546600" y="63500"/>
                </a:lnTo>
                <a:lnTo>
                  <a:pt x="4546600" y="0"/>
                </a:lnTo>
                <a:close/>
              </a:path>
            </a:pathLst>
          </a:custGeom>
          <a:solidFill>
            <a:srgbClr val="F7D600"/>
          </a:solidFill>
        </p:spPr>
        <p:txBody>
          <a:bodyPr wrap="square" lIns="0" tIns="0" rIns="0" bIns="0" rtlCol="0"/>
          <a:lstStyle/>
          <a:p>
            <a:endParaRPr/>
          </a:p>
        </p:txBody>
      </p:sp>
      <p:sp>
        <p:nvSpPr>
          <p:cNvPr id="4" name="TextBox 3">
            <a:extLst>
              <a:ext uri="{FF2B5EF4-FFF2-40B4-BE49-F238E27FC236}">
                <a16:creationId xmlns:a16="http://schemas.microsoft.com/office/drawing/2014/main" id="{0E43BAC6-7205-960A-0CE0-6C3296E7C7ED}"/>
              </a:ext>
            </a:extLst>
          </p:cNvPr>
          <p:cNvSpPr txBox="1"/>
          <p:nvPr/>
        </p:nvSpPr>
        <p:spPr>
          <a:xfrm>
            <a:off x="6466114" y="185057"/>
            <a:ext cx="5334000" cy="5858014"/>
          </a:xfrm>
          <a:prstGeom prst="rect">
            <a:avLst/>
          </a:prstGeom>
          <a:noFill/>
        </p:spPr>
        <p:txBody>
          <a:bodyPr wrap="square" rtlCol="0">
            <a:spAutoFit/>
          </a:bodyPr>
          <a:lstStyle/>
          <a:p>
            <a:pPr lvl="1">
              <a:lnSpc>
                <a:spcPct val="150000"/>
              </a:lnSpc>
            </a:pPr>
            <a:r>
              <a:rPr lang="en-GB" dirty="0">
                <a:solidFill>
                  <a:schemeClr val="bg1"/>
                </a:solidFill>
              </a:rPr>
              <a:t>Run LDA model on your cleaned dataset</a:t>
            </a:r>
          </a:p>
          <a:p>
            <a:pPr lvl="1">
              <a:lnSpc>
                <a:spcPct val="150000"/>
              </a:lnSpc>
            </a:pPr>
            <a:endParaRPr lang="en-GB" dirty="0">
              <a:solidFill>
                <a:schemeClr val="bg1"/>
              </a:solidFill>
            </a:endParaRPr>
          </a:p>
          <a:p>
            <a:pPr lvl="1">
              <a:lnSpc>
                <a:spcPct val="150000"/>
              </a:lnSpc>
            </a:pPr>
            <a:endParaRPr lang="en-GB" dirty="0">
              <a:solidFill>
                <a:schemeClr val="bg1"/>
              </a:solidFill>
            </a:endParaRPr>
          </a:p>
          <a:p>
            <a:pPr lvl="1">
              <a:lnSpc>
                <a:spcPct val="150000"/>
              </a:lnSpc>
            </a:pPr>
            <a:r>
              <a:rPr lang="en-GB" dirty="0">
                <a:solidFill>
                  <a:schemeClr val="bg1"/>
                </a:solidFill>
              </a:rPr>
              <a:t>Pipeline:</a:t>
            </a:r>
          </a:p>
          <a:p>
            <a:pPr marL="342900" lvl="1" indent="-342900">
              <a:lnSpc>
                <a:spcPct val="150000"/>
              </a:lnSpc>
              <a:buAutoNum type="arabicParenR"/>
            </a:pPr>
            <a:r>
              <a:rPr lang="en-GB" dirty="0">
                <a:solidFill>
                  <a:schemeClr val="bg1"/>
                </a:solidFill>
              </a:rPr>
              <a:t>Prepare required data format</a:t>
            </a:r>
          </a:p>
          <a:p>
            <a:pPr marL="342900" lvl="1" indent="-342900">
              <a:lnSpc>
                <a:spcPct val="150000"/>
              </a:lnSpc>
              <a:buAutoNum type="arabicParenR"/>
            </a:pPr>
            <a:r>
              <a:rPr lang="en-GB" dirty="0">
                <a:solidFill>
                  <a:schemeClr val="bg1"/>
                </a:solidFill>
              </a:rPr>
              <a:t>Run a test model with a random number of topics</a:t>
            </a:r>
          </a:p>
          <a:p>
            <a:pPr marL="342900" lvl="1" indent="-342900">
              <a:lnSpc>
                <a:spcPct val="150000"/>
              </a:lnSpc>
              <a:buFontTx/>
              <a:buAutoNum type="arabicParenR"/>
            </a:pPr>
            <a:r>
              <a:rPr lang="en-GB" dirty="0">
                <a:solidFill>
                  <a:schemeClr val="bg1"/>
                </a:solidFill>
              </a:rPr>
              <a:t>Tune the number of topics using perplexity and coherence score and visualise</a:t>
            </a:r>
          </a:p>
          <a:p>
            <a:pPr marL="342900" lvl="1" indent="-342900">
              <a:lnSpc>
                <a:spcPct val="150000"/>
              </a:lnSpc>
              <a:buAutoNum type="arabicParenR"/>
            </a:pPr>
            <a:r>
              <a:rPr lang="en-GB" dirty="0">
                <a:solidFill>
                  <a:schemeClr val="bg1"/>
                </a:solidFill>
              </a:rPr>
              <a:t>Retrain the model with the optimal number of topics </a:t>
            </a:r>
          </a:p>
          <a:p>
            <a:pPr marL="342900" lvl="1" indent="-342900">
              <a:lnSpc>
                <a:spcPct val="150000"/>
              </a:lnSpc>
              <a:buAutoNum type="arabicParenR"/>
            </a:pPr>
            <a:r>
              <a:rPr lang="en-GB" dirty="0">
                <a:solidFill>
                  <a:schemeClr val="bg1"/>
                </a:solidFill>
              </a:rPr>
              <a:t>Visualise topics using </a:t>
            </a:r>
            <a:r>
              <a:rPr lang="en-GB" dirty="0" err="1">
                <a:solidFill>
                  <a:schemeClr val="bg1"/>
                </a:solidFill>
              </a:rPr>
              <a:t>pyLDAvis</a:t>
            </a:r>
            <a:endParaRPr lang="en-GB" dirty="0">
              <a:solidFill>
                <a:schemeClr val="bg1"/>
              </a:solidFill>
            </a:endParaRPr>
          </a:p>
          <a:p>
            <a:pPr marL="342900" lvl="1" indent="-342900">
              <a:lnSpc>
                <a:spcPct val="150000"/>
              </a:lnSpc>
              <a:buAutoNum type="arabicParenR"/>
            </a:pPr>
            <a:r>
              <a:rPr lang="en-GB" dirty="0">
                <a:solidFill>
                  <a:schemeClr val="bg1"/>
                </a:solidFill>
              </a:rPr>
              <a:t>Extract topic assignment, topic distribution and representative document per topic</a:t>
            </a:r>
          </a:p>
        </p:txBody>
      </p:sp>
      <p:sp>
        <p:nvSpPr>
          <p:cNvPr id="7" name="object 2">
            <a:extLst>
              <a:ext uri="{FF2B5EF4-FFF2-40B4-BE49-F238E27FC236}">
                <a16:creationId xmlns:a16="http://schemas.microsoft.com/office/drawing/2014/main" id="{08EDA5D0-DFC3-BCDA-D789-1DF7929B24F3}"/>
              </a:ext>
            </a:extLst>
          </p:cNvPr>
          <p:cNvSpPr txBox="1">
            <a:spLocks/>
          </p:cNvSpPr>
          <p:nvPr/>
        </p:nvSpPr>
        <p:spPr>
          <a:xfrm>
            <a:off x="457200" y="2819400"/>
            <a:ext cx="5333999" cy="1377557"/>
          </a:xfrm>
          <a:prstGeom prst="rect">
            <a:avLst/>
          </a:prstGeom>
        </p:spPr>
        <p:txBody>
          <a:bodyPr vert="horz" wrap="square" lIns="0" tIns="120650" rIns="0" bIns="0" rtlCol="0">
            <a:spAutoFit/>
          </a:bodyPr>
          <a:lstStyle>
            <a:lvl1pPr>
              <a:defRPr sz="6000" b="1" i="0">
                <a:solidFill>
                  <a:srgbClr val="F7D600"/>
                </a:solidFill>
                <a:latin typeface="Arial"/>
                <a:ea typeface="+mj-ea"/>
                <a:cs typeface="Arial"/>
              </a:defRPr>
            </a:lvl1pPr>
          </a:lstStyle>
          <a:p>
            <a:pPr marL="12700" marR="5080">
              <a:lnSpc>
                <a:spcPct val="85200"/>
              </a:lnSpc>
              <a:spcBef>
                <a:spcPts val="950"/>
              </a:spcBef>
            </a:pPr>
            <a:r>
              <a:rPr lang="en-GB" sz="4800"/>
              <a:t>Tutorial task </a:t>
            </a:r>
            <a:br>
              <a:rPr lang="en-GB" sz="4800"/>
            </a:br>
            <a:r>
              <a:rPr lang="en-GB" sz="4800"/>
              <a:t>(1 hour)</a:t>
            </a:r>
            <a:endParaRPr lang="en-GB" sz="4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2150" y="768603"/>
            <a:ext cx="7306309" cy="1181100"/>
          </a:xfrm>
          <a:prstGeom prst="rect">
            <a:avLst/>
          </a:prstGeom>
        </p:spPr>
        <p:txBody>
          <a:bodyPr vert="horz" wrap="square" lIns="0" tIns="83820" rIns="0" bIns="0" rtlCol="0">
            <a:spAutoFit/>
          </a:bodyPr>
          <a:lstStyle/>
          <a:p>
            <a:pPr marL="2495550" marR="5080" indent="-2482850">
              <a:lnSpc>
                <a:spcPts val="4300"/>
              </a:lnSpc>
              <a:spcBef>
                <a:spcPts val="660"/>
              </a:spcBef>
            </a:pPr>
            <a:r>
              <a:rPr sz="4000">
                <a:solidFill>
                  <a:srgbClr val="000099"/>
                </a:solidFill>
              </a:rPr>
              <a:t>Thank</a:t>
            </a:r>
            <a:r>
              <a:rPr sz="4000" spc="-20">
                <a:solidFill>
                  <a:srgbClr val="000099"/>
                </a:solidFill>
              </a:rPr>
              <a:t> </a:t>
            </a:r>
            <a:r>
              <a:rPr sz="4000">
                <a:solidFill>
                  <a:srgbClr val="000099"/>
                </a:solidFill>
              </a:rPr>
              <a:t>you</a:t>
            </a:r>
            <a:r>
              <a:rPr sz="4000" spc="-15">
                <a:solidFill>
                  <a:srgbClr val="000099"/>
                </a:solidFill>
              </a:rPr>
              <a:t> </a:t>
            </a:r>
            <a:r>
              <a:rPr sz="4000">
                <a:solidFill>
                  <a:srgbClr val="000099"/>
                </a:solidFill>
              </a:rPr>
              <a:t>very</a:t>
            </a:r>
            <a:r>
              <a:rPr sz="4000" spc="-10">
                <a:solidFill>
                  <a:srgbClr val="000099"/>
                </a:solidFill>
              </a:rPr>
              <a:t> </a:t>
            </a:r>
            <a:r>
              <a:rPr sz="4000">
                <a:solidFill>
                  <a:srgbClr val="000099"/>
                </a:solidFill>
              </a:rPr>
              <a:t>much</a:t>
            </a:r>
            <a:r>
              <a:rPr sz="4000" spc="-15">
                <a:solidFill>
                  <a:srgbClr val="000099"/>
                </a:solidFill>
              </a:rPr>
              <a:t> </a:t>
            </a:r>
            <a:r>
              <a:rPr sz="4000">
                <a:solidFill>
                  <a:srgbClr val="000099"/>
                </a:solidFill>
              </a:rPr>
              <a:t>for </a:t>
            </a:r>
            <a:r>
              <a:rPr sz="4000" spc="-20">
                <a:solidFill>
                  <a:srgbClr val="000099"/>
                </a:solidFill>
              </a:rPr>
              <a:t>your </a:t>
            </a:r>
            <a:r>
              <a:rPr sz="4000" spc="-10">
                <a:solidFill>
                  <a:srgbClr val="000099"/>
                </a:solidFill>
              </a:rPr>
              <a:t>attention!</a:t>
            </a:r>
            <a:endParaRPr sz="4000"/>
          </a:p>
        </p:txBody>
      </p:sp>
      <p:sp>
        <p:nvSpPr>
          <p:cNvPr id="3" name="object 3"/>
          <p:cNvSpPr txBox="1"/>
          <p:nvPr/>
        </p:nvSpPr>
        <p:spPr>
          <a:xfrm>
            <a:off x="4343400" y="3284537"/>
            <a:ext cx="3830954" cy="635000"/>
          </a:xfrm>
          <a:prstGeom prst="rect">
            <a:avLst/>
          </a:prstGeom>
        </p:spPr>
        <p:txBody>
          <a:bodyPr vert="horz" wrap="square" lIns="0" tIns="12700" rIns="0" bIns="0" rtlCol="0">
            <a:spAutoFit/>
          </a:bodyPr>
          <a:lstStyle/>
          <a:p>
            <a:pPr marL="12700">
              <a:lnSpc>
                <a:spcPct val="100000"/>
              </a:lnSpc>
              <a:spcBef>
                <a:spcPts val="100"/>
              </a:spcBef>
            </a:pPr>
            <a:r>
              <a:rPr sz="4000" b="1">
                <a:solidFill>
                  <a:srgbClr val="000099"/>
                </a:solidFill>
                <a:latin typeface="Arial"/>
                <a:cs typeface="Arial"/>
              </a:rPr>
              <a:t>Any</a:t>
            </a:r>
            <a:r>
              <a:rPr sz="4000" b="1" spc="-20">
                <a:solidFill>
                  <a:srgbClr val="000099"/>
                </a:solidFill>
                <a:latin typeface="Arial"/>
                <a:cs typeface="Arial"/>
              </a:rPr>
              <a:t> </a:t>
            </a:r>
            <a:r>
              <a:rPr sz="4000" b="1" spc="-10">
                <a:solidFill>
                  <a:srgbClr val="000099"/>
                </a:solidFill>
                <a:latin typeface="Arial"/>
                <a:cs typeface="Arial"/>
              </a:rPr>
              <a:t>questions?</a:t>
            </a:r>
            <a:endParaRPr sz="4000">
              <a:latin typeface="Arial"/>
              <a:cs typeface="Arial"/>
            </a:endParaRPr>
          </a:p>
        </p:txBody>
      </p:sp>
      <p:pic>
        <p:nvPicPr>
          <p:cNvPr id="5" name="object 5"/>
          <p:cNvPicPr/>
          <p:nvPr/>
        </p:nvPicPr>
        <p:blipFill>
          <a:blip r:embed="rId2" cstate="print"/>
          <a:stretch>
            <a:fillRect/>
          </a:stretch>
        </p:blipFill>
        <p:spPr>
          <a:xfrm>
            <a:off x="2895600" y="2971800"/>
            <a:ext cx="1411287" cy="1412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1662951" y="513064"/>
            <a:ext cx="8648383" cy="1354217"/>
          </a:xfrm>
        </p:spPr>
        <p:txBody>
          <a:bodyPr/>
          <a:lstStyle/>
          <a:p>
            <a:pPr algn="ctr"/>
            <a:r>
              <a:rPr lang="en-GB" dirty="0"/>
              <a:t>Warm-up activities with </a:t>
            </a:r>
            <a:r>
              <a:rPr lang="en-GB" dirty="0" err="1"/>
              <a:t>Menti</a:t>
            </a:r>
            <a:r>
              <a:rPr lang="en-GB" dirty="0"/>
              <a:t> (10 mins)</a:t>
            </a:r>
          </a:p>
        </p:txBody>
      </p:sp>
      <p:pic>
        <p:nvPicPr>
          <p:cNvPr id="3074" name="Picture 2">
            <a:extLst>
              <a:ext uri="{FF2B5EF4-FFF2-40B4-BE49-F238E27FC236}">
                <a16:creationId xmlns:a16="http://schemas.microsoft.com/office/drawing/2014/main" id="{0A63CDB5-949E-631A-5CA9-62A6E14CD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6" y="1860021"/>
            <a:ext cx="4484915" cy="44849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7BB35-78EA-300F-AB5B-3F65D39C1395}"/>
              </a:ext>
            </a:extLst>
          </p:cNvPr>
          <p:cNvSpPr txBox="1"/>
          <p:nvPr/>
        </p:nvSpPr>
        <p:spPr>
          <a:xfrm>
            <a:off x="5566229" y="3156857"/>
            <a:ext cx="5029200" cy="1077218"/>
          </a:xfrm>
          <a:prstGeom prst="rect">
            <a:avLst/>
          </a:prstGeom>
          <a:noFill/>
        </p:spPr>
        <p:txBody>
          <a:bodyPr wrap="square" rtlCol="0">
            <a:spAutoFit/>
          </a:bodyPr>
          <a:lstStyle/>
          <a:p>
            <a:pPr algn="ctr"/>
            <a:r>
              <a:rPr lang="en-GB" sz="3200" dirty="0"/>
              <a:t>Join at menti.com use code 6190 9269</a:t>
            </a:r>
          </a:p>
        </p:txBody>
      </p:sp>
    </p:spTree>
    <p:extLst>
      <p:ext uri="{BB962C8B-B14F-4D97-AF65-F5344CB8AC3E}">
        <p14:creationId xmlns:p14="http://schemas.microsoft.com/office/powerpoint/2010/main" val="113019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914400"/>
            <a:ext cx="5638800" cy="4067780"/>
          </a:xfrm>
          <a:prstGeom prst="rect">
            <a:avLst/>
          </a:prstGeom>
        </p:spPr>
        <p:txBody>
          <a:bodyPr vert="horz" wrap="square" lIns="0" tIns="154940" rIns="0" bIns="0" rtlCol="0">
            <a:spAutoFit/>
          </a:bodyPr>
          <a:lstStyle/>
          <a:p>
            <a:pPr marL="12700" marR="5080">
              <a:lnSpc>
                <a:spcPts val="6100"/>
              </a:lnSpc>
              <a:spcBef>
                <a:spcPts val="1220"/>
              </a:spcBef>
            </a:pPr>
            <a:r>
              <a:rPr lang="en-GB" sz="5400" spc="-80">
                <a:solidFill>
                  <a:srgbClr val="F7D600"/>
                </a:solidFill>
              </a:rPr>
              <a:t>1. The importance of data cleaning and processing (10 mins)</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247650" y="138618"/>
            <a:ext cx="10744200" cy="492443"/>
          </a:xfrm>
        </p:spPr>
        <p:txBody>
          <a:bodyPr/>
          <a:lstStyle/>
          <a:p>
            <a:pPr algn="l"/>
            <a:r>
              <a:rPr lang="en-GB" sz="3200"/>
              <a:t>1. Structured vs. Unstructured data </a:t>
            </a:r>
          </a:p>
        </p:txBody>
      </p:sp>
      <p:sp>
        <p:nvSpPr>
          <p:cNvPr id="3" name="object 6">
            <a:extLst>
              <a:ext uri="{FF2B5EF4-FFF2-40B4-BE49-F238E27FC236}">
                <a16:creationId xmlns:a16="http://schemas.microsoft.com/office/drawing/2014/main" id="{2C3A9242-6489-12BA-BFB1-187014B78A20}"/>
              </a:ext>
            </a:extLst>
          </p:cNvPr>
          <p:cNvSpPr/>
          <p:nvPr/>
        </p:nvSpPr>
        <p:spPr>
          <a:xfrm>
            <a:off x="215786" y="2133601"/>
            <a:ext cx="5346815" cy="3178624"/>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ABA64441-FB9C-7FEB-0187-90D76EDE8339}"/>
              </a:ext>
            </a:extLst>
          </p:cNvPr>
          <p:cNvSpPr txBox="1"/>
          <p:nvPr/>
        </p:nvSpPr>
        <p:spPr>
          <a:xfrm>
            <a:off x="2133600" y="695667"/>
            <a:ext cx="8382000" cy="523220"/>
          </a:xfrm>
          <a:prstGeom prst="rect">
            <a:avLst/>
          </a:prstGeom>
          <a:noFill/>
        </p:spPr>
        <p:txBody>
          <a:bodyPr wrap="square" rtlCol="0">
            <a:spAutoFit/>
          </a:bodyPr>
          <a:lstStyle/>
          <a:p>
            <a:pPr algn="ctr"/>
            <a:r>
              <a:rPr lang="en-GB" sz="2800" i="1">
                <a:solidFill>
                  <a:srgbClr val="FF0000"/>
                </a:solidFill>
              </a:rPr>
              <a:t>What are the differences between them?</a:t>
            </a:r>
          </a:p>
        </p:txBody>
      </p:sp>
      <p:sp>
        <p:nvSpPr>
          <p:cNvPr id="5" name="TextBox 4">
            <a:extLst>
              <a:ext uri="{FF2B5EF4-FFF2-40B4-BE49-F238E27FC236}">
                <a16:creationId xmlns:a16="http://schemas.microsoft.com/office/drawing/2014/main" id="{1547B461-4C61-7C7D-04D4-D684205CD882}"/>
              </a:ext>
            </a:extLst>
          </p:cNvPr>
          <p:cNvSpPr txBox="1"/>
          <p:nvPr/>
        </p:nvSpPr>
        <p:spPr>
          <a:xfrm>
            <a:off x="838200" y="1545775"/>
            <a:ext cx="3886200" cy="369332"/>
          </a:xfrm>
          <a:prstGeom prst="rect">
            <a:avLst/>
          </a:prstGeom>
          <a:noFill/>
        </p:spPr>
        <p:txBody>
          <a:bodyPr wrap="square" rtlCol="0">
            <a:spAutoFit/>
          </a:bodyPr>
          <a:lstStyle/>
          <a:p>
            <a:pPr algn="ctr"/>
            <a:r>
              <a:rPr lang="en-GB" b="1"/>
              <a:t>Structured data</a:t>
            </a:r>
          </a:p>
        </p:txBody>
      </p:sp>
      <p:sp>
        <p:nvSpPr>
          <p:cNvPr id="6" name="TextBox 5">
            <a:extLst>
              <a:ext uri="{FF2B5EF4-FFF2-40B4-BE49-F238E27FC236}">
                <a16:creationId xmlns:a16="http://schemas.microsoft.com/office/drawing/2014/main" id="{215A4482-F580-294C-FA7F-26189CE94CBF}"/>
              </a:ext>
            </a:extLst>
          </p:cNvPr>
          <p:cNvSpPr txBox="1"/>
          <p:nvPr/>
        </p:nvSpPr>
        <p:spPr>
          <a:xfrm>
            <a:off x="7468150" y="1502464"/>
            <a:ext cx="3886200" cy="369332"/>
          </a:xfrm>
          <a:prstGeom prst="rect">
            <a:avLst/>
          </a:prstGeom>
          <a:noFill/>
        </p:spPr>
        <p:txBody>
          <a:bodyPr wrap="square" rtlCol="0">
            <a:spAutoFit/>
          </a:bodyPr>
          <a:lstStyle/>
          <a:p>
            <a:pPr algn="ctr"/>
            <a:r>
              <a:rPr lang="en-GB" b="1"/>
              <a:t>Unstructured data</a:t>
            </a:r>
          </a:p>
        </p:txBody>
      </p:sp>
      <p:pic>
        <p:nvPicPr>
          <p:cNvPr id="8" name="Picture 7">
            <a:extLst>
              <a:ext uri="{FF2B5EF4-FFF2-40B4-BE49-F238E27FC236}">
                <a16:creationId xmlns:a16="http://schemas.microsoft.com/office/drawing/2014/main" id="{2497360C-AC4E-70FF-B3B3-4A2B48AC4B82}"/>
              </a:ext>
            </a:extLst>
          </p:cNvPr>
          <p:cNvPicPr>
            <a:picLocks noChangeAspect="1"/>
          </p:cNvPicPr>
          <p:nvPr/>
        </p:nvPicPr>
        <p:blipFill>
          <a:blip r:embed="rId4"/>
          <a:stretch>
            <a:fillRect/>
          </a:stretch>
        </p:blipFill>
        <p:spPr>
          <a:xfrm>
            <a:off x="5635523" y="1871796"/>
            <a:ext cx="6524134" cy="4986204"/>
          </a:xfrm>
          <a:prstGeom prst="rect">
            <a:avLst/>
          </a:prstGeom>
        </p:spPr>
      </p:pic>
    </p:spTree>
    <p:extLst>
      <p:ext uri="{BB962C8B-B14F-4D97-AF65-F5344CB8AC3E}">
        <p14:creationId xmlns:p14="http://schemas.microsoft.com/office/powerpoint/2010/main" val="326842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6512</Words>
  <Application>Microsoft Office PowerPoint</Application>
  <PresentationFormat>Widescreen</PresentationFormat>
  <Paragraphs>484</Paragraphs>
  <Slides>63</Slides>
  <Notes>25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-apple-system</vt:lpstr>
      <vt:lpstr>Arial</vt:lpstr>
      <vt:lpstr>Calibri</vt:lpstr>
      <vt:lpstr>Cambria Math</vt:lpstr>
      <vt:lpstr>Courier New</vt:lpstr>
      <vt:lpstr>dm sans</vt:lpstr>
      <vt:lpstr>Google Sans</vt:lpstr>
      <vt:lpstr>Lato</vt:lpstr>
      <vt:lpstr>NexusSan</vt:lpstr>
      <vt:lpstr>Söhne</vt:lpstr>
      <vt:lpstr>Times New Roman</vt:lpstr>
      <vt:lpstr>Office Theme</vt:lpstr>
      <vt:lpstr>NUSC Summer School</vt:lpstr>
      <vt:lpstr>Learning Outcomes</vt:lpstr>
      <vt:lpstr>Session 1. Getting started and Text Cleaning</vt:lpstr>
      <vt:lpstr>Session 2. Text Transformation </vt:lpstr>
      <vt:lpstr>Session 3. Topic Modelling and Outcomes</vt:lpstr>
      <vt:lpstr>Session 1. Getting started and Text Cleaning</vt:lpstr>
      <vt:lpstr>Warm-up activities with Menti (10 mins)</vt:lpstr>
      <vt:lpstr>1. The importance of data cleaning and processing (10 mins)</vt:lpstr>
      <vt:lpstr>1. Structured vs. Unstructured data </vt:lpstr>
      <vt:lpstr>1. Structured vs. Unstructured data </vt:lpstr>
      <vt:lpstr>PowerPoint Presentation</vt:lpstr>
      <vt:lpstr>PowerPoint Presentation</vt:lpstr>
      <vt:lpstr>PowerPoint Presentation</vt:lpstr>
      <vt:lpstr>2. Setting up the environment  (10 mins)</vt:lpstr>
      <vt:lpstr>2. Anaconda and Jupyter Notebook</vt:lpstr>
      <vt:lpstr>PowerPoint Presentation</vt:lpstr>
      <vt:lpstr>2. Anaconda and Jupyter Notebook</vt:lpstr>
      <vt:lpstr>Get my code and data sample…</vt:lpstr>
      <vt:lpstr>3. Loading data and inspecting dataset (15 mins)</vt:lpstr>
      <vt:lpstr>3. Loading data using Pandas</vt:lpstr>
      <vt:lpstr>4. Text cleaning and pre-processing (30 mins)</vt:lpstr>
      <vt:lpstr>Check missing values and define a customised function </vt:lpstr>
      <vt:lpstr>Expand Contractions</vt:lpstr>
      <vt:lpstr>Convert abbreviations using Regex rules</vt:lpstr>
      <vt:lpstr>Customise a cleaning function</vt:lpstr>
      <vt:lpstr>Built-in pre-processing function from Gensim</vt:lpstr>
      <vt:lpstr>15-minute break</vt:lpstr>
      <vt:lpstr>Session 2. Text Transformation </vt:lpstr>
      <vt:lpstr>Learn the bigrams and trigrams from the datasets</vt:lpstr>
      <vt:lpstr>Code for bigram and trigram (Collocation detection)</vt:lpstr>
      <vt:lpstr>Remove stop words</vt:lpstr>
      <vt:lpstr>Porter Stemming</vt:lpstr>
      <vt:lpstr>Lemmatisation</vt:lpstr>
      <vt:lpstr>Applying these techniques…</vt:lpstr>
      <vt:lpstr>Part B: Topic Modelling   Latent Dirichlet Allocation</vt:lpstr>
      <vt:lpstr>1. The theory (30 mins)</vt:lpstr>
      <vt:lpstr>Theoretical Aspects</vt:lpstr>
      <vt:lpstr>PowerPoint Presentation</vt:lpstr>
      <vt:lpstr>The extraction of topics</vt:lpstr>
      <vt:lpstr>PowerPoint Presentation</vt:lpstr>
      <vt:lpstr>Latent Dirichlet Allocation (LDA)</vt:lpstr>
      <vt:lpstr>PowerPoint Presentation</vt:lpstr>
      <vt:lpstr>Latent Dirichlet Allocation (LDA)</vt:lpstr>
      <vt:lpstr>Lunch break</vt:lpstr>
      <vt:lpstr>Session 3. Topic Modelling and Outcomes</vt:lpstr>
      <vt:lpstr>Recap Questions (5 mins)</vt:lpstr>
      <vt:lpstr>LDA Gensim Requirements</vt:lpstr>
      <vt:lpstr>LDA with Python  </vt:lpstr>
      <vt:lpstr>LDA with Python</vt:lpstr>
      <vt:lpstr>PowerPoint Presentation</vt:lpstr>
      <vt:lpstr>Coherence score</vt:lpstr>
      <vt:lpstr>PowerPoint Presentation</vt:lpstr>
      <vt:lpstr>Tuning Number of Topics</vt:lpstr>
      <vt:lpstr>PowerPoint Presentation</vt:lpstr>
      <vt:lpstr>PowerPoint Presentation</vt:lpstr>
      <vt:lpstr>PowerPoint Presentation</vt:lpstr>
      <vt:lpstr>Get topic distribution per document</vt:lpstr>
      <vt:lpstr>Get table of topic assignment</vt:lpstr>
      <vt:lpstr>Get the most representative documents per topic</vt:lpstr>
      <vt:lpstr>Save the final document</vt:lpstr>
      <vt:lpstr>Tutorial task  (1 hour)</vt:lpstr>
      <vt:lpstr>PowerPoint Presentation</vt:lpstr>
      <vt:lpstr>Thank you very much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 1202</dc:title>
  <cp:lastModifiedBy>Quang Duong</cp:lastModifiedBy>
  <cp:revision>1</cp:revision>
  <dcterms:created xsi:type="dcterms:W3CDTF">2022-10-07T09:57:10Z</dcterms:created>
  <dcterms:modified xsi:type="dcterms:W3CDTF">2023-06-18T11:45:53Z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2022-01-31T00:00:00Z</vt:filetime>
  </property>
  <property fmtid="{D5CDD505-2E9C-101B-9397-08002B2CF9AE}" pid="3" name="LastSaved">
    <vt:filetime>2022-10-07T00:00:00Z</vt:filetime>
  </property>
  <property fmtid="{D5CDD505-2E9C-101B-9397-08002B2CF9AE}" pid="4" name="Producer">
    <vt:lpwstr>macOS Version 10.15.3 (Build 19D76) Quartz PDFContext, AppendMode 1.1</vt:lpwstr>
  </property>
</Properties>
</file>