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6279-746C-4CED-A1E6-27F465C90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737756"/>
            <a:ext cx="11585864" cy="2286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944FE-BA80-4D1A-BF90-42D209C26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Lê Quang </a:t>
            </a:r>
            <a:r>
              <a:rPr lang="en-US" dirty="0" err="1"/>
              <a:t>Huy</a:t>
            </a:r>
            <a:r>
              <a:rPr lang="en-US" dirty="0"/>
              <a:t>  43.01.104.070</a:t>
            </a:r>
          </a:p>
        </p:txBody>
      </p:sp>
    </p:spTree>
    <p:extLst>
      <p:ext uri="{BB962C8B-B14F-4D97-AF65-F5344CB8AC3E}">
        <p14:creationId xmlns:p14="http://schemas.microsoft.com/office/powerpoint/2010/main" val="233405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E943-85CA-4338-90DF-5CD396A7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F9D9E-F926-4E8F-BAEA-91BB7D1E0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99" y="2057401"/>
            <a:ext cx="5962601" cy="40243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58526-6F19-43BD-9275-394282F46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941" y="2057400"/>
            <a:ext cx="5933660" cy="4024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1370E1-BCD8-4BF1-9A86-0477276E9C34}"/>
              </a:ext>
            </a:extLst>
          </p:cNvPr>
          <p:cNvSpPr txBox="1"/>
          <p:nvPr/>
        </p:nvSpPr>
        <p:spPr>
          <a:xfrm>
            <a:off x="1426130" y="6224631"/>
            <a:ext cx="360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173EC-E3C8-4522-8089-7E4328265CFD}"/>
              </a:ext>
            </a:extLst>
          </p:cNvPr>
          <p:cNvSpPr txBox="1"/>
          <p:nvPr/>
        </p:nvSpPr>
        <p:spPr>
          <a:xfrm flipH="1">
            <a:off x="8196217" y="6224631"/>
            <a:ext cx="340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7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2C9C-CD7A-46F1-B6E9-E6D3EB57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chính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240884-23C0-4265-B3D8-26E707C0D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00" y="2101972"/>
            <a:ext cx="5954100" cy="40243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AC331-5F88-4AFB-A072-90AC9911D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608" y="2101972"/>
            <a:ext cx="5902492" cy="39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0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CB53-F268-43EF-AEE6-8BF5CAEA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3925B-4129-418B-889C-B0890BA42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47" y="2311371"/>
            <a:ext cx="5933658" cy="40243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EC764-DFE6-4050-B6AD-6F173E036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42" y="2311371"/>
            <a:ext cx="5947958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4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2256-AA75-45CA-BDC1-5C25D998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139928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70C8B-57F7-416E-8717-A7EDB37F9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477" y="2069314"/>
            <a:ext cx="4342260" cy="40243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303F82-E0EF-456E-B1A6-4EC45C99D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710" y="3262020"/>
            <a:ext cx="3629532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810C-5F38-49D2-8C68-09D3EB0D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A8B027-1F26-439A-989A-431EA02A0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747" y="2057401"/>
            <a:ext cx="4147992" cy="40243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78353-2D0B-40E8-8E86-460FB6A4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0660"/>
            <a:ext cx="4147992" cy="282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8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536E-BF94-444B-A149-3BDBE14C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F090DA-FB43-4EB2-A019-BC3D5EFCC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50" y="2477278"/>
            <a:ext cx="5736178" cy="34485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2CD9D-C264-4B6B-965A-6828E54AF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034" y="2416629"/>
            <a:ext cx="5974472" cy="350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7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7D08-16D8-4770-9BC3-968A99B9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B09BA-1208-49D8-A388-1246D9EFE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57" y="1869237"/>
            <a:ext cx="5956925" cy="40243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A60D59-B5CB-49EF-BCA8-D8F005819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17" y="1869237"/>
            <a:ext cx="5459619" cy="40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2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4A31-5D9F-4492-9F3E-E2512914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76" y="2540254"/>
            <a:ext cx="11123802" cy="1777491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8BC0-EA5F-45AA-AD4B-32C5F8B60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905850"/>
            <a:ext cx="10820400" cy="31283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152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</TotalTime>
  <Words>54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Vapor Trail</vt:lpstr>
      <vt:lpstr>Chương trình  quản lý nhân sự, chấm công</vt:lpstr>
      <vt:lpstr>Giao diện chính</vt:lpstr>
      <vt:lpstr>Giao diện chính</vt:lpstr>
      <vt:lpstr>Giao diện chính</vt:lpstr>
      <vt:lpstr>Chức năng phụ</vt:lpstr>
      <vt:lpstr>Giao diện đăng nhập</vt:lpstr>
      <vt:lpstr>Giao diện đăng nhập</vt:lpstr>
      <vt:lpstr>Chức năng thêm</vt:lpstr>
      <vt:lpstr>Cảm ơn các bạn và thầy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 quản lý nhân sự, chấm công</dc:title>
  <dc:creator>LE QUANG HUY</dc:creator>
  <cp:lastModifiedBy>LE QUANG HUY</cp:lastModifiedBy>
  <cp:revision>3</cp:revision>
  <dcterms:created xsi:type="dcterms:W3CDTF">2019-11-07T21:09:00Z</dcterms:created>
  <dcterms:modified xsi:type="dcterms:W3CDTF">2019-11-07T21:35:24Z</dcterms:modified>
</cp:coreProperties>
</file>