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AD3-03E8-4B07-BC1A-6967863B2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36D6C-26AA-4AB3-9302-353CBED49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F4701-9E5F-4509-8CE3-B400CC51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EA1F-DE39-43D1-9F9C-3C60EE5AC7D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DA65-BED4-4D07-8E8A-95846F18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0501F-9771-4CE4-B6B6-897DC52C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1FD4-521C-4F91-BD13-3A113DA8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7F39-C30B-499B-A056-7AE01BAF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3C725-F993-4D7B-A565-9A2D0F30A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E1D36-9785-4939-9EAF-51104E73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EA1F-DE39-43D1-9F9C-3C60EE5AC7D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AD2A-C31C-4EFF-8F89-3E6759C4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16781-73CE-485C-B42D-2970C602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1FD4-521C-4F91-BD13-3A113DA8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4B812-A2FF-4ADE-BF85-63474D516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93FC3-F461-46A9-B47A-4276ABC50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32528-6965-44D1-818A-4236B2B1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EA1F-DE39-43D1-9F9C-3C60EE5AC7D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BD8F-AFD3-4ED7-BC45-EC4EB478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FEDE2-E0AC-4E13-93EA-1D446C97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1FD4-521C-4F91-BD13-3A113DA8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5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B2A1-7E33-4E19-8A62-5858C6558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A57-D93F-4BB0-8872-5B23A09B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2525D-6FD8-4E46-AAAB-6F5918AF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EA1F-DE39-43D1-9F9C-3C60EE5AC7D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9C56-E2FE-4A65-9430-6B12ABB3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B210D-DF30-4634-8B04-258120EF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1FD4-521C-4F91-BD13-3A113DA8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743B-8D82-4C58-938E-A8E52A70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01573-A604-4B40-8D1B-A492952C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A632C-C8E4-44E1-8FD9-D4084D04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EA1F-DE39-43D1-9F9C-3C60EE5AC7D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D2802-35DC-4FBF-BE4A-5AACDEFB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E8AB-A196-4C96-A41D-AFA24518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1FD4-521C-4F91-BD13-3A113DA8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EA3B-DCD9-4FE2-96E0-82B0C6C7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89B6-05E5-4F38-BB2B-22D2EADD7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697B3-FA6A-4DA1-A763-DF04FFF59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0F5E7-A633-4D17-B396-5C032800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EA1F-DE39-43D1-9F9C-3C60EE5AC7D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DD54B-C964-4DF8-9245-651E5C40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EECB0-0B3E-483E-A2D3-FE028652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1FD4-521C-4F91-BD13-3A113DA8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8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0006-F7A8-4109-9B61-428B5402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FFD6D-CF70-4C9E-A3D0-941F0947B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52315-348C-4B66-A094-4B69A0308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DF3C7-6A24-477F-9F63-0E9888AD9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9B630-209B-420A-98CB-9F7C5ACD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84EE1-FFCE-4E1C-8A95-61AFD42F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EA1F-DE39-43D1-9F9C-3C60EE5AC7D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0309C-A251-4698-8D75-FB2DBEE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3E896-8AFB-4DD0-892F-961B4BF9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1FD4-521C-4F91-BD13-3A113DA8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0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C447-927C-43C2-95D7-D3A77CBB1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62EF9-0273-4206-B03E-9AE7ECA80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EA1F-DE39-43D1-9F9C-3C60EE5AC7D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20BC6-C4D0-42A7-993E-19DED86F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7B847-2C62-4053-91A0-9A308149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1FD4-521C-4F91-BD13-3A113DA8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2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F5B17-4198-4EBF-834D-9FFA9D6C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EA1F-DE39-43D1-9F9C-3C60EE5AC7D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A3C76-3B9A-4ACC-ABF4-A67DE353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A1D8-21A0-4306-9270-2B1FE88B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1FD4-521C-4F91-BD13-3A113DA8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6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6B05-1180-42C6-8C79-965643C0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12F52-EC77-485E-9154-6A8EE315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512F6-8176-4432-87A6-0891BFD3C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5CAAB-8933-4614-823E-DAA6B6D4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EA1F-DE39-43D1-9F9C-3C60EE5AC7D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56801-DB26-46E0-8DBE-ABF92CCC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A7689-F63C-4F5C-AD65-AFB92769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1FD4-521C-4F91-BD13-3A113DA8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6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EBD3-9560-424F-B000-55417DD3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C3FAC-4E87-47FD-8AA2-564C74947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05C1E-26B4-43BA-9977-CED09DC90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FB7D2-1433-45FF-BFBC-EA01439C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6EA1F-DE39-43D1-9F9C-3C60EE5AC7D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A1412-AC10-4A33-AC65-1EE6C0D60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A479D-D18F-4653-9366-2CD50113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01FD4-521C-4F91-BD13-3A113DA8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3F4E0-28B3-46C3-8102-4C576A64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F6E1-7084-41C1-972E-ECDAAC1CA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6C19-C966-4FEC-B918-7B443D268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EA1F-DE39-43D1-9F9C-3C60EE5AC7DC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8FA2-95B6-462C-850D-826FCCA97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7ECA-AFD3-42FA-94E3-F7E5145A9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1FD4-521C-4F91-BD13-3A113DA8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96DD0C-AB26-4562-80AE-C244B9A157E7}"/>
              </a:ext>
            </a:extLst>
          </p:cNvPr>
          <p:cNvSpPr/>
          <p:nvPr/>
        </p:nvSpPr>
        <p:spPr>
          <a:xfrm>
            <a:off x="477077" y="662605"/>
            <a:ext cx="1590261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KhachHang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BF8A5-29A4-44A2-B02A-3EB972417124}"/>
              </a:ext>
            </a:extLst>
          </p:cNvPr>
          <p:cNvSpPr/>
          <p:nvPr/>
        </p:nvSpPr>
        <p:spPr>
          <a:xfrm>
            <a:off x="477077" y="1073422"/>
            <a:ext cx="1590261" cy="23555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u="sng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MaKH</a:t>
            </a:r>
            <a:endParaRPr lang="en-US" sz="1800" b="1" u="sng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DiaChi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MatKhau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17F81-F471-41A1-AF24-30F0B827A422}"/>
              </a:ext>
            </a:extLst>
          </p:cNvPr>
          <p:cNvSpPr/>
          <p:nvPr/>
        </p:nvSpPr>
        <p:spPr>
          <a:xfrm>
            <a:off x="5168347" y="662604"/>
            <a:ext cx="1590261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DonHang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CA5CC-F886-4DC6-B0E2-B0488B4E9490}"/>
              </a:ext>
            </a:extLst>
          </p:cNvPr>
          <p:cNvSpPr/>
          <p:nvPr/>
        </p:nvSpPr>
        <p:spPr>
          <a:xfrm>
            <a:off x="5168346" y="1033664"/>
            <a:ext cx="1590261" cy="1311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SoDon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NgayThang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SoLuong</a:t>
            </a: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EFAD1CF2-DC24-4C89-BA8C-132D8908D36C}"/>
              </a:ext>
            </a:extLst>
          </p:cNvPr>
          <p:cNvSpPr/>
          <p:nvPr/>
        </p:nvSpPr>
        <p:spPr>
          <a:xfrm>
            <a:off x="2802833" y="1113178"/>
            <a:ext cx="1437862" cy="113968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ct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601C94DD-D8F6-47EF-B9C9-9FE3B4B2BAAC}"/>
              </a:ext>
            </a:extLst>
          </p:cNvPr>
          <p:cNvSpPr/>
          <p:nvPr/>
        </p:nvSpPr>
        <p:spPr>
          <a:xfrm>
            <a:off x="8931962" y="753714"/>
            <a:ext cx="1590261" cy="1139687"/>
          </a:xfrm>
          <a:prstGeom prst="flowChartDecisi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Ct_hh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DF92B-0759-4B0B-8BD5-2A28F331D96A}"/>
              </a:ext>
            </a:extLst>
          </p:cNvPr>
          <p:cNvSpPr/>
          <p:nvPr/>
        </p:nvSpPr>
        <p:spPr>
          <a:xfrm>
            <a:off x="8931962" y="2928305"/>
            <a:ext cx="1590261" cy="2136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u="sng"/>
              <a:t>MaHH</a:t>
            </a:r>
          </a:p>
          <a:p>
            <a:pPr algn="ctr">
              <a:lnSpc>
                <a:spcPct val="150000"/>
              </a:lnSpc>
            </a:pPr>
            <a:r>
              <a:rPr lang="en-US"/>
              <a:t>TenHH</a:t>
            </a:r>
          </a:p>
          <a:p>
            <a:pPr algn="ctr">
              <a:lnSpc>
                <a:spcPct val="150000"/>
              </a:lnSpc>
            </a:pPr>
            <a:r>
              <a:rPr lang="en-US"/>
              <a:t>MoTa</a:t>
            </a:r>
          </a:p>
          <a:p>
            <a:pPr algn="ctr">
              <a:lnSpc>
                <a:spcPct val="150000"/>
              </a:lnSpc>
            </a:pPr>
            <a:r>
              <a:rPr lang="en-US"/>
              <a:t>DonGia</a:t>
            </a:r>
          </a:p>
          <a:p>
            <a:pPr algn="ctr">
              <a:lnSpc>
                <a:spcPct val="150000"/>
              </a:lnSpc>
            </a:pPr>
            <a:r>
              <a:rPr lang="en-US"/>
              <a:t>TonKho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272D37-0270-43C9-ADB6-CC95901EC35A}"/>
              </a:ext>
            </a:extLst>
          </p:cNvPr>
          <p:cNvSpPr/>
          <p:nvPr/>
        </p:nvSpPr>
        <p:spPr>
          <a:xfrm>
            <a:off x="8931962" y="2573809"/>
            <a:ext cx="1590261" cy="354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HangHoa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557883E7-9890-44CC-8ACC-F1773D601F8E}"/>
              </a:ext>
            </a:extLst>
          </p:cNvPr>
          <p:cNvSpPr/>
          <p:nvPr/>
        </p:nvSpPr>
        <p:spPr>
          <a:xfrm>
            <a:off x="8931962" y="5548511"/>
            <a:ext cx="1590261" cy="92102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Có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AA237-C5A8-4DC9-9CE6-3664BF2B3538}"/>
              </a:ext>
            </a:extLst>
          </p:cNvPr>
          <p:cNvSpPr/>
          <p:nvPr/>
        </p:nvSpPr>
        <p:spPr>
          <a:xfrm>
            <a:off x="4558749" y="5287641"/>
            <a:ext cx="1537252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TheLoai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2D565-3EFE-4AF2-B8A8-5D41D18C4B72}"/>
              </a:ext>
            </a:extLst>
          </p:cNvPr>
          <p:cNvSpPr/>
          <p:nvPr/>
        </p:nvSpPr>
        <p:spPr>
          <a:xfrm>
            <a:off x="4558749" y="5698458"/>
            <a:ext cx="1537251" cy="689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/>
              <a:t>MaTL</a:t>
            </a:r>
          </a:p>
          <a:p>
            <a:pPr algn="ctr"/>
            <a:r>
              <a:rPr lang="en-US"/>
              <a:t>TenTL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6B9F97-4B70-4052-A830-4268A7497377}"/>
              </a:ext>
            </a:extLst>
          </p:cNvPr>
          <p:cNvCxnSpPr>
            <a:endCxn id="2" idx="1"/>
          </p:cNvCxnSpPr>
          <p:nvPr/>
        </p:nvCxnSpPr>
        <p:spPr>
          <a:xfrm flipV="1">
            <a:off x="2067338" y="1683022"/>
            <a:ext cx="735495" cy="1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A74BC3-8067-429B-8975-2556B1C0CFB5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4240695" y="1683022"/>
            <a:ext cx="927651" cy="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47E622-FA43-4D54-9E04-85FCEE248C4D}"/>
              </a:ext>
            </a:extLst>
          </p:cNvPr>
          <p:cNvCxnSpPr>
            <a:cxnSpLocks/>
          </p:cNvCxnSpPr>
          <p:nvPr/>
        </p:nvCxnSpPr>
        <p:spPr>
          <a:xfrm>
            <a:off x="2166729" y="1580321"/>
            <a:ext cx="0" cy="23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3C3319-3008-4D49-B1FA-CAE3F8C9CA3D}"/>
              </a:ext>
            </a:extLst>
          </p:cNvPr>
          <p:cNvCxnSpPr>
            <a:cxnSpLocks/>
          </p:cNvCxnSpPr>
          <p:nvPr/>
        </p:nvCxnSpPr>
        <p:spPr>
          <a:xfrm>
            <a:off x="2279371" y="1573693"/>
            <a:ext cx="0" cy="23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DF0002-4F15-4DDA-843F-5EE6142B08B4}"/>
              </a:ext>
            </a:extLst>
          </p:cNvPr>
          <p:cNvCxnSpPr>
            <a:cxnSpLocks/>
          </p:cNvCxnSpPr>
          <p:nvPr/>
        </p:nvCxnSpPr>
        <p:spPr>
          <a:xfrm>
            <a:off x="4949684" y="1580321"/>
            <a:ext cx="0" cy="23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61E646-CD62-4921-8979-02C479CF529B}"/>
              </a:ext>
            </a:extLst>
          </p:cNvPr>
          <p:cNvCxnSpPr>
            <a:cxnSpLocks/>
          </p:cNvCxnSpPr>
          <p:nvPr/>
        </p:nvCxnSpPr>
        <p:spPr>
          <a:xfrm flipH="1">
            <a:off x="4976190" y="1573693"/>
            <a:ext cx="192156" cy="109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B83A59-533E-492D-85C8-AC816A070E44}"/>
              </a:ext>
            </a:extLst>
          </p:cNvPr>
          <p:cNvCxnSpPr>
            <a:cxnSpLocks/>
          </p:cNvCxnSpPr>
          <p:nvPr/>
        </p:nvCxnSpPr>
        <p:spPr>
          <a:xfrm>
            <a:off x="4949684" y="1683021"/>
            <a:ext cx="218661" cy="1457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2EF0E5-3388-4B04-A50B-495A2B5BD13E}"/>
              </a:ext>
            </a:extLst>
          </p:cNvPr>
          <p:cNvCxnSpPr>
            <a:cxnSpLocks/>
          </p:cNvCxnSpPr>
          <p:nvPr/>
        </p:nvCxnSpPr>
        <p:spPr>
          <a:xfrm>
            <a:off x="6851373" y="1207601"/>
            <a:ext cx="0" cy="220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C2E1E0B-58F1-4120-94AC-15B0F1981F26}"/>
              </a:ext>
            </a:extLst>
          </p:cNvPr>
          <p:cNvCxnSpPr>
            <a:cxnSpLocks/>
          </p:cNvCxnSpPr>
          <p:nvPr/>
        </p:nvCxnSpPr>
        <p:spPr>
          <a:xfrm>
            <a:off x="6930884" y="1193532"/>
            <a:ext cx="0" cy="23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7BE508-CF7C-4DB4-B3DF-CAF073CEA2D5}"/>
              </a:ext>
            </a:extLst>
          </p:cNvPr>
          <p:cNvCxnSpPr>
            <a:cxnSpLocks/>
          </p:cNvCxnSpPr>
          <p:nvPr/>
        </p:nvCxnSpPr>
        <p:spPr>
          <a:xfrm flipH="1">
            <a:off x="6758607" y="1309489"/>
            <a:ext cx="2173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DA753FF-98CC-489B-9479-D0839F0DDFC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9727093" y="1893401"/>
            <a:ext cx="0" cy="680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40D2CF-1878-4777-8D3D-CF01134F9947}"/>
              </a:ext>
            </a:extLst>
          </p:cNvPr>
          <p:cNvCxnSpPr>
            <a:cxnSpLocks/>
          </p:cNvCxnSpPr>
          <p:nvPr/>
        </p:nvCxnSpPr>
        <p:spPr>
          <a:xfrm flipH="1">
            <a:off x="9558127" y="2345636"/>
            <a:ext cx="3379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99E6ED0-AE99-469D-8F5B-DAEAC399AB92}"/>
              </a:ext>
            </a:extLst>
          </p:cNvPr>
          <p:cNvCxnSpPr>
            <a:cxnSpLocks/>
          </p:cNvCxnSpPr>
          <p:nvPr/>
        </p:nvCxnSpPr>
        <p:spPr>
          <a:xfrm flipH="1" flipV="1">
            <a:off x="9727093" y="2345636"/>
            <a:ext cx="168966" cy="228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22518C-AFBD-4976-9A1F-5D53F305C8DE}"/>
              </a:ext>
            </a:extLst>
          </p:cNvPr>
          <p:cNvCxnSpPr>
            <a:cxnSpLocks/>
          </p:cNvCxnSpPr>
          <p:nvPr/>
        </p:nvCxnSpPr>
        <p:spPr>
          <a:xfrm flipH="1">
            <a:off x="9558127" y="2345636"/>
            <a:ext cx="168966" cy="228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58D1AFB-0857-4BAC-991F-1BAD0C420C5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9727093" y="5065218"/>
            <a:ext cx="0" cy="483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8F5DC3-8279-4991-A9AC-4A76303C8874}"/>
              </a:ext>
            </a:extLst>
          </p:cNvPr>
          <p:cNvCxnSpPr>
            <a:cxnSpLocks/>
          </p:cNvCxnSpPr>
          <p:nvPr/>
        </p:nvCxnSpPr>
        <p:spPr>
          <a:xfrm flipV="1">
            <a:off x="9727093" y="5065218"/>
            <a:ext cx="168966" cy="222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E93AED-ACA2-407D-B919-0D1E9CFA5B64}"/>
              </a:ext>
            </a:extLst>
          </p:cNvPr>
          <p:cNvCxnSpPr>
            <a:cxnSpLocks/>
          </p:cNvCxnSpPr>
          <p:nvPr/>
        </p:nvCxnSpPr>
        <p:spPr>
          <a:xfrm flipH="1" flipV="1">
            <a:off x="9558127" y="5065218"/>
            <a:ext cx="168966" cy="222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E2D7F76-BF7C-4DC2-83B6-6784E16BDD83}"/>
              </a:ext>
            </a:extLst>
          </p:cNvPr>
          <p:cNvCxnSpPr>
            <a:cxnSpLocks/>
          </p:cNvCxnSpPr>
          <p:nvPr/>
        </p:nvCxnSpPr>
        <p:spPr>
          <a:xfrm flipH="1">
            <a:off x="9558127" y="5254512"/>
            <a:ext cx="3379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229E2C-3551-443F-B143-8485BD2CA3D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6096000" y="6009024"/>
            <a:ext cx="2835962" cy="33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D94C06C-103C-4354-8362-CA8632140903}"/>
              </a:ext>
            </a:extLst>
          </p:cNvPr>
          <p:cNvCxnSpPr>
            <a:cxnSpLocks/>
          </p:cNvCxnSpPr>
          <p:nvPr/>
        </p:nvCxnSpPr>
        <p:spPr>
          <a:xfrm>
            <a:off x="6208641" y="5922180"/>
            <a:ext cx="0" cy="24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6A5FADF-99CC-4C40-A852-770D69B02EE3}"/>
              </a:ext>
            </a:extLst>
          </p:cNvPr>
          <p:cNvCxnSpPr>
            <a:cxnSpLocks/>
          </p:cNvCxnSpPr>
          <p:nvPr/>
        </p:nvCxnSpPr>
        <p:spPr>
          <a:xfrm>
            <a:off x="6314658" y="5928588"/>
            <a:ext cx="0" cy="235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07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96DD0C-AB26-4562-80AE-C244B9A157E7}"/>
              </a:ext>
            </a:extLst>
          </p:cNvPr>
          <p:cNvSpPr/>
          <p:nvPr/>
        </p:nvSpPr>
        <p:spPr>
          <a:xfrm>
            <a:off x="477077" y="662605"/>
            <a:ext cx="1590261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KhachHang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BF8A5-29A4-44A2-B02A-3EB972417124}"/>
              </a:ext>
            </a:extLst>
          </p:cNvPr>
          <p:cNvSpPr/>
          <p:nvPr/>
        </p:nvSpPr>
        <p:spPr>
          <a:xfrm>
            <a:off x="477077" y="1073422"/>
            <a:ext cx="1590261" cy="23555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u="sng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MaKH</a:t>
            </a:r>
            <a:endParaRPr lang="en-US" sz="1800" b="1" u="sng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DiaChi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MatKhau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17F81-F471-41A1-AF24-30F0B827A422}"/>
              </a:ext>
            </a:extLst>
          </p:cNvPr>
          <p:cNvSpPr/>
          <p:nvPr/>
        </p:nvSpPr>
        <p:spPr>
          <a:xfrm>
            <a:off x="5168347" y="662604"/>
            <a:ext cx="1590261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DonHang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CA5CC-F886-4DC6-B0E2-B0488B4E9490}"/>
              </a:ext>
            </a:extLst>
          </p:cNvPr>
          <p:cNvSpPr/>
          <p:nvPr/>
        </p:nvSpPr>
        <p:spPr>
          <a:xfrm>
            <a:off x="5168346" y="1033664"/>
            <a:ext cx="1590261" cy="14577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SoDon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NgayThang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SoLuong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MaKH</a:t>
            </a:r>
            <a:endParaRPr lang="en-US" sz="1800" u="sng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DF92B-0759-4B0B-8BD5-2A28F331D96A}"/>
              </a:ext>
            </a:extLst>
          </p:cNvPr>
          <p:cNvSpPr/>
          <p:nvPr/>
        </p:nvSpPr>
        <p:spPr>
          <a:xfrm>
            <a:off x="8931962" y="2928305"/>
            <a:ext cx="1590261" cy="2876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u="sng"/>
              <a:t>MaHH</a:t>
            </a:r>
          </a:p>
          <a:p>
            <a:pPr algn="ctr">
              <a:lnSpc>
                <a:spcPct val="150000"/>
              </a:lnSpc>
            </a:pPr>
            <a:r>
              <a:rPr lang="en-US"/>
              <a:t>TenHH</a:t>
            </a:r>
          </a:p>
          <a:p>
            <a:pPr algn="ctr">
              <a:lnSpc>
                <a:spcPct val="150000"/>
              </a:lnSpc>
            </a:pPr>
            <a:r>
              <a:rPr lang="en-US"/>
              <a:t>MoTa</a:t>
            </a:r>
          </a:p>
          <a:p>
            <a:pPr algn="ctr">
              <a:lnSpc>
                <a:spcPct val="150000"/>
              </a:lnSpc>
            </a:pPr>
            <a:r>
              <a:rPr lang="en-US"/>
              <a:t>DonGia</a:t>
            </a:r>
          </a:p>
          <a:p>
            <a:pPr algn="ctr">
              <a:lnSpc>
                <a:spcPct val="150000"/>
              </a:lnSpc>
            </a:pPr>
            <a:r>
              <a:rPr lang="en-US" u="sng"/>
              <a:t>SoDon</a:t>
            </a:r>
          </a:p>
          <a:p>
            <a:pPr algn="ctr">
              <a:lnSpc>
                <a:spcPct val="150000"/>
              </a:lnSpc>
            </a:pPr>
            <a:r>
              <a:rPr lang="en-US" u="sng"/>
              <a:t>MaTL</a:t>
            </a:r>
          </a:p>
          <a:p>
            <a:pPr algn="ctr">
              <a:lnSpc>
                <a:spcPct val="150000"/>
              </a:lnSpc>
            </a:pPr>
            <a:r>
              <a:rPr lang="en-US"/>
              <a:t>TonKho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272D37-0270-43C9-ADB6-CC95901EC35A}"/>
              </a:ext>
            </a:extLst>
          </p:cNvPr>
          <p:cNvSpPr/>
          <p:nvPr/>
        </p:nvSpPr>
        <p:spPr>
          <a:xfrm>
            <a:off x="8931962" y="2573809"/>
            <a:ext cx="1590261" cy="354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HangHoa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AA237-C5A8-4DC9-9CE6-3664BF2B3538}"/>
              </a:ext>
            </a:extLst>
          </p:cNvPr>
          <p:cNvSpPr/>
          <p:nvPr/>
        </p:nvSpPr>
        <p:spPr>
          <a:xfrm>
            <a:off x="4558749" y="5287641"/>
            <a:ext cx="1537252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TheLoai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2D565-3EFE-4AF2-B8A8-5D41D18C4B72}"/>
              </a:ext>
            </a:extLst>
          </p:cNvPr>
          <p:cNvSpPr/>
          <p:nvPr/>
        </p:nvSpPr>
        <p:spPr>
          <a:xfrm>
            <a:off x="4558749" y="5698458"/>
            <a:ext cx="1537251" cy="689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/>
              <a:t>MaTL</a:t>
            </a:r>
          </a:p>
          <a:p>
            <a:pPr algn="ctr"/>
            <a:r>
              <a:rPr lang="en-US"/>
              <a:t>TenTL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D4F753F-012B-47B1-8F73-223B11FB7C3C}"/>
              </a:ext>
            </a:extLst>
          </p:cNvPr>
          <p:cNvCxnSpPr>
            <a:cxnSpLocks/>
          </p:cNvCxnSpPr>
          <p:nvPr/>
        </p:nvCxnSpPr>
        <p:spPr>
          <a:xfrm>
            <a:off x="2067338" y="1311965"/>
            <a:ext cx="3101008" cy="104692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132A18C-1AD4-48AC-8BD3-A99041AEF141}"/>
                  </a:ext>
                </a:extLst>
              </p:cNvPr>
              <p:cNvSpPr txBox="1"/>
              <p:nvPr/>
            </p:nvSpPr>
            <p:spPr>
              <a:xfrm>
                <a:off x="4795648" y="2112711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132A18C-1AD4-48AC-8BD3-A99041AE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48" y="2112711"/>
                <a:ext cx="248466" cy="276999"/>
              </a:xfrm>
              <a:prstGeom prst="rect">
                <a:avLst/>
              </a:prstGeom>
              <a:blipFill>
                <a:blip r:embed="rId2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EB85605-7D9D-4CD0-B803-C70E19ED29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71323" y="2193235"/>
            <a:ext cx="3684107" cy="1709529"/>
          </a:xfrm>
          <a:prstGeom prst="bentConnector3">
            <a:avLst>
              <a:gd name="adj1" fmla="val 1003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C7ABAB-F981-47A3-9FDB-614065C95DF2}"/>
              </a:ext>
            </a:extLst>
          </p:cNvPr>
          <p:cNvCxnSpPr>
            <a:cxnSpLocks/>
          </p:cNvCxnSpPr>
          <p:nvPr/>
        </p:nvCxnSpPr>
        <p:spPr>
          <a:xfrm>
            <a:off x="8468140" y="4890053"/>
            <a:ext cx="463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1A8D2E5-90A3-4FE6-983D-265D6F9CCA15}"/>
              </a:ext>
            </a:extLst>
          </p:cNvPr>
          <p:cNvCxnSpPr>
            <a:cxnSpLocks/>
          </p:cNvCxnSpPr>
          <p:nvPr/>
        </p:nvCxnSpPr>
        <p:spPr>
          <a:xfrm flipV="1">
            <a:off x="6096000" y="5287641"/>
            <a:ext cx="2835962" cy="6360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D11D4B6-2BD1-4497-BA3A-8982D42B18CE}"/>
                  </a:ext>
                </a:extLst>
              </p:cNvPr>
              <p:cNvSpPr txBox="1"/>
              <p:nvPr/>
            </p:nvSpPr>
            <p:spPr>
              <a:xfrm>
                <a:off x="8683496" y="4613054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D11D4B6-2BD1-4497-BA3A-8982D42B1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496" y="4613054"/>
                <a:ext cx="248466" cy="276999"/>
              </a:xfrm>
              <a:prstGeom prst="rect">
                <a:avLst/>
              </a:prstGeom>
              <a:blipFill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BA27F5-4E9C-4DF8-AC30-4B209A7CED9C}"/>
                  </a:ext>
                </a:extLst>
              </p:cNvPr>
              <p:cNvSpPr txBox="1"/>
              <p:nvPr/>
            </p:nvSpPr>
            <p:spPr>
              <a:xfrm>
                <a:off x="8678528" y="5028552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6BA27F5-4E9C-4DF8-AC30-4B209A7C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528" y="5028552"/>
                <a:ext cx="248466" cy="276999"/>
              </a:xfrm>
              <a:prstGeom prst="rect">
                <a:avLst/>
              </a:prstGeom>
              <a:blipFill>
                <a:blip r:embed="rId4"/>
                <a:stretch>
                  <a:fillRect l="-150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Subtitle 93">
            <a:extLst>
              <a:ext uri="{FF2B5EF4-FFF2-40B4-BE49-F238E27FC236}">
                <a16:creationId xmlns:a16="http://schemas.microsoft.com/office/drawing/2014/main" id="{B971C9E3-5DEF-4B93-BC9E-BB4EB593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9694" y="899459"/>
            <a:ext cx="419108" cy="368429"/>
          </a:xfrm>
        </p:spPr>
        <p:txBody>
          <a:bodyPr>
            <a:norm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99" name="Subtitle 93">
            <a:extLst>
              <a:ext uri="{FF2B5EF4-FFF2-40B4-BE49-F238E27FC236}">
                <a16:creationId xmlns:a16="http://schemas.microsoft.com/office/drawing/2014/main" id="{EAB782D7-137B-4092-A254-A1BF63AF1220}"/>
              </a:ext>
            </a:extLst>
          </p:cNvPr>
          <p:cNvSpPr txBox="1">
            <a:spLocks/>
          </p:cNvSpPr>
          <p:nvPr/>
        </p:nvSpPr>
        <p:spPr>
          <a:xfrm>
            <a:off x="6780968" y="1205945"/>
            <a:ext cx="419108" cy="36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1</a:t>
            </a:r>
          </a:p>
        </p:txBody>
      </p:sp>
      <p:sp>
        <p:nvSpPr>
          <p:cNvPr id="100" name="Subtitle 93">
            <a:extLst>
              <a:ext uri="{FF2B5EF4-FFF2-40B4-BE49-F238E27FC236}">
                <a16:creationId xmlns:a16="http://schemas.microsoft.com/office/drawing/2014/main" id="{4C652839-FD97-4560-AFC8-AC65358EED5C}"/>
              </a:ext>
            </a:extLst>
          </p:cNvPr>
          <p:cNvSpPr txBox="1">
            <a:spLocks/>
          </p:cNvSpPr>
          <p:nvPr/>
        </p:nvSpPr>
        <p:spPr>
          <a:xfrm>
            <a:off x="6052910" y="5549286"/>
            <a:ext cx="419108" cy="368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1</a:t>
            </a:r>
          </a:p>
        </p:txBody>
      </p:sp>
      <p:sp>
        <p:nvSpPr>
          <p:cNvPr id="101" name="Subtitle 93">
            <a:extLst>
              <a:ext uri="{FF2B5EF4-FFF2-40B4-BE49-F238E27FC236}">
                <a16:creationId xmlns:a16="http://schemas.microsoft.com/office/drawing/2014/main" id="{97CAF584-4024-4F1D-8C62-CAAEDDC5A61F}"/>
              </a:ext>
            </a:extLst>
          </p:cNvPr>
          <p:cNvSpPr txBox="1">
            <a:spLocks/>
          </p:cNvSpPr>
          <p:nvPr/>
        </p:nvSpPr>
        <p:spPr>
          <a:xfrm>
            <a:off x="4919881" y="4802238"/>
            <a:ext cx="713138" cy="410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2</a:t>
            </a:r>
          </a:p>
        </p:txBody>
      </p:sp>
      <p:sp>
        <p:nvSpPr>
          <p:cNvPr id="102" name="Subtitle 93">
            <a:extLst>
              <a:ext uri="{FF2B5EF4-FFF2-40B4-BE49-F238E27FC236}">
                <a16:creationId xmlns:a16="http://schemas.microsoft.com/office/drawing/2014/main" id="{C5CB50F1-F261-46E1-8878-BC0805DBF3F8}"/>
              </a:ext>
            </a:extLst>
          </p:cNvPr>
          <p:cNvSpPr txBox="1">
            <a:spLocks/>
          </p:cNvSpPr>
          <p:nvPr/>
        </p:nvSpPr>
        <p:spPr>
          <a:xfrm>
            <a:off x="915638" y="218653"/>
            <a:ext cx="713138" cy="410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1</a:t>
            </a:r>
          </a:p>
        </p:txBody>
      </p:sp>
      <p:sp>
        <p:nvSpPr>
          <p:cNvPr id="103" name="Subtitle 93">
            <a:extLst>
              <a:ext uri="{FF2B5EF4-FFF2-40B4-BE49-F238E27FC236}">
                <a16:creationId xmlns:a16="http://schemas.microsoft.com/office/drawing/2014/main" id="{2D1492FD-9493-4AF5-B95E-163A605CA021}"/>
              </a:ext>
            </a:extLst>
          </p:cNvPr>
          <p:cNvSpPr txBox="1">
            <a:spLocks/>
          </p:cNvSpPr>
          <p:nvPr/>
        </p:nvSpPr>
        <p:spPr>
          <a:xfrm>
            <a:off x="5606907" y="218653"/>
            <a:ext cx="713138" cy="410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3</a:t>
            </a:r>
          </a:p>
        </p:txBody>
      </p:sp>
      <p:sp>
        <p:nvSpPr>
          <p:cNvPr id="104" name="Subtitle 93">
            <a:extLst>
              <a:ext uri="{FF2B5EF4-FFF2-40B4-BE49-F238E27FC236}">
                <a16:creationId xmlns:a16="http://schemas.microsoft.com/office/drawing/2014/main" id="{56E3AA73-E985-46D3-BD34-2C16547ED306}"/>
              </a:ext>
            </a:extLst>
          </p:cNvPr>
          <p:cNvSpPr txBox="1">
            <a:spLocks/>
          </p:cNvSpPr>
          <p:nvPr/>
        </p:nvSpPr>
        <p:spPr>
          <a:xfrm>
            <a:off x="9370523" y="2112711"/>
            <a:ext cx="713138" cy="410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485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117F81-F471-41A1-AF24-30F0B827A422}"/>
              </a:ext>
            </a:extLst>
          </p:cNvPr>
          <p:cNvSpPr/>
          <p:nvPr/>
        </p:nvSpPr>
        <p:spPr>
          <a:xfrm>
            <a:off x="5168347" y="662604"/>
            <a:ext cx="1590261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Tuyen</a:t>
            </a:r>
            <a:endParaRPr lang="en-US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CA5CC-F886-4DC6-B0E2-B0488B4E9490}"/>
              </a:ext>
            </a:extLst>
          </p:cNvPr>
          <p:cNvSpPr/>
          <p:nvPr/>
        </p:nvSpPr>
        <p:spPr>
          <a:xfrm>
            <a:off x="5168346" y="1033664"/>
            <a:ext cx="1590261" cy="1311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b="1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MaTuyen</a:t>
            </a:r>
            <a:endParaRPr lang="en-US" sz="1800" b="1" u="sng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TenTuyen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EFAD1CF2-DC24-4C89-BA8C-132D8908D36C}"/>
              </a:ext>
            </a:extLst>
          </p:cNvPr>
          <p:cNvSpPr/>
          <p:nvPr/>
        </p:nvSpPr>
        <p:spPr>
          <a:xfrm>
            <a:off x="2802833" y="1113178"/>
            <a:ext cx="1437862" cy="113968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Có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601C94DD-D8F6-47EF-B9C9-9FE3B4B2BAAC}"/>
              </a:ext>
            </a:extLst>
          </p:cNvPr>
          <p:cNvSpPr/>
          <p:nvPr/>
        </p:nvSpPr>
        <p:spPr>
          <a:xfrm>
            <a:off x="8052349" y="753285"/>
            <a:ext cx="1590261" cy="1139687"/>
          </a:xfrm>
          <a:prstGeom prst="flowChartDecisi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Đi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DF92B-0759-4B0B-8BD5-2A28F331D96A}"/>
              </a:ext>
            </a:extLst>
          </p:cNvPr>
          <p:cNvSpPr/>
          <p:nvPr/>
        </p:nvSpPr>
        <p:spPr>
          <a:xfrm>
            <a:off x="10018632" y="2462651"/>
            <a:ext cx="1590261" cy="921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u="sng"/>
              <a:t>MaTP</a:t>
            </a:r>
          </a:p>
          <a:p>
            <a:pPr algn="ctr">
              <a:lnSpc>
                <a:spcPct val="150000"/>
              </a:lnSpc>
            </a:pPr>
            <a:r>
              <a:rPr lang="en-US"/>
              <a:t>TenTP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272D37-0270-43C9-ADB6-CC95901EC35A}"/>
              </a:ext>
            </a:extLst>
          </p:cNvPr>
          <p:cNvSpPr/>
          <p:nvPr/>
        </p:nvSpPr>
        <p:spPr>
          <a:xfrm>
            <a:off x="10018632" y="2142210"/>
            <a:ext cx="1590261" cy="354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ThanhPho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557883E7-9890-44CC-8ACC-F1773D601F8E}"/>
              </a:ext>
            </a:extLst>
          </p:cNvPr>
          <p:cNvSpPr/>
          <p:nvPr/>
        </p:nvSpPr>
        <p:spPr>
          <a:xfrm>
            <a:off x="9998868" y="4187972"/>
            <a:ext cx="1590261" cy="809814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Thuộc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AA237-C5A8-4DC9-9CE6-3664BF2B3538}"/>
              </a:ext>
            </a:extLst>
          </p:cNvPr>
          <p:cNvSpPr/>
          <p:nvPr/>
        </p:nvSpPr>
        <p:spPr>
          <a:xfrm>
            <a:off x="5136916" y="5260298"/>
            <a:ext cx="1537252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Xe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2D565-3EFE-4AF2-B8A8-5D41D18C4B72}"/>
              </a:ext>
            </a:extLst>
          </p:cNvPr>
          <p:cNvSpPr/>
          <p:nvPr/>
        </p:nvSpPr>
        <p:spPr>
          <a:xfrm>
            <a:off x="5146421" y="5657886"/>
            <a:ext cx="1537251" cy="874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/>
              <a:t>MaXe</a:t>
            </a:r>
          </a:p>
          <a:p>
            <a:pPr algn="ctr"/>
            <a:r>
              <a:rPr lang="en-US"/>
              <a:t>SoXe</a:t>
            </a:r>
          </a:p>
          <a:p>
            <a:pPr algn="ctr"/>
            <a:r>
              <a:rPr lang="en-US"/>
              <a:t>SoChoNgoi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6B9F97-4B70-4052-A830-4268A7497377}"/>
              </a:ext>
            </a:extLst>
          </p:cNvPr>
          <p:cNvCxnSpPr>
            <a:endCxn id="2" idx="1"/>
          </p:cNvCxnSpPr>
          <p:nvPr/>
        </p:nvCxnSpPr>
        <p:spPr>
          <a:xfrm flipV="1">
            <a:off x="2067338" y="1683022"/>
            <a:ext cx="735495" cy="13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A74BC3-8067-429B-8975-2556B1C0CFB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4240695" y="1683022"/>
            <a:ext cx="927651" cy="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47E622-FA43-4D54-9E04-85FCEE248C4D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067338" y="1596883"/>
            <a:ext cx="212033" cy="86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3C3319-3008-4D49-B1FA-CAE3F8C9CA3D}"/>
              </a:ext>
            </a:extLst>
          </p:cNvPr>
          <p:cNvCxnSpPr>
            <a:cxnSpLocks/>
          </p:cNvCxnSpPr>
          <p:nvPr/>
        </p:nvCxnSpPr>
        <p:spPr>
          <a:xfrm>
            <a:off x="2279371" y="1573693"/>
            <a:ext cx="0" cy="23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DF0002-4F15-4DDA-843F-5EE6142B08B4}"/>
              </a:ext>
            </a:extLst>
          </p:cNvPr>
          <p:cNvCxnSpPr>
            <a:cxnSpLocks/>
          </p:cNvCxnSpPr>
          <p:nvPr/>
        </p:nvCxnSpPr>
        <p:spPr>
          <a:xfrm>
            <a:off x="5075581" y="1580320"/>
            <a:ext cx="0" cy="231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2EF0E5-3388-4B04-A50B-495A2B5BD13E}"/>
              </a:ext>
            </a:extLst>
          </p:cNvPr>
          <p:cNvCxnSpPr>
            <a:cxnSpLocks/>
          </p:cNvCxnSpPr>
          <p:nvPr/>
        </p:nvCxnSpPr>
        <p:spPr>
          <a:xfrm flipV="1">
            <a:off x="6763547" y="1323128"/>
            <a:ext cx="189534" cy="158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C2E1E0B-58F1-4120-94AC-15B0F1981F26}"/>
              </a:ext>
            </a:extLst>
          </p:cNvPr>
          <p:cNvCxnSpPr>
            <a:cxnSpLocks/>
          </p:cNvCxnSpPr>
          <p:nvPr/>
        </p:nvCxnSpPr>
        <p:spPr>
          <a:xfrm>
            <a:off x="6768487" y="1181475"/>
            <a:ext cx="184594" cy="134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27BE508-CF7C-4DB4-B3DF-CAF073CEA2D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758607" y="1309489"/>
            <a:ext cx="1293742" cy="13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40D2CF-1878-4777-8D3D-CF01134F9947}"/>
              </a:ext>
            </a:extLst>
          </p:cNvPr>
          <p:cNvCxnSpPr>
            <a:cxnSpLocks/>
          </p:cNvCxnSpPr>
          <p:nvPr/>
        </p:nvCxnSpPr>
        <p:spPr>
          <a:xfrm flipH="1">
            <a:off x="10704433" y="1926040"/>
            <a:ext cx="3379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99E6ED0-AE99-469D-8F5B-DAEAC399AB92}"/>
              </a:ext>
            </a:extLst>
          </p:cNvPr>
          <p:cNvCxnSpPr>
            <a:cxnSpLocks/>
          </p:cNvCxnSpPr>
          <p:nvPr/>
        </p:nvCxnSpPr>
        <p:spPr>
          <a:xfrm flipH="1" flipV="1">
            <a:off x="10869605" y="1926040"/>
            <a:ext cx="168966" cy="228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322518C-AFBD-4976-9A1F-5D53F305C8DE}"/>
              </a:ext>
            </a:extLst>
          </p:cNvPr>
          <p:cNvCxnSpPr>
            <a:cxnSpLocks/>
          </p:cNvCxnSpPr>
          <p:nvPr/>
        </p:nvCxnSpPr>
        <p:spPr>
          <a:xfrm flipH="1">
            <a:off x="10709515" y="1919330"/>
            <a:ext cx="168966" cy="228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8F5DC3-8279-4991-A9AC-4A76303C8874}"/>
              </a:ext>
            </a:extLst>
          </p:cNvPr>
          <p:cNvCxnSpPr>
            <a:cxnSpLocks/>
          </p:cNvCxnSpPr>
          <p:nvPr/>
        </p:nvCxnSpPr>
        <p:spPr>
          <a:xfrm flipH="1">
            <a:off x="10675446" y="3659515"/>
            <a:ext cx="247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E93AED-ACA2-407D-B919-0D1E9CFA5B64}"/>
              </a:ext>
            </a:extLst>
          </p:cNvPr>
          <p:cNvCxnSpPr>
            <a:cxnSpLocks/>
            <a:stCxn id="57" idx="0"/>
            <a:endCxn id="10" idx="2"/>
          </p:cNvCxnSpPr>
          <p:nvPr/>
        </p:nvCxnSpPr>
        <p:spPr>
          <a:xfrm flipH="1" flipV="1">
            <a:off x="10793999" y="4997786"/>
            <a:ext cx="9356" cy="622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E2D7F76-BF7C-4DC2-83B6-6784E16BDD83}"/>
              </a:ext>
            </a:extLst>
          </p:cNvPr>
          <p:cNvCxnSpPr>
            <a:cxnSpLocks/>
          </p:cNvCxnSpPr>
          <p:nvPr/>
        </p:nvCxnSpPr>
        <p:spPr>
          <a:xfrm flipV="1">
            <a:off x="10803879" y="3368860"/>
            <a:ext cx="19764" cy="80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D94C06C-103C-4354-8362-CA8632140903}"/>
              </a:ext>
            </a:extLst>
          </p:cNvPr>
          <p:cNvCxnSpPr>
            <a:cxnSpLocks/>
          </p:cNvCxnSpPr>
          <p:nvPr/>
        </p:nvCxnSpPr>
        <p:spPr>
          <a:xfrm>
            <a:off x="9428919" y="6210883"/>
            <a:ext cx="0" cy="24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6A5FADF-99CC-4C40-A852-770D69B02EE3}"/>
              </a:ext>
            </a:extLst>
          </p:cNvPr>
          <p:cNvCxnSpPr>
            <a:cxnSpLocks/>
          </p:cNvCxnSpPr>
          <p:nvPr/>
        </p:nvCxnSpPr>
        <p:spPr>
          <a:xfrm>
            <a:off x="9523340" y="6217291"/>
            <a:ext cx="0" cy="235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E268B67-E069-43A2-BD86-71268458EA20}"/>
              </a:ext>
            </a:extLst>
          </p:cNvPr>
          <p:cNvSpPr/>
          <p:nvPr/>
        </p:nvSpPr>
        <p:spPr>
          <a:xfrm>
            <a:off x="477077" y="662605"/>
            <a:ext cx="1590261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21B3EB-BC3E-4C78-8BFF-5948B492511A}"/>
              </a:ext>
            </a:extLst>
          </p:cNvPr>
          <p:cNvSpPr/>
          <p:nvPr/>
        </p:nvSpPr>
        <p:spPr>
          <a:xfrm>
            <a:off x="477077" y="1073422"/>
            <a:ext cx="1590261" cy="10469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b="1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SoTram</a:t>
            </a:r>
            <a:endParaRPr lang="en-US" sz="1800" b="1" u="sng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TenTram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ViTri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E1A7AF-3541-4A14-BB00-81FD2DD862C3}"/>
              </a:ext>
            </a:extLst>
          </p:cNvPr>
          <p:cNvCxnSpPr>
            <a:cxnSpLocks/>
          </p:cNvCxnSpPr>
          <p:nvPr/>
        </p:nvCxnSpPr>
        <p:spPr>
          <a:xfrm flipV="1">
            <a:off x="2067336" y="1696277"/>
            <a:ext cx="202096" cy="109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5416822-8071-4F26-A8C5-4EE0828C990E}"/>
              </a:ext>
            </a:extLst>
          </p:cNvPr>
          <p:cNvCxnSpPr>
            <a:cxnSpLocks/>
          </p:cNvCxnSpPr>
          <p:nvPr/>
        </p:nvCxnSpPr>
        <p:spPr>
          <a:xfrm>
            <a:off x="9671476" y="1323129"/>
            <a:ext cx="1194322" cy="834071"/>
          </a:xfrm>
          <a:prstGeom prst="bentConnector3">
            <a:avLst>
              <a:gd name="adj1" fmla="val 1010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AC21A28-6977-4783-ACED-6E3DA51EFCF6}"/>
              </a:ext>
            </a:extLst>
          </p:cNvPr>
          <p:cNvSpPr/>
          <p:nvPr/>
        </p:nvSpPr>
        <p:spPr>
          <a:xfrm>
            <a:off x="10034729" y="5620510"/>
            <a:ext cx="1537252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ChiNhanh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E4627AA-D914-4D57-97E4-8131AEB01059}"/>
              </a:ext>
            </a:extLst>
          </p:cNvPr>
          <p:cNvSpPr/>
          <p:nvPr/>
        </p:nvSpPr>
        <p:spPr>
          <a:xfrm>
            <a:off x="10034730" y="6046144"/>
            <a:ext cx="1537251" cy="6890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/>
              <a:t>MaCN</a:t>
            </a:r>
          </a:p>
          <a:p>
            <a:pPr algn="ctr"/>
            <a:r>
              <a:rPr lang="en-US"/>
              <a:t>TenThanhPho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166360-3FCB-467A-BF06-3FCE172D239E}"/>
              </a:ext>
            </a:extLst>
          </p:cNvPr>
          <p:cNvCxnSpPr>
            <a:cxnSpLocks/>
          </p:cNvCxnSpPr>
          <p:nvPr/>
        </p:nvCxnSpPr>
        <p:spPr>
          <a:xfrm flipH="1">
            <a:off x="10689044" y="3552888"/>
            <a:ext cx="2650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2282942D-ED71-45D0-9293-9C0C42EAA9C0}"/>
              </a:ext>
            </a:extLst>
          </p:cNvPr>
          <p:cNvSpPr/>
          <p:nvPr/>
        </p:nvSpPr>
        <p:spPr>
          <a:xfrm rot="5400000">
            <a:off x="10790902" y="5243163"/>
            <a:ext cx="45719" cy="21865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5F46C99-577C-40AF-AE53-70A3988EC517}"/>
              </a:ext>
            </a:extLst>
          </p:cNvPr>
          <p:cNvCxnSpPr>
            <a:cxnSpLocks/>
          </p:cNvCxnSpPr>
          <p:nvPr/>
        </p:nvCxnSpPr>
        <p:spPr>
          <a:xfrm flipH="1">
            <a:off x="10689938" y="5465707"/>
            <a:ext cx="233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Flowchart: Decision 126">
            <a:extLst>
              <a:ext uri="{FF2B5EF4-FFF2-40B4-BE49-F238E27FC236}">
                <a16:creationId xmlns:a16="http://schemas.microsoft.com/office/drawing/2014/main" id="{7938361A-66F4-4E1D-AD88-35DF7D65BC1A}"/>
              </a:ext>
            </a:extLst>
          </p:cNvPr>
          <p:cNvSpPr/>
          <p:nvPr/>
        </p:nvSpPr>
        <p:spPr>
          <a:xfrm>
            <a:off x="7244832" y="3077597"/>
            <a:ext cx="1590261" cy="1139687"/>
          </a:xfrm>
          <a:prstGeom prst="flowChartDecisi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ql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F4037B0-E2BA-4195-9B21-5C21E6090F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63667" y="3497931"/>
            <a:ext cx="4471236" cy="1281356"/>
          </a:xfrm>
          <a:prstGeom prst="bentConnector3">
            <a:avLst>
              <a:gd name="adj1" fmla="val -8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4999C3C-752A-4106-A721-9A0111198148}"/>
              </a:ext>
            </a:extLst>
          </p:cNvPr>
          <p:cNvCxnSpPr>
            <a:cxnSpLocks/>
          </p:cNvCxnSpPr>
          <p:nvPr/>
        </p:nvCxnSpPr>
        <p:spPr>
          <a:xfrm>
            <a:off x="8039963" y="6369909"/>
            <a:ext cx="19699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643E693-08CC-4D44-AE75-DFDAF417601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6758607" y="1689650"/>
            <a:ext cx="196629" cy="203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170E197-7B94-42EF-9E01-320C676BC596}"/>
              </a:ext>
            </a:extLst>
          </p:cNvPr>
          <p:cNvCxnSpPr>
            <a:cxnSpLocks/>
          </p:cNvCxnSpPr>
          <p:nvPr/>
        </p:nvCxnSpPr>
        <p:spPr>
          <a:xfrm flipV="1">
            <a:off x="6758607" y="1908245"/>
            <a:ext cx="239371" cy="17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C40FA09-2668-45E4-92DE-3BC305AE1F17}"/>
              </a:ext>
            </a:extLst>
          </p:cNvPr>
          <p:cNvCxnSpPr>
            <a:cxnSpLocks/>
          </p:cNvCxnSpPr>
          <p:nvPr/>
        </p:nvCxnSpPr>
        <p:spPr>
          <a:xfrm flipV="1">
            <a:off x="6953081" y="1768811"/>
            <a:ext cx="0" cy="314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Flowchart: Decision 179">
            <a:extLst>
              <a:ext uri="{FF2B5EF4-FFF2-40B4-BE49-F238E27FC236}">
                <a16:creationId xmlns:a16="http://schemas.microsoft.com/office/drawing/2014/main" id="{C986A40E-5168-4A5F-9885-63B63DFDA6DE}"/>
              </a:ext>
            </a:extLst>
          </p:cNvPr>
          <p:cNvSpPr/>
          <p:nvPr/>
        </p:nvSpPr>
        <p:spPr>
          <a:xfrm>
            <a:off x="5178226" y="3220244"/>
            <a:ext cx="1590261" cy="1139687"/>
          </a:xfrm>
          <a:prstGeom prst="flowChartDecisi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Cđ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858FB1B-ABE9-4F8C-8776-9033B9E43868}"/>
              </a:ext>
            </a:extLst>
          </p:cNvPr>
          <p:cNvCxnSpPr>
            <a:cxnSpLocks/>
            <a:stCxn id="180" idx="2"/>
            <a:endCxn id="11" idx="0"/>
          </p:cNvCxnSpPr>
          <p:nvPr/>
        </p:nvCxnSpPr>
        <p:spPr>
          <a:xfrm flipH="1">
            <a:off x="5905542" y="4359931"/>
            <a:ext cx="67815" cy="900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CB07DDF-2000-4318-9F0D-AB927CC0A32F}"/>
              </a:ext>
            </a:extLst>
          </p:cNvPr>
          <p:cNvCxnSpPr>
            <a:cxnSpLocks/>
            <a:stCxn id="8" idx="2"/>
            <a:endCxn id="180" idx="0"/>
          </p:cNvCxnSpPr>
          <p:nvPr/>
        </p:nvCxnSpPr>
        <p:spPr>
          <a:xfrm>
            <a:off x="5963477" y="2345636"/>
            <a:ext cx="9880" cy="874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AC46559-D1A4-47BB-959A-F1F97E5EDC18}"/>
              </a:ext>
            </a:extLst>
          </p:cNvPr>
          <p:cNvCxnSpPr>
            <a:cxnSpLocks/>
          </p:cNvCxnSpPr>
          <p:nvPr/>
        </p:nvCxnSpPr>
        <p:spPr>
          <a:xfrm flipH="1">
            <a:off x="5812234" y="2462651"/>
            <a:ext cx="302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5EF881B-62F0-4AB9-A329-D36FFB18B123}"/>
              </a:ext>
            </a:extLst>
          </p:cNvPr>
          <p:cNvCxnSpPr>
            <a:cxnSpLocks/>
          </p:cNvCxnSpPr>
          <p:nvPr/>
        </p:nvCxnSpPr>
        <p:spPr>
          <a:xfrm flipH="1">
            <a:off x="5812234" y="2615974"/>
            <a:ext cx="302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FCF1225-95D7-47C5-A12C-8444B474FFFF}"/>
              </a:ext>
            </a:extLst>
          </p:cNvPr>
          <p:cNvCxnSpPr>
            <a:cxnSpLocks/>
          </p:cNvCxnSpPr>
          <p:nvPr/>
        </p:nvCxnSpPr>
        <p:spPr>
          <a:xfrm flipH="1">
            <a:off x="5754300" y="4995640"/>
            <a:ext cx="190458" cy="264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A17F1A7-1358-4AB1-8A9E-D88ED0C4BC33}"/>
              </a:ext>
            </a:extLst>
          </p:cNvPr>
          <p:cNvCxnSpPr>
            <a:cxnSpLocks/>
          </p:cNvCxnSpPr>
          <p:nvPr/>
        </p:nvCxnSpPr>
        <p:spPr>
          <a:xfrm flipH="1" flipV="1">
            <a:off x="5944758" y="4995640"/>
            <a:ext cx="151242" cy="264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28DC909-319D-41F1-AD75-C4383C3F16EC}"/>
              </a:ext>
            </a:extLst>
          </p:cNvPr>
          <p:cNvCxnSpPr>
            <a:cxnSpLocks/>
          </p:cNvCxnSpPr>
          <p:nvPr/>
        </p:nvCxnSpPr>
        <p:spPr>
          <a:xfrm flipH="1">
            <a:off x="5754300" y="4987684"/>
            <a:ext cx="360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Oval 223">
            <a:extLst>
              <a:ext uri="{FF2B5EF4-FFF2-40B4-BE49-F238E27FC236}">
                <a16:creationId xmlns:a16="http://schemas.microsoft.com/office/drawing/2014/main" id="{BA1C23B2-798E-481A-BCC9-CFCDBAF9A3EC}"/>
              </a:ext>
            </a:extLst>
          </p:cNvPr>
          <p:cNvSpPr/>
          <p:nvPr/>
        </p:nvSpPr>
        <p:spPr>
          <a:xfrm flipH="1">
            <a:off x="6924254" y="1162318"/>
            <a:ext cx="96871" cy="3216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7A5BFB3C-A25D-4E9B-8A40-F09AC436179B}"/>
              </a:ext>
            </a:extLst>
          </p:cNvPr>
          <p:cNvSpPr/>
          <p:nvPr/>
        </p:nvSpPr>
        <p:spPr>
          <a:xfrm flipH="1">
            <a:off x="4915842" y="1535467"/>
            <a:ext cx="96871" cy="32161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9BDF98-5D88-47A5-9FF6-BBF62AFC8D76}"/>
              </a:ext>
            </a:extLst>
          </p:cNvPr>
          <p:cNvSpPr/>
          <p:nvPr/>
        </p:nvSpPr>
        <p:spPr>
          <a:xfrm>
            <a:off x="473777" y="2604813"/>
            <a:ext cx="1590261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NguoiLai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4E6D128-17C2-400F-91F2-E042FC64985F}"/>
              </a:ext>
            </a:extLst>
          </p:cNvPr>
          <p:cNvSpPr/>
          <p:nvPr/>
        </p:nvSpPr>
        <p:spPr>
          <a:xfrm>
            <a:off x="473777" y="3026225"/>
            <a:ext cx="1590261" cy="1129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MaTaiXe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TenTaiXe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SDT</a:t>
            </a:r>
          </a:p>
        </p:txBody>
      </p:sp>
      <p:sp>
        <p:nvSpPr>
          <p:cNvPr id="228" name="Flowchart: Decision 227">
            <a:extLst>
              <a:ext uri="{FF2B5EF4-FFF2-40B4-BE49-F238E27FC236}">
                <a16:creationId xmlns:a16="http://schemas.microsoft.com/office/drawing/2014/main" id="{532A610D-642B-4B96-8C3A-0623D463D412}"/>
              </a:ext>
            </a:extLst>
          </p:cNvPr>
          <p:cNvSpPr/>
          <p:nvPr/>
        </p:nvSpPr>
        <p:spPr>
          <a:xfrm>
            <a:off x="513546" y="4631209"/>
            <a:ext cx="1437862" cy="113968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PC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512AC3B1-A9E0-488D-888C-6A073EBBF42D}"/>
              </a:ext>
            </a:extLst>
          </p:cNvPr>
          <p:cNvCxnSpPr>
            <a:cxnSpLocks/>
          </p:cNvCxnSpPr>
          <p:nvPr/>
        </p:nvCxnSpPr>
        <p:spPr>
          <a:xfrm>
            <a:off x="1219225" y="5770896"/>
            <a:ext cx="0" cy="6679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8D51A13-EFEB-4345-A867-0551DA7A0D4C}"/>
              </a:ext>
            </a:extLst>
          </p:cNvPr>
          <p:cNvCxnSpPr>
            <a:cxnSpLocks/>
            <a:endCxn id="228" idx="0"/>
          </p:cNvCxnSpPr>
          <p:nvPr/>
        </p:nvCxnSpPr>
        <p:spPr>
          <a:xfrm>
            <a:off x="1219225" y="4155317"/>
            <a:ext cx="13252" cy="475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A4E1F0E-3349-48A9-8E96-595FF729B38F}"/>
              </a:ext>
            </a:extLst>
          </p:cNvPr>
          <p:cNvCxnSpPr>
            <a:cxnSpLocks/>
          </p:cNvCxnSpPr>
          <p:nvPr/>
        </p:nvCxnSpPr>
        <p:spPr>
          <a:xfrm>
            <a:off x="1058558" y="4313699"/>
            <a:ext cx="274974" cy="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1A1AADE-B0A0-427B-A9D2-7C8F442AF452}"/>
              </a:ext>
            </a:extLst>
          </p:cNvPr>
          <p:cNvCxnSpPr>
            <a:cxnSpLocks/>
          </p:cNvCxnSpPr>
          <p:nvPr/>
        </p:nvCxnSpPr>
        <p:spPr>
          <a:xfrm>
            <a:off x="1058558" y="4258445"/>
            <a:ext cx="274974" cy="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A729FF8-C12E-4F8D-B1F3-86923CF6741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951408" y="5200984"/>
            <a:ext cx="3195013" cy="894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6901DCAD-CBAA-481E-BDC5-E1738BDCE89D}"/>
              </a:ext>
            </a:extLst>
          </p:cNvPr>
          <p:cNvCxnSpPr>
            <a:cxnSpLocks/>
          </p:cNvCxnSpPr>
          <p:nvPr/>
        </p:nvCxnSpPr>
        <p:spPr>
          <a:xfrm flipH="1">
            <a:off x="4799702" y="5862131"/>
            <a:ext cx="86320" cy="242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CB20677-D5C0-45CA-8832-951661B9ED2F}"/>
              </a:ext>
            </a:extLst>
          </p:cNvPr>
          <p:cNvCxnSpPr>
            <a:cxnSpLocks/>
          </p:cNvCxnSpPr>
          <p:nvPr/>
        </p:nvCxnSpPr>
        <p:spPr>
          <a:xfrm flipH="1">
            <a:off x="4689712" y="5856019"/>
            <a:ext cx="87378" cy="218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Subtitle 5">
            <a:extLst>
              <a:ext uri="{FF2B5EF4-FFF2-40B4-BE49-F238E27FC236}">
                <a16:creationId xmlns:a16="http://schemas.microsoft.com/office/drawing/2014/main" id="{F476AB85-52EC-4116-9553-AB3D17F9E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690" y="5962945"/>
            <a:ext cx="1165742" cy="341705"/>
          </a:xfrm>
        </p:spPr>
        <p:txBody>
          <a:bodyPr>
            <a:normAutofit lnSpcReduction="10000"/>
          </a:bodyPr>
          <a:lstStyle/>
          <a:p>
            <a:r>
              <a:rPr lang="en-US" sz="2000"/>
              <a:t>Ngày</a:t>
            </a:r>
          </a:p>
        </p:txBody>
      </p:sp>
    </p:spTree>
    <p:extLst>
      <p:ext uri="{BB962C8B-B14F-4D97-AF65-F5344CB8AC3E}">
        <p14:creationId xmlns:p14="http://schemas.microsoft.com/office/powerpoint/2010/main" val="52143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117F81-F471-41A1-AF24-30F0B827A422}"/>
              </a:ext>
            </a:extLst>
          </p:cNvPr>
          <p:cNvSpPr/>
          <p:nvPr/>
        </p:nvSpPr>
        <p:spPr>
          <a:xfrm>
            <a:off x="5168347" y="662604"/>
            <a:ext cx="1590261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Tuyen</a:t>
            </a:r>
            <a:endParaRPr lang="en-US" sz="1800" b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CA5CC-F886-4DC6-B0E2-B0488B4E9490}"/>
              </a:ext>
            </a:extLst>
          </p:cNvPr>
          <p:cNvSpPr/>
          <p:nvPr/>
        </p:nvSpPr>
        <p:spPr>
          <a:xfrm>
            <a:off x="5168346" y="1033664"/>
            <a:ext cx="1590261" cy="13119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b="1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MaTuyen</a:t>
            </a:r>
            <a:endParaRPr lang="en-US" sz="1800" b="1" u="sng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TenTuyen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DF92B-0759-4B0B-8BD5-2A28F331D96A}"/>
              </a:ext>
            </a:extLst>
          </p:cNvPr>
          <p:cNvSpPr/>
          <p:nvPr/>
        </p:nvSpPr>
        <p:spPr>
          <a:xfrm>
            <a:off x="10008223" y="1866926"/>
            <a:ext cx="1590261" cy="921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u="sng"/>
              <a:t>MaTuyen</a:t>
            </a:r>
          </a:p>
          <a:p>
            <a:pPr algn="ctr">
              <a:lnSpc>
                <a:spcPct val="150000"/>
              </a:lnSpc>
            </a:pPr>
            <a:r>
              <a:rPr lang="en-US" b="1" u="sng"/>
              <a:t>MaTP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272D37-0270-43C9-ADB6-CC95901EC35A}"/>
              </a:ext>
            </a:extLst>
          </p:cNvPr>
          <p:cNvSpPr/>
          <p:nvPr/>
        </p:nvSpPr>
        <p:spPr>
          <a:xfrm>
            <a:off x="10008224" y="1497613"/>
            <a:ext cx="1590261" cy="354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BAA237-C5A8-4DC9-9CE6-3664BF2B3538}"/>
              </a:ext>
            </a:extLst>
          </p:cNvPr>
          <p:cNvSpPr/>
          <p:nvPr/>
        </p:nvSpPr>
        <p:spPr>
          <a:xfrm>
            <a:off x="5146419" y="3971273"/>
            <a:ext cx="1537252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Xe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2D565-3EFE-4AF2-B8A8-5D41D18C4B72}"/>
              </a:ext>
            </a:extLst>
          </p:cNvPr>
          <p:cNvSpPr/>
          <p:nvPr/>
        </p:nvSpPr>
        <p:spPr>
          <a:xfrm>
            <a:off x="5146420" y="4382090"/>
            <a:ext cx="1537251" cy="18133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/>
              <a:t>MaXe</a:t>
            </a:r>
          </a:p>
          <a:p>
            <a:pPr algn="ctr"/>
            <a:r>
              <a:rPr lang="en-US"/>
              <a:t>SoXe</a:t>
            </a:r>
          </a:p>
          <a:p>
            <a:pPr algn="ctr"/>
            <a:r>
              <a:rPr lang="en-US"/>
              <a:t>SoChoNgoi</a:t>
            </a:r>
          </a:p>
          <a:p>
            <a:pPr algn="ctr"/>
            <a:r>
              <a:rPr lang="en-US" u="sng"/>
              <a:t>MaTuyen</a:t>
            </a:r>
          </a:p>
          <a:p>
            <a:pPr algn="ctr"/>
            <a:r>
              <a:rPr lang="en-US" u="sng"/>
              <a:t>MaTaiXe</a:t>
            </a:r>
          </a:p>
          <a:p>
            <a:pPr algn="ctr"/>
            <a:r>
              <a:rPr lang="en-US"/>
              <a:t>Ngay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268B67-E069-43A2-BD86-71268458EA20}"/>
              </a:ext>
            </a:extLst>
          </p:cNvPr>
          <p:cNvSpPr/>
          <p:nvPr/>
        </p:nvSpPr>
        <p:spPr>
          <a:xfrm>
            <a:off x="477077" y="662605"/>
            <a:ext cx="1590261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21B3EB-BC3E-4C78-8BFF-5948B492511A}"/>
              </a:ext>
            </a:extLst>
          </p:cNvPr>
          <p:cNvSpPr/>
          <p:nvPr/>
        </p:nvSpPr>
        <p:spPr>
          <a:xfrm>
            <a:off x="477077" y="1073422"/>
            <a:ext cx="1590261" cy="14232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b="1" u="sng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SoTram</a:t>
            </a:r>
            <a:endParaRPr lang="en-US" sz="1800" b="1" u="sng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TenTram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ViTri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MaTuyen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C21A28-6977-4783-ACED-6E3DA51EFCF6}"/>
              </a:ext>
            </a:extLst>
          </p:cNvPr>
          <p:cNvSpPr/>
          <p:nvPr/>
        </p:nvSpPr>
        <p:spPr>
          <a:xfrm>
            <a:off x="10087738" y="5360387"/>
            <a:ext cx="1537252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ChiNhanh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E4627AA-D914-4D57-97E4-8131AEB01059}"/>
              </a:ext>
            </a:extLst>
          </p:cNvPr>
          <p:cNvSpPr/>
          <p:nvPr/>
        </p:nvSpPr>
        <p:spPr>
          <a:xfrm>
            <a:off x="10087738" y="5783663"/>
            <a:ext cx="1537251" cy="874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/>
              <a:t>MaCN</a:t>
            </a:r>
          </a:p>
          <a:p>
            <a:pPr algn="ctr"/>
            <a:r>
              <a:rPr lang="en-US"/>
              <a:t>TenThanhPho</a:t>
            </a:r>
          </a:p>
          <a:p>
            <a:pPr algn="ctr"/>
            <a:r>
              <a:rPr lang="en-US" u="sng"/>
              <a:t>MaTP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F4037B0-E2BA-4195-9B21-5C21E6090F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66226" y="3372972"/>
            <a:ext cx="3927137" cy="1342374"/>
          </a:xfrm>
          <a:prstGeom prst="bentConnector3">
            <a:avLst>
              <a:gd name="adj1" fmla="val -6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4999C3C-752A-4106-A721-9A0111198148}"/>
              </a:ext>
            </a:extLst>
          </p:cNvPr>
          <p:cNvCxnSpPr>
            <a:cxnSpLocks/>
          </p:cNvCxnSpPr>
          <p:nvPr/>
        </p:nvCxnSpPr>
        <p:spPr>
          <a:xfrm>
            <a:off x="8117743" y="5972344"/>
            <a:ext cx="19699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9BDF98-5D88-47A5-9FF6-BBF62AFC8D76}"/>
              </a:ext>
            </a:extLst>
          </p:cNvPr>
          <p:cNvSpPr/>
          <p:nvPr/>
        </p:nvSpPr>
        <p:spPr>
          <a:xfrm>
            <a:off x="473776" y="3257261"/>
            <a:ext cx="1590261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NguoiLai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4E6D128-17C2-400F-91F2-E042FC64985F}"/>
              </a:ext>
            </a:extLst>
          </p:cNvPr>
          <p:cNvSpPr/>
          <p:nvPr/>
        </p:nvSpPr>
        <p:spPr>
          <a:xfrm>
            <a:off x="473776" y="3668078"/>
            <a:ext cx="1590261" cy="1129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 b="1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MaTaiXe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TenTaiXe</a:t>
            </a: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2501F31-2533-485D-90C3-AD9A21755C71}"/>
              </a:ext>
            </a:extLst>
          </p:cNvPr>
          <p:cNvSpPr/>
          <p:nvPr/>
        </p:nvSpPr>
        <p:spPr>
          <a:xfrm>
            <a:off x="10034728" y="3417615"/>
            <a:ext cx="1590261" cy="354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ThanhPho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138B5D-8DAE-44A8-8171-63BB26C82BDD}"/>
              </a:ext>
            </a:extLst>
          </p:cNvPr>
          <p:cNvSpPr/>
          <p:nvPr/>
        </p:nvSpPr>
        <p:spPr>
          <a:xfrm>
            <a:off x="10034729" y="3772111"/>
            <a:ext cx="1590261" cy="921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u="sng"/>
              <a:t>MaTP</a:t>
            </a:r>
          </a:p>
          <a:p>
            <a:pPr algn="ctr">
              <a:lnSpc>
                <a:spcPct val="150000"/>
              </a:lnSpc>
            </a:pPr>
            <a:r>
              <a:rPr lang="en-US"/>
              <a:t>TenTP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91D1283-87F0-499D-B69E-454EE8334D6A}"/>
              </a:ext>
            </a:extLst>
          </p:cNvPr>
          <p:cNvCxnSpPr>
            <a:cxnSpLocks/>
          </p:cNvCxnSpPr>
          <p:nvPr/>
        </p:nvCxnSpPr>
        <p:spPr>
          <a:xfrm flipV="1">
            <a:off x="2080797" y="1311965"/>
            <a:ext cx="3087551" cy="10651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9053C15-718E-4AFF-AE8D-665B90F226B2}"/>
              </a:ext>
            </a:extLst>
          </p:cNvPr>
          <p:cNvCxnSpPr>
            <a:cxnSpLocks/>
          </p:cNvCxnSpPr>
          <p:nvPr/>
        </p:nvCxnSpPr>
        <p:spPr>
          <a:xfrm rot="5400000">
            <a:off x="2716156" y="2997400"/>
            <a:ext cx="4132459" cy="738822"/>
          </a:xfrm>
          <a:prstGeom prst="bentConnector3">
            <a:avLst>
              <a:gd name="adj1" fmla="val 157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F2E620C-1274-4617-9B82-F32682920F6E}"/>
              </a:ext>
            </a:extLst>
          </p:cNvPr>
          <p:cNvCxnSpPr>
            <a:cxnSpLocks/>
          </p:cNvCxnSpPr>
          <p:nvPr/>
        </p:nvCxnSpPr>
        <p:spPr>
          <a:xfrm flipH="1">
            <a:off x="4412974" y="5433039"/>
            <a:ext cx="733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85FE20E8-DFBE-4DD6-A16E-E3871C117856}"/>
              </a:ext>
            </a:extLst>
          </p:cNvPr>
          <p:cNvCxnSpPr>
            <a:cxnSpLocks/>
          </p:cNvCxnSpPr>
          <p:nvPr/>
        </p:nvCxnSpPr>
        <p:spPr>
          <a:xfrm>
            <a:off x="2064037" y="3869635"/>
            <a:ext cx="3065621" cy="18019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06FD2C10-4D12-41E2-9686-094897C1D526}"/>
              </a:ext>
            </a:extLst>
          </p:cNvPr>
          <p:cNvCxnSpPr>
            <a:cxnSpLocks/>
          </p:cNvCxnSpPr>
          <p:nvPr/>
        </p:nvCxnSpPr>
        <p:spPr>
          <a:xfrm>
            <a:off x="6775369" y="1361606"/>
            <a:ext cx="3232855" cy="8250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FF5D4EA5-8C29-4D53-AF3E-D2F3C9900BB2}"/>
              </a:ext>
            </a:extLst>
          </p:cNvPr>
          <p:cNvCxnSpPr>
            <a:cxnSpLocks/>
          </p:cNvCxnSpPr>
          <p:nvPr/>
        </p:nvCxnSpPr>
        <p:spPr>
          <a:xfrm rot="5400000">
            <a:off x="9087487" y="3146422"/>
            <a:ext cx="1524497" cy="316976"/>
          </a:xfrm>
          <a:prstGeom prst="bentConnector3">
            <a:avLst>
              <a:gd name="adj1" fmla="val 4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0EF9FD-CDEB-4B2A-8AEF-B4490EF036E1}"/>
              </a:ext>
            </a:extLst>
          </p:cNvPr>
          <p:cNvCxnSpPr>
            <a:cxnSpLocks/>
          </p:cNvCxnSpPr>
          <p:nvPr/>
        </p:nvCxnSpPr>
        <p:spPr>
          <a:xfrm>
            <a:off x="9691246" y="4067160"/>
            <a:ext cx="3434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2EE8FE1-33D1-43C5-8805-B1841BDA3D72}"/>
              </a:ext>
            </a:extLst>
          </p:cNvPr>
          <p:cNvCxnSpPr>
            <a:cxnSpLocks/>
          </p:cNvCxnSpPr>
          <p:nvPr/>
        </p:nvCxnSpPr>
        <p:spPr>
          <a:xfrm rot="5400000">
            <a:off x="8369813" y="4901261"/>
            <a:ext cx="2472510" cy="804311"/>
          </a:xfrm>
          <a:prstGeom prst="bentConnector3">
            <a:avLst>
              <a:gd name="adj1" fmla="val 17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F28F051-D0BC-4EEB-8F11-7187CE994313}"/>
              </a:ext>
            </a:extLst>
          </p:cNvPr>
          <p:cNvCxnSpPr>
            <a:cxnSpLocks/>
          </p:cNvCxnSpPr>
          <p:nvPr/>
        </p:nvCxnSpPr>
        <p:spPr>
          <a:xfrm>
            <a:off x="9210261" y="6533322"/>
            <a:ext cx="8774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Subtitle 66">
            <a:extLst>
              <a:ext uri="{FF2B5EF4-FFF2-40B4-BE49-F238E27FC236}">
                <a16:creationId xmlns:a16="http://schemas.microsoft.com/office/drawing/2014/main" id="{6CF5B63A-3FE0-4CCD-BE40-C7CB157A0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1514" y="970305"/>
            <a:ext cx="357808" cy="391295"/>
          </a:xfrm>
        </p:spPr>
        <p:txBody>
          <a:bodyPr>
            <a:norm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32" name="Subtitle 66">
            <a:extLst>
              <a:ext uri="{FF2B5EF4-FFF2-40B4-BE49-F238E27FC236}">
                <a16:creationId xmlns:a16="http://schemas.microsoft.com/office/drawing/2014/main" id="{C3994B44-8853-45EA-961E-55623DD1DADE}"/>
              </a:ext>
            </a:extLst>
          </p:cNvPr>
          <p:cNvSpPr txBox="1">
            <a:spLocks/>
          </p:cNvSpPr>
          <p:nvPr/>
        </p:nvSpPr>
        <p:spPr>
          <a:xfrm>
            <a:off x="4646538" y="1347748"/>
            <a:ext cx="357808" cy="391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1</a:t>
            </a:r>
          </a:p>
        </p:txBody>
      </p:sp>
      <p:sp>
        <p:nvSpPr>
          <p:cNvPr id="133" name="Subtitle 66">
            <a:extLst>
              <a:ext uri="{FF2B5EF4-FFF2-40B4-BE49-F238E27FC236}">
                <a16:creationId xmlns:a16="http://schemas.microsoft.com/office/drawing/2014/main" id="{CB04EDD1-EE85-4327-81B0-C0E28F7AEF26}"/>
              </a:ext>
            </a:extLst>
          </p:cNvPr>
          <p:cNvSpPr txBox="1">
            <a:spLocks/>
          </p:cNvSpPr>
          <p:nvPr/>
        </p:nvSpPr>
        <p:spPr>
          <a:xfrm>
            <a:off x="10577903" y="3058875"/>
            <a:ext cx="586889" cy="69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1</a:t>
            </a:r>
          </a:p>
        </p:txBody>
      </p:sp>
      <p:sp>
        <p:nvSpPr>
          <p:cNvPr id="134" name="Subtitle 66">
            <a:extLst>
              <a:ext uri="{FF2B5EF4-FFF2-40B4-BE49-F238E27FC236}">
                <a16:creationId xmlns:a16="http://schemas.microsoft.com/office/drawing/2014/main" id="{79ECE617-5668-4209-B84E-C8A4FD23526A}"/>
              </a:ext>
            </a:extLst>
          </p:cNvPr>
          <p:cNvSpPr txBox="1">
            <a:spLocks/>
          </p:cNvSpPr>
          <p:nvPr/>
        </p:nvSpPr>
        <p:spPr>
          <a:xfrm>
            <a:off x="9746691" y="5665891"/>
            <a:ext cx="357808" cy="391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1</a:t>
            </a:r>
          </a:p>
        </p:txBody>
      </p:sp>
      <p:sp>
        <p:nvSpPr>
          <p:cNvPr id="135" name="Subtitle 66">
            <a:extLst>
              <a:ext uri="{FF2B5EF4-FFF2-40B4-BE49-F238E27FC236}">
                <a16:creationId xmlns:a16="http://schemas.microsoft.com/office/drawing/2014/main" id="{F0830856-C224-4441-AD48-974703DFFF98}"/>
              </a:ext>
            </a:extLst>
          </p:cNvPr>
          <p:cNvSpPr txBox="1">
            <a:spLocks/>
          </p:cNvSpPr>
          <p:nvPr/>
        </p:nvSpPr>
        <p:spPr>
          <a:xfrm>
            <a:off x="9698554" y="3769272"/>
            <a:ext cx="357808" cy="391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1</a:t>
            </a:r>
          </a:p>
        </p:txBody>
      </p:sp>
      <p:sp>
        <p:nvSpPr>
          <p:cNvPr id="136" name="Subtitle 66">
            <a:extLst>
              <a:ext uri="{FF2B5EF4-FFF2-40B4-BE49-F238E27FC236}">
                <a16:creationId xmlns:a16="http://schemas.microsoft.com/office/drawing/2014/main" id="{9C4568AB-BA91-41D2-A392-9E040CEA38D7}"/>
              </a:ext>
            </a:extLst>
          </p:cNvPr>
          <p:cNvSpPr txBox="1">
            <a:spLocks/>
          </p:cNvSpPr>
          <p:nvPr/>
        </p:nvSpPr>
        <p:spPr>
          <a:xfrm>
            <a:off x="9707792" y="4091057"/>
            <a:ext cx="357808" cy="391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1</a:t>
            </a:r>
          </a:p>
        </p:txBody>
      </p:sp>
      <p:sp>
        <p:nvSpPr>
          <p:cNvPr id="137" name="Subtitle 66">
            <a:extLst>
              <a:ext uri="{FF2B5EF4-FFF2-40B4-BE49-F238E27FC236}">
                <a16:creationId xmlns:a16="http://schemas.microsoft.com/office/drawing/2014/main" id="{26081B31-40CB-4DDA-99B6-B4533DDB3D83}"/>
              </a:ext>
            </a:extLst>
          </p:cNvPr>
          <p:cNvSpPr txBox="1">
            <a:spLocks/>
          </p:cNvSpPr>
          <p:nvPr/>
        </p:nvSpPr>
        <p:spPr>
          <a:xfrm>
            <a:off x="6775156" y="1071444"/>
            <a:ext cx="357808" cy="391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1</a:t>
            </a:r>
          </a:p>
        </p:txBody>
      </p:sp>
      <p:sp>
        <p:nvSpPr>
          <p:cNvPr id="138" name="Subtitle 66">
            <a:extLst>
              <a:ext uri="{FF2B5EF4-FFF2-40B4-BE49-F238E27FC236}">
                <a16:creationId xmlns:a16="http://schemas.microsoft.com/office/drawing/2014/main" id="{55A0D213-0CC8-4372-B28E-58B581EFFD00}"/>
              </a:ext>
            </a:extLst>
          </p:cNvPr>
          <p:cNvSpPr txBox="1">
            <a:spLocks/>
          </p:cNvSpPr>
          <p:nvPr/>
        </p:nvSpPr>
        <p:spPr>
          <a:xfrm>
            <a:off x="2004872" y="3554416"/>
            <a:ext cx="357808" cy="391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17D472-E668-43C1-956B-2B0752DF08B2}"/>
                  </a:ext>
                </a:extLst>
              </p:cNvPr>
              <p:cNvSpPr txBox="1"/>
              <p:nvPr/>
            </p:nvSpPr>
            <p:spPr>
              <a:xfrm>
                <a:off x="2226362" y="2111520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17D472-E668-43C1-956B-2B0752DF0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362" y="2111520"/>
                <a:ext cx="248466" cy="276999"/>
              </a:xfrm>
              <a:prstGeom prst="rect">
                <a:avLst/>
              </a:prstGeom>
              <a:blipFill>
                <a:blip r:embed="rId2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930FDEF-2A90-4264-9E90-DC15EBF75725}"/>
                  </a:ext>
                </a:extLst>
              </p:cNvPr>
              <p:cNvSpPr txBox="1"/>
              <p:nvPr/>
            </p:nvSpPr>
            <p:spPr>
              <a:xfrm>
                <a:off x="9686847" y="1952030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930FDEF-2A90-4264-9E90-DC15EBF75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847" y="1952030"/>
                <a:ext cx="248466" cy="276999"/>
              </a:xfrm>
              <a:prstGeom prst="rect">
                <a:avLst/>
              </a:prstGeom>
              <a:blipFill>
                <a:blip r:embed="rId3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2DDE48-0584-4649-B0BC-7BC22BAF0D0A}"/>
                  </a:ext>
                </a:extLst>
              </p:cNvPr>
              <p:cNvSpPr txBox="1"/>
              <p:nvPr/>
            </p:nvSpPr>
            <p:spPr>
              <a:xfrm>
                <a:off x="9711921" y="2300169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D2DDE48-0584-4649-B0BC-7BC22BAF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921" y="2300169"/>
                <a:ext cx="248466" cy="276999"/>
              </a:xfrm>
              <a:prstGeom prst="rect">
                <a:avLst/>
              </a:prstGeom>
              <a:blipFill>
                <a:blip r:embed="rId4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C93219D-FF2C-4B34-80C1-F6FD1A12C7E3}"/>
                  </a:ext>
                </a:extLst>
              </p:cNvPr>
              <p:cNvSpPr txBox="1"/>
              <p:nvPr/>
            </p:nvSpPr>
            <p:spPr>
              <a:xfrm>
                <a:off x="9773010" y="6286569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C93219D-FF2C-4B34-80C1-F6FD1A12C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010" y="6286569"/>
                <a:ext cx="248466" cy="276999"/>
              </a:xfrm>
              <a:prstGeom prst="rect">
                <a:avLst/>
              </a:prstGeom>
              <a:blipFill>
                <a:blip r:embed="rId5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7EAF401-BEBB-47A5-B577-F62A0462752B}"/>
                  </a:ext>
                </a:extLst>
              </p:cNvPr>
              <p:cNvSpPr txBox="1"/>
              <p:nvPr/>
            </p:nvSpPr>
            <p:spPr>
              <a:xfrm>
                <a:off x="6832560" y="1783493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7EAF401-BEBB-47A5-B577-F62A04627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60" y="1783493"/>
                <a:ext cx="248466" cy="276999"/>
              </a:xfrm>
              <a:prstGeom prst="rect">
                <a:avLst/>
              </a:prstGeom>
              <a:blipFill>
                <a:blip r:embed="rId6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8A4AE1-FE0F-4C71-8555-32270667CD48}"/>
                  </a:ext>
                </a:extLst>
              </p:cNvPr>
              <p:cNvSpPr txBox="1"/>
              <p:nvPr/>
            </p:nvSpPr>
            <p:spPr>
              <a:xfrm>
                <a:off x="4772498" y="5167426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48A4AE1-FE0F-4C71-8555-32270667C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98" y="5167426"/>
                <a:ext cx="248466" cy="276999"/>
              </a:xfrm>
              <a:prstGeom prst="rect">
                <a:avLst/>
              </a:prstGeom>
              <a:blipFill>
                <a:blip r:embed="rId7"/>
                <a:stretch>
                  <a:fillRect l="-14634" r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A9BC7A9-F97A-4ECD-A6FB-B8397B220033}"/>
                  </a:ext>
                </a:extLst>
              </p:cNvPr>
              <p:cNvSpPr txBox="1"/>
              <p:nvPr/>
            </p:nvSpPr>
            <p:spPr>
              <a:xfrm>
                <a:off x="4763585" y="5413814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A9BC7A9-F97A-4ECD-A6FB-B8397B220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85" y="5413814"/>
                <a:ext cx="248466" cy="276999"/>
              </a:xfrm>
              <a:prstGeom prst="rect">
                <a:avLst/>
              </a:prstGeom>
              <a:blipFill>
                <a:blip r:embed="rId8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Subtitle 66">
            <a:extLst>
              <a:ext uri="{FF2B5EF4-FFF2-40B4-BE49-F238E27FC236}">
                <a16:creationId xmlns:a16="http://schemas.microsoft.com/office/drawing/2014/main" id="{7AFD123C-CBCA-4375-8587-557863E4550A}"/>
              </a:ext>
            </a:extLst>
          </p:cNvPr>
          <p:cNvSpPr txBox="1">
            <a:spLocks/>
          </p:cNvSpPr>
          <p:nvPr/>
        </p:nvSpPr>
        <p:spPr>
          <a:xfrm>
            <a:off x="10577903" y="4942462"/>
            <a:ext cx="586889" cy="69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2</a:t>
            </a:r>
          </a:p>
        </p:txBody>
      </p:sp>
      <p:sp>
        <p:nvSpPr>
          <p:cNvPr id="148" name="Subtitle 66">
            <a:extLst>
              <a:ext uri="{FF2B5EF4-FFF2-40B4-BE49-F238E27FC236}">
                <a16:creationId xmlns:a16="http://schemas.microsoft.com/office/drawing/2014/main" id="{BE12E4BE-7D2B-4D8B-B10B-4B8CB394521C}"/>
              </a:ext>
            </a:extLst>
          </p:cNvPr>
          <p:cNvSpPr txBox="1">
            <a:spLocks/>
          </p:cNvSpPr>
          <p:nvPr/>
        </p:nvSpPr>
        <p:spPr>
          <a:xfrm>
            <a:off x="10509908" y="1081545"/>
            <a:ext cx="586889" cy="69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4</a:t>
            </a:r>
          </a:p>
        </p:txBody>
      </p:sp>
      <p:sp>
        <p:nvSpPr>
          <p:cNvPr id="149" name="Subtitle 66">
            <a:extLst>
              <a:ext uri="{FF2B5EF4-FFF2-40B4-BE49-F238E27FC236}">
                <a16:creationId xmlns:a16="http://schemas.microsoft.com/office/drawing/2014/main" id="{2E548FE7-F491-4824-9EC4-02304169EE61}"/>
              </a:ext>
            </a:extLst>
          </p:cNvPr>
          <p:cNvSpPr txBox="1">
            <a:spLocks/>
          </p:cNvSpPr>
          <p:nvPr/>
        </p:nvSpPr>
        <p:spPr>
          <a:xfrm>
            <a:off x="5621600" y="274333"/>
            <a:ext cx="586889" cy="69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3</a:t>
            </a:r>
          </a:p>
        </p:txBody>
      </p:sp>
      <p:sp>
        <p:nvSpPr>
          <p:cNvPr id="152" name="Subtitle 66">
            <a:extLst>
              <a:ext uri="{FF2B5EF4-FFF2-40B4-BE49-F238E27FC236}">
                <a16:creationId xmlns:a16="http://schemas.microsoft.com/office/drawing/2014/main" id="{202B025F-4B75-4F47-B887-352BF6C2F45D}"/>
              </a:ext>
            </a:extLst>
          </p:cNvPr>
          <p:cNvSpPr txBox="1">
            <a:spLocks/>
          </p:cNvSpPr>
          <p:nvPr/>
        </p:nvSpPr>
        <p:spPr>
          <a:xfrm>
            <a:off x="5589971" y="3554416"/>
            <a:ext cx="586889" cy="69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7</a:t>
            </a:r>
          </a:p>
        </p:txBody>
      </p:sp>
      <p:sp>
        <p:nvSpPr>
          <p:cNvPr id="153" name="Subtitle 66">
            <a:extLst>
              <a:ext uri="{FF2B5EF4-FFF2-40B4-BE49-F238E27FC236}">
                <a16:creationId xmlns:a16="http://schemas.microsoft.com/office/drawing/2014/main" id="{F563016A-9C87-440F-AFE0-1E7250918587}"/>
              </a:ext>
            </a:extLst>
          </p:cNvPr>
          <p:cNvSpPr txBox="1">
            <a:spLocks/>
          </p:cNvSpPr>
          <p:nvPr/>
        </p:nvSpPr>
        <p:spPr>
          <a:xfrm>
            <a:off x="975460" y="2854149"/>
            <a:ext cx="586889" cy="69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6</a:t>
            </a:r>
          </a:p>
        </p:txBody>
      </p:sp>
      <p:sp>
        <p:nvSpPr>
          <p:cNvPr id="154" name="Subtitle 66">
            <a:extLst>
              <a:ext uri="{FF2B5EF4-FFF2-40B4-BE49-F238E27FC236}">
                <a16:creationId xmlns:a16="http://schemas.microsoft.com/office/drawing/2014/main" id="{9105F2D8-6C20-4BB7-9643-E3688F5F3631}"/>
              </a:ext>
            </a:extLst>
          </p:cNvPr>
          <p:cNvSpPr txBox="1">
            <a:spLocks/>
          </p:cNvSpPr>
          <p:nvPr/>
        </p:nvSpPr>
        <p:spPr>
          <a:xfrm>
            <a:off x="975461" y="249511"/>
            <a:ext cx="586889" cy="692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2712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137</Words>
  <Application>Microsoft Office PowerPoint</Application>
  <PresentationFormat>Widescreen</PresentationFormat>
  <Paragraphs>135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 Huy Best</dc:creator>
  <cp:lastModifiedBy>Quang Huy Best</cp:lastModifiedBy>
  <cp:revision>162</cp:revision>
  <dcterms:created xsi:type="dcterms:W3CDTF">2022-04-02T14:11:00Z</dcterms:created>
  <dcterms:modified xsi:type="dcterms:W3CDTF">2022-04-03T04:20:09Z</dcterms:modified>
</cp:coreProperties>
</file>