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2" r:id="rId13"/>
    <p:sldId id="273" r:id="rId14"/>
    <p:sldId id="269" r:id="rId15"/>
    <p:sldId id="271" r:id="rId16"/>
    <p:sldId id="270" r:id="rId17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Lobster" panose="00000500000000000000" pitchFamily="2" charset="0"/>
      <p:regular r:id="rId24"/>
    </p:embeddedFont>
    <p:embeddedFont>
      <p:font typeface="Luckiest Guy" panose="020B0604020202020204" charset="0"/>
      <p:regular r:id="rId25"/>
    </p:embeddedFont>
    <p:embeddedFont>
      <p:font typeface="Paytone One" panose="020B0604020202020204" charset="0"/>
      <p:regular r:id="rId26"/>
    </p:embeddedFont>
    <p:embeddedFont>
      <p:font typeface="Work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JEUKcS2KZcTsfT6aZ7kbaDl3z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pos="45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DF-47CC-9473-47A4D3EB8D0A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BDF-47CC-9473-47A4D3EB8D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4D-48BE-B2C8-965449B7A7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4D-48BE-B2C8-965449B7A7E0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DF-47CC-9473-47A4D3EB8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402109ec92_3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8" name="Google Shape;868;g2402109ec92_3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3" name="Google Shape;10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3" name="Google Shape;10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561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402109ec92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2402109ec92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126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0" name="Google Shape;1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5" name="Google Shape;13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2" name="Google Shape;12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02109ec92_3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2402109ec92_3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402109ec92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2402109ec92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402109ec9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g2402109ec9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402109ec92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4" name="Google Shape;814;g2402109ec92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2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42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3" name="Google Shape;13;p4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730200" y="1174600"/>
            <a:ext cx="76836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2714250" y="3476950"/>
            <a:ext cx="3715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2"/>
          <p:cNvSpPr/>
          <p:nvPr/>
        </p:nvSpPr>
        <p:spPr>
          <a:xfrm>
            <a:off x="746088" y="-7919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2"/>
          <p:cNvSpPr txBox="1">
            <a:spLocks noGrp="1"/>
          </p:cNvSpPr>
          <p:nvPr>
            <p:ph type="title" hasCustomPrompt="1"/>
          </p:nvPr>
        </p:nvSpPr>
        <p:spPr>
          <a:xfrm>
            <a:off x="730200" y="1246838"/>
            <a:ext cx="76836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52"/>
          <p:cNvSpPr txBox="1">
            <a:spLocks noGrp="1"/>
          </p:cNvSpPr>
          <p:nvPr>
            <p:ph type="body" idx="1"/>
          </p:nvPr>
        </p:nvSpPr>
        <p:spPr>
          <a:xfrm>
            <a:off x="2974200" y="3476225"/>
            <a:ext cx="3195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3"/>
          <p:cNvSpPr txBox="1">
            <a:spLocks noGrp="1"/>
          </p:cNvSpPr>
          <p:nvPr>
            <p:ph type="body" idx="1"/>
          </p:nvPr>
        </p:nvSpPr>
        <p:spPr>
          <a:xfrm>
            <a:off x="1530900" y="3508800"/>
            <a:ext cx="6082200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4"/>
          <p:cNvSpPr/>
          <p:nvPr/>
        </p:nvSpPr>
        <p:spPr>
          <a:xfrm>
            <a:off x="-2507000" y="173522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4"/>
          <p:cNvSpPr/>
          <p:nvPr/>
        </p:nvSpPr>
        <p:spPr>
          <a:xfrm>
            <a:off x="730200" y="225450"/>
            <a:ext cx="4301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4"/>
          <p:cNvSpPr/>
          <p:nvPr/>
        </p:nvSpPr>
        <p:spPr>
          <a:xfrm>
            <a:off x="732900" y="225450"/>
            <a:ext cx="4301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54"/>
          <p:cNvGrpSpPr/>
          <p:nvPr/>
        </p:nvGrpSpPr>
        <p:grpSpPr>
          <a:xfrm>
            <a:off x="883096" y="346247"/>
            <a:ext cx="750477" cy="143376"/>
            <a:chOff x="7841645" y="1419444"/>
            <a:chExt cx="734897" cy="140400"/>
          </a:xfrm>
        </p:grpSpPr>
        <p:sp>
          <p:nvSpPr>
            <p:cNvPr id="155" name="Google Shape;155;p54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54"/>
          <p:cNvSpPr txBox="1">
            <a:spLocks noGrp="1"/>
          </p:cNvSpPr>
          <p:nvPr>
            <p:ph type="title"/>
          </p:nvPr>
        </p:nvSpPr>
        <p:spPr>
          <a:xfrm>
            <a:off x="1346910" y="945263"/>
            <a:ext cx="30648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9" name="Google Shape;159;p54"/>
          <p:cNvSpPr txBox="1">
            <a:spLocks noGrp="1"/>
          </p:cNvSpPr>
          <p:nvPr>
            <p:ph type="subTitle" idx="1"/>
          </p:nvPr>
        </p:nvSpPr>
        <p:spPr>
          <a:xfrm>
            <a:off x="845160" y="2501338"/>
            <a:ext cx="4068300" cy="20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6"/>
          <p:cNvSpPr/>
          <p:nvPr/>
        </p:nvSpPr>
        <p:spPr>
          <a:xfrm>
            <a:off x="-3350250" y="-31112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6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6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56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68" name="Google Shape;168;p56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6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56"/>
          <p:cNvSpPr txBox="1">
            <a:spLocks noGrp="1"/>
          </p:cNvSpPr>
          <p:nvPr>
            <p:ph type="title"/>
          </p:nvPr>
        </p:nvSpPr>
        <p:spPr>
          <a:xfrm>
            <a:off x="850200" y="1890250"/>
            <a:ext cx="3277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56"/>
          <p:cNvSpPr txBox="1">
            <a:spLocks noGrp="1"/>
          </p:cNvSpPr>
          <p:nvPr>
            <p:ph type="subTitle" idx="1"/>
          </p:nvPr>
        </p:nvSpPr>
        <p:spPr>
          <a:xfrm>
            <a:off x="850200" y="2570350"/>
            <a:ext cx="32778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/>
          <p:nvPr/>
        </p:nvSpPr>
        <p:spPr>
          <a:xfrm>
            <a:off x="392975" y="-7419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7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7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57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78" name="Google Shape;178;p57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7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7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57"/>
          <p:cNvSpPr txBox="1">
            <a:spLocks noGrp="1"/>
          </p:cNvSpPr>
          <p:nvPr>
            <p:ph type="ctrTitle"/>
          </p:nvPr>
        </p:nvSpPr>
        <p:spPr>
          <a:xfrm>
            <a:off x="1418700" y="800500"/>
            <a:ext cx="63066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2" name="Google Shape;182;p57"/>
          <p:cNvSpPr txBox="1">
            <a:spLocks noGrp="1"/>
          </p:cNvSpPr>
          <p:nvPr>
            <p:ph type="subTitle" idx="1"/>
          </p:nvPr>
        </p:nvSpPr>
        <p:spPr>
          <a:xfrm>
            <a:off x="2607450" y="1773250"/>
            <a:ext cx="39291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57"/>
          <p:cNvSpPr txBox="1"/>
          <p:nvPr/>
        </p:nvSpPr>
        <p:spPr>
          <a:xfrm>
            <a:off x="2161175" y="3657350"/>
            <a:ext cx="4821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8"/>
          <p:cNvSpPr/>
          <p:nvPr/>
        </p:nvSpPr>
        <p:spPr>
          <a:xfrm>
            <a:off x="-960025" y="168307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8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8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58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89" name="Google Shape;189;p58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8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8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58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8"/>
          <p:cNvSpPr txBox="1">
            <a:spLocks noGrp="1"/>
          </p:cNvSpPr>
          <p:nvPr>
            <p:ph type="subTitle" idx="1"/>
          </p:nvPr>
        </p:nvSpPr>
        <p:spPr>
          <a:xfrm>
            <a:off x="730225" y="1416325"/>
            <a:ext cx="76836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8"/>
          <p:cNvSpPr txBox="1">
            <a:spLocks noGrp="1"/>
          </p:cNvSpPr>
          <p:nvPr>
            <p:ph type="body" idx="2"/>
          </p:nvPr>
        </p:nvSpPr>
        <p:spPr>
          <a:xfrm>
            <a:off x="730200" y="1986775"/>
            <a:ext cx="38418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3"/>
          <p:cNvSpPr/>
          <p:nvPr/>
        </p:nvSpPr>
        <p:spPr>
          <a:xfrm>
            <a:off x="-8825" y="-35175"/>
            <a:ext cx="9144000" cy="51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4"/>
          <p:cNvSpPr/>
          <p:nvPr/>
        </p:nvSpPr>
        <p:spPr>
          <a:xfrm>
            <a:off x="900950" y="-599238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4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4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64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14" name="Google Shape;214;p64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4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4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5"/>
          <p:cNvSpPr/>
          <p:nvPr/>
        </p:nvSpPr>
        <p:spPr>
          <a:xfrm>
            <a:off x="4815250" y="-3000351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5"/>
          <p:cNvSpPr/>
          <p:nvPr/>
        </p:nvSpPr>
        <p:spPr>
          <a:xfrm>
            <a:off x="7302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5"/>
          <p:cNvSpPr/>
          <p:nvPr/>
        </p:nvSpPr>
        <p:spPr>
          <a:xfrm>
            <a:off x="7325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65"/>
          <p:cNvGrpSpPr/>
          <p:nvPr/>
        </p:nvGrpSpPr>
        <p:grpSpPr>
          <a:xfrm>
            <a:off x="883096" y="346247"/>
            <a:ext cx="750477" cy="143376"/>
            <a:chOff x="7841645" y="1419444"/>
            <a:chExt cx="734897" cy="140400"/>
          </a:xfrm>
        </p:grpSpPr>
        <p:sp>
          <p:nvSpPr>
            <p:cNvPr id="222" name="Google Shape;222;p6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65"/>
          <p:cNvSpPr/>
          <p:nvPr/>
        </p:nvSpPr>
        <p:spPr>
          <a:xfrm>
            <a:off x="46674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5"/>
          <p:cNvSpPr/>
          <p:nvPr/>
        </p:nvSpPr>
        <p:spPr>
          <a:xfrm>
            <a:off x="46652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65"/>
          <p:cNvGrpSpPr/>
          <p:nvPr/>
        </p:nvGrpSpPr>
        <p:grpSpPr>
          <a:xfrm>
            <a:off x="4815246" y="323747"/>
            <a:ext cx="750477" cy="143376"/>
            <a:chOff x="7841645" y="1419444"/>
            <a:chExt cx="734897" cy="140400"/>
          </a:xfrm>
        </p:grpSpPr>
        <p:sp>
          <p:nvSpPr>
            <p:cNvPr id="228" name="Google Shape;228;p6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/>
          <p:nvPr/>
        </p:nvSpPr>
        <p:spPr>
          <a:xfrm>
            <a:off x="2425425" y="215002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3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730200" y="1446250"/>
            <a:ext cx="76836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  <a:defRPr sz="1100"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  <a:defRPr sz="1100"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LcPeriod"/>
              <a:defRPr sz="1100"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  <a:defRPr sz="1100"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  <a:defRPr sz="1100"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LcPeriod"/>
              <a:defRPr sz="1100"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  <a:defRPr sz="1100"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  <a:defRPr sz="1100"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22" name="Google Shape;22;p43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3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4" name="Google Shape;24;p4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3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8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/>
          <p:nvPr/>
        </p:nvSpPr>
        <p:spPr>
          <a:xfrm>
            <a:off x="-2850025" y="-21085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4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4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44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33" name="Google Shape;33;p44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4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title" idx="2"/>
          </p:nvPr>
        </p:nvSpPr>
        <p:spPr>
          <a:xfrm>
            <a:off x="2244350" y="1568825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subTitle" idx="1"/>
          </p:nvPr>
        </p:nvSpPr>
        <p:spPr>
          <a:xfrm>
            <a:off x="4915125" y="1528775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title" idx="3"/>
          </p:nvPr>
        </p:nvSpPr>
        <p:spPr>
          <a:xfrm>
            <a:off x="2244350" y="2360301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subTitle" idx="4"/>
          </p:nvPr>
        </p:nvSpPr>
        <p:spPr>
          <a:xfrm>
            <a:off x="4915125" y="2320251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title" idx="5"/>
          </p:nvPr>
        </p:nvSpPr>
        <p:spPr>
          <a:xfrm>
            <a:off x="2244450" y="3151776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subTitle" idx="6"/>
          </p:nvPr>
        </p:nvSpPr>
        <p:spPr>
          <a:xfrm>
            <a:off x="4915125" y="3111726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title" idx="7"/>
          </p:nvPr>
        </p:nvSpPr>
        <p:spPr>
          <a:xfrm>
            <a:off x="2244350" y="3943250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subTitle" idx="8"/>
          </p:nvPr>
        </p:nvSpPr>
        <p:spPr>
          <a:xfrm>
            <a:off x="4915125" y="3903201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title" idx="9"/>
          </p:nvPr>
        </p:nvSpPr>
        <p:spPr>
          <a:xfrm>
            <a:off x="1296500" y="1624250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title" idx="13"/>
          </p:nvPr>
        </p:nvSpPr>
        <p:spPr>
          <a:xfrm>
            <a:off x="1296500" y="2415725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title" idx="14"/>
          </p:nvPr>
        </p:nvSpPr>
        <p:spPr>
          <a:xfrm>
            <a:off x="1296500" y="3215450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title" idx="15"/>
          </p:nvPr>
        </p:nvSpPr>
        <p:spPr>
          <a:xfrm>
            <a:off x="1296500" y="3998675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/>
          <p:nvPr/>
        </p:nvSpPr>
        <p:spPr>
          <a:xfrm>
            <a:off x="3201625" y="11977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5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5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45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54" name="Google Shape;54;p4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45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6"/>
          <p:cNvSpPr/>
          <p:nvPr/>
        </p:nvSpPr>
        <p:spPr>
          <a:xfrm>
            <a:off x="4815250" y="-3000351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6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6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46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65" name="Google Shape;65;p46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6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6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6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/>
          <p:nvPr/>
        </p:nvSpPr>
        <p:spPr>
          <a:xfrm>
            <a:off x="585050" y="-7919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7"/>
          <p:cNvSpPr/>
          <p:nvPr/>
        </p:nvSpPr>
        <p:spPr>
          <a:xfrm>
            <a:off x="730200" y="225600"/>
            <a:ext cx="3629100" cy="4692600"/>
          </a:xfrm>
          <a:prstGeom prst="roundRect">
            <a:avLst>
              <a:gd name="adj" fmla="val 3336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7"/>
          <p:cNvSpPr/>
          <p:nvPr/>
        </p:nvSpPr>
        <p:spPr>
          <a:xfrm>
            <a:off x="4572000" y="225450"/>
            <a:ext cx="4124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7"/>
          <p:cNvSpPr/>
          <p:nvPr/>
        </p:nvSpPr>
        <p:spPr>
          <a:xfrm>
            <a:off x="4574692" y="225450"/>
            <a:ext cx="4119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7"/>
          <p:cNvGrpSpPr/>
          <p:nvPr/>
        </p:nvGrpSpPr>
        <p:grpSpPr>
          <a:xfrm>
            <a:off x="4724896" y="346247"/>
            <a:ext cx="750477" cy="143376"/>
            <a:chOff x="7841645" y="1419444"/>
            <a:chExt cx="734897" cy="140400"/>
          </a:xfrm>
        </p:grpSpPr>
        <p:sp>
          <p:nvSpPr>
            <p:cNvPr id="75" name="Google Shape;75;p47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7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7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47"/>
          <p:cNvSpPr txBox="1">
            <a:spLocks noGrp="1"/>
          </p:cNvSpPr>
          <p:nvPr>
            <p:ph type="title"/>
          </p:nvPr>
        </p:nvSpPr>
        <p:spPr>
          <a:xfrm>
            <a:off x="4587400" y="1030600"/>
            <a:ext cx="4109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ubTitle" idx="1"/>
          </p:nvPr>
        </p:nvSpPr>
        <p:spPr>
          <a:xfrm>
            <a:off x="4827400" y="1863988"/>
            <a:ext cx="3629100" cy="26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8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8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48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85" name="Google Shape;85;p48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8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8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8"/>
          <p:cNvSpPr txBox="1">
            <a:spLocks noGrp="1"/>
          </p:cNvSpPr>
          <p:nvPr>
            <p:ph type="body" idx="1"/>
          </p:nvPr>
        </p:nvSpPr>
        <p:spPr>
          <a:xfrm>
            <a:off x="963000" y="2881525"/>
            <a:ext cx="3260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2"/>
          </p:nvPr>
        </p:nvSpPr>
        <p:spPr>
          <a:xfrm>
            <a:off x="4920850" y="2881525"/>
            <a:ext cx="3260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title"/>
          </p:nvPr>
        </p:nvSpPr>
        <p:spPr>
          <a:xfrm>
            <a:off x="1322350" y="1949450"/>
            <a:ext cx="2541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title" idx="3"/>
          </p:nvPr>
        </p:nvSpPr>
        <p:spPr>
          <a:xfrm>
            <a:off x="5280250" y="1949450"/>
            <a:ext cx="2541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title" idx="4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0"/>
          <p:cNvSpPr/>
          <p:nvPr/>
        </p:nvSpPr>
        <p:spPr>
          <a:xfrm>
            <a:off x="4399550" y="610649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0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50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13" name="Google Shape;113;p50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0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0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0"/>
          <p:cNvSpPr txBox="1">
            <a:spLocks noGrp="1"/>
          </p:cNvSpPr>
          <p:nvPr>
            <p:ph type="title"/>
          </p:nvPr>
        </p:nvSpPr>
        <p:spPr>
          <a:xfrm>
            <a:off x="856888" y="1631175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subTitle" idx="1"/>
          </p:nvPr>
        </p:nvSpPr>
        <p:spPr>
          <a:xfrm>
            <a:off x="730225" y="2261501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title" idx="2"/>
          </p:nvPr>
        </p:nvSpPr>
        <p:spPr>
          <a:xfrm>
            <a:off x="6139450" y="1636225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9" name="Google Shape;119;p50"/>
          <p:cNvSpPr txBox="1">
            <a:spLocks noGrp="1"/>
          </p:cNvSpPr>
          <p:nvPr>
            <p:ph type="subTitle" idx="3"/>
          </p:nvPr>
        </p:nvSpPr>
        <p:spPr>
          <a:xfrm>
            <a:off x="6012575" y="2261544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title" idx="4"/>
          </p:nvPr>
        </p:nvSpPr>
        <p:spPr>
          <a:xfrm>
            <a:off x="3498225" y="1636225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subTitle" idx="5"/>
          </p:nvPr>
        </p:nvSpPr>
        <p:spPr>
          <a:xfrm>
            <a:off x="3371400" y="2261515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0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title" idx="7"/>
          </p:nvPr>
        </p:nvSpPr>
        <p:spPr>
          <a:xfrm>
            <a:off x="856900" y="3311000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subTitle" idx="8"/>
          </p:nvPr>
        </p:nvSpPr>
        <p:spPr>
          <a:xfrm>
            <a:off x="730225" y="3941326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title" idx="9"/>
          </p:nvPr>
        </p:nvSpPr>
        <p:spPr>
          <a:xfrm>
            <a:off x="6139450" y="3316050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subTitle" idx="13"/>
          </p:nvPr>
        </p:nvSpPr>
        <p:spPr>
          <a:xfrm>
            <a:off x="6012575" y="3941368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0"/>
          <p:cNvSpPr txBox="1">
            <a:spLocks noGrp="1"/>
          </p:cNvSpPr>
          <p:nvPr>
            <p:ph type="title" idx="14"/>
          </p:nvPr>
        </p:nvSpPr>
        <p:spPr>
          <a:xfrm>
            <a:off x="3483000" y="3316050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subTitle" idx="15"/>
          </p:nvPr>
        </p:nvSpPr>
        <p:spPr>
          <a:xfrm>
            <a:off x="3371400" y="3941340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/>
          <p:nvPr/>
        </p:nvSpPr>
        <p:spPr>
          <a:xfrm>
            <a:off x="585050" y="-7919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1"/>
          <p:cNvSpPr/>
          <p:nvPr/>
        </p:nvSpPr>
        <p:spPr>
          <a:xfrm>
            <a:off x="5055775" y="225600"/>
            <a:ext cx="3357900" cy="4692600"/>
          </a:xfrm>
          <a:prstGeom prst="roundRect">
            <a:avLst>
              <a:gd name="adj" fmla="val 3336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1"/>
          <p:cNvSpPr/>
          <p:nvPr/>
        </p:nvSpPr>
        <p:spPr>
          <a:xfrm>
            <a:off x="730200" y="225450"/>
            <a:ext cx="4124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1"/>
          <p:cNvSpPr/>
          <p:nvPr/>
        </p:nvSpPr>
        <p:spPr>
          <a:xfrm>
            <a:off x="732892" y="225450"/>
            <a:ext cx="4119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51"/>
          <p:cNvGrpSpPr/>
          <p:nvPr/>
        </p:nvGrpSpPr>
        <p:grpSpPr>
          <a:xfrm>
            <a:off x="883096" y="346247"/>
            <a:ext cx="750477" cy="143376"/>
            <a:chOff x="7841645" y="1419444"/>
            <a:chExt cx="734897" cy="140400"/>
          </a:xfrm>
        </p:grpSpPr>
        <p:sp>
          <p:nvSpPr>
            <p:cNvPr id="135" name="Google Shape;135;p51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1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51"/>
          <p:cNvSpPr txBox="1">
            <a:spLocks noGrp="1"/>
          </p:cNvSpPr>
          <p:nvPr>
            <p:ph type="title"/>
          </p:nvPr>
        </p:nvSpPr>
        <p:spPr>
          <a:xfrm>
            <a:off x="866700" y="2262947"/>
            <a:ext cx="384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39" name="Google Shape;139;p51"/>
          <p:cNvSpPr txBox="1">
            <a:spLocks noGrp="1"/>
          </p:cNvSpPr>
          <p:nvPr>
            <p:ph type="subTitle" idx="1"/>
          </p:nvPr>
        </p:nvSpPr>
        <p:spPr>
          <a:xfrm>
            <a:off x="866700" y="2836340"/>
            <a:ext cx="3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1"/>
          <p:cNvSpPr txBox="1">
            <a:spLocks noGrp="1"/>
          </p:cNvSpPr>
          <p:nvPr>
            <p:ph type="title" idx="2"/>
          </p:nvPr>
        </p:nvSpPr>
        <p:spPr>
          <a:xfrm>
            <a:off x="866700" y="3403375"/>
            <a:ext cx="384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41" name="Google Shape;141;p51"/>
          <p:cNvSpPr txBox="1">
            <a:spLocks noGrp="1"/>
          </p:cNvSpPr>
          <p:nvPr>
            <p:ph type="subTitle" idx="3"/>
          </p:nvPr>
        </p:nvSpPr>
        <p:spPr>
          <a:xfrm>
            <a:off x="866700" y="3976825"/>
            <a:ext cx="3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1"/>
          <p:cNvSpPr txBox="1">
            <a:spLocks noGrp="1"/>
          </p:cNvSpPr>
          <p:nvPr>
            <p:ph type="title" idx="4"/>
          </p:nvPr>
        </p:nvSpPr>
        <p:spPr>
          <a:xfrm>
            <a:off x="866700" y="1122475"/>
            <a:ext cx="384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43" name="Google Shape;143;p51"/>
          <p:cNvSpPr txBox="1">
            <a:spLocks noGrp="1"/>
          </p:cNvSpPr>
          <p:nvPr>
            <p:ph type="subTitle" idx="5"/>
          </p:nvPr>
        </p:nvSpPr>
        <p:spPr>
          <a:xfrm>
            <a:off x="866700" y="1695876"/>
            <a:ext cx="3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6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38C-SHxCG9-ECdtyf9FrIhBLQkRFRAXb-lvfjw75fJs/copy#gid=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sanctu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ripe.com/docs/payments/payment-methods" TargetMode="External"/><Relationship Id="rId5" Type="http://schemas.openxmlformats.org/officeDocument/2006/relationships/hyperlink" Target="https://www.petshopdalat.vn/" TargetMode="External"/><Relationship Id="rId4" Type="http://schemas.openxmlformats.org/officeDocument/2006/relationships/hyperlink" Target="https://getbootstrap.com/docs/5.2/forms/overview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"/>
          <p:cNvGrpSpPr/>
          <p:nvPr/>
        </p:nvGrpSpPr>
        <p:grpSpPr>
          <a:xfrm flipH="1">
            <a:off x="6942123" y="2571761"/>
            <a:ext cx="2233514" cy="2464087"/>
            <a:chOff x="5888743" y="683069"/>
            <a:chExt cx="1592296" cy="1756674"/>
          </a:xfrm>
        </p:grpSpPr>
        <p:sp>
          <p:nvSpPr>
            <p:cNvPr id="242" name="Google Shape;242;p1"/>
            <p:cNvSpPr/>
            <p:nvPr/>
          </p:nvSpPr>
          <p:spPr>
            <a:xfrm>
              <a:off x="6999469" y="683069"/>
              <a:ext cx="75807" cy="122055"/>
            </a:xfrm>
            <a:custGeom>
              <a:avLst/>
              <a:gdLst/>
              <a:ahLst/>
              <a:cxnLst/>
              <a:rect l="l" t="t" r="r" b="b"/>
              <a:pathLst>
                <a:path w="1290" h="2077" extrusionOk="0">
                  <a:moveTo>
                    <a:pt x="22" y="1792"/>
                  </a:moveTo>
                  <a:cubicBezTo>
                    <a:pt x="22" y="1792"/>
                    <a:pt x="809" y="2076"/>
                    <a:pt x="1289" y="1639"/>
                  </a:cubicBezTo>
                  <a:cubicBezTo>
                    <a:pt x="1289" y="1639"/>
                    <a:pt x="1071" y="415"/>
                    <a:pt x="284" y="0"/>
                  </a:cubicBezTo>
                  <a:cubicBezTo>
                    <a:pt x="284" y="0"/>
                    <a:pt x="524" y="1333"/>
                    <a:pt x="0" y="17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7000703" y="729259"/>
              <a:ext cx="74573" cy="75866"/>
            </a:xfrm>
            <a:custGeom>
              <a:avLst/>
              <a:gdLst/>
              <a:ahLst/>
              <a:cxnLst/>
              <a:rect l="l" t="t" r="r" b="b"/>
              <a:pathLst>
                <a:path w="1269" h="1291" extrusionOk="0">
                  <a:moveTo>
                    <a:pt x="1" y="1006"/>
                  </a:moveTo>
                  <a:cubicBezTo>
                    <a:pt x="1" y="1006"/>
                    <a:pt x="788" y="1290"/>
                    <a:pt x="1268" y="853"/>
                  </a:cubicBezTo>
                  <a:cubicBezTo>
                    <a:pt x="1225" y="613"/>
                    <a:pt x="1137" y="394"/>
                    <a:pt x="1050" y="176"/>
                  </a:cubicBezTo>
                  <a:cubicBezTo>
                    <a:pt x="809" y="66"/>
                    <a:pt x="569" y="23"/>
                    <a:pt x="307" y="1"/>
                  </a:cubicBezTo>
                  <a:cubicBezTo>
                    <a:pt x="329" y="350"/>
                    <a:pt x="219" y="722"/>
                    <a:pt x="1" y="100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6413930" y="2358765"/>
              <a:ext cx="200330" cy="80978"/>
            </a:xfrm>
            <a:custGeom>
              <a:avLst/>
              <a:gdLst/>
              <a:ahLst/>
              <a:cxnLst/>
              <a:rect l="l" t="t" r="r" b="b"/>
              <a:pathLst>
                <a:path w="3409" h="1378" extrusionOk="0">
                  <a:moveTo>
                    <a:pt x="153" y="22"/>
                  </a:moveTo>
                  <a:lnTo>
                    <a:pt x="153" y="22"/>
                  </a:lnTo>
                  <a:cubicBezTo>
                    <a:pt x="153" y="22"/>
                    <a:pt x="0" y="678"/>
                    <a:pt x="219" y="700"/>
                  </a:cubicBezTo>
                  <a:cubicBezTo>
                    <a:pt x="437" y="722"/>
                    <a:pt x="677" y="394"/>
                    <a:pt x="896" y="394"/>
                  </a:cubicBezTo>
                  <a:cubicBezTo>
                    <a:pt x="1114" y="372"/>
                    <a:pt x="918" y="1006"/>
                    <a:pt x="1136" y="1093"/>
                  </a:cubicBezTo>
                  <a:cubicBezTo>
                    <a:pt x="1355" y="1202"/>
                    <a:pt x="2032" y="678"/>
                    <a:pt x="2141" y="459"/>
                  </a:cubicBezTo>
                  <a:cubicBezTo>
                    <a:pt x="2251" y="241"/>
                    <a:pt x="2535" y="656"/>
                    <a:pt x="2360" y="1028"/>
                  </a:cubicBezTo>
                  <a:cubicBezTo>
                    <a:pt x="2163" y="1377"/>
                    <a:pt x="2972" y="1268"/>
                    <a:pt x="3409" y="241"/>
                  </a:cubicBezTo>
                  <a:lnTo>
                    <a:pt x="3409" y="197"/>
                  </a:lnTo>
                  <a:cubicBezTo>
                    <a:pt x="1595" y="372"/>
                    <a:pt x="634" y="241"/>
                    <a:pt x="131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6124980" y="2262449"/>
              <a:ext cx="186226" cy="93789"/>
            </a:xfrm>
            <a:custGeom>
              <a:avLst/>
              <a:gdLst/>
              <a:ahLst/>
              <a:cxnLst/>
              <a:rect l="l" t="t" r="r" b="b"/>
              <a:pathLst>
                <a:path w="3169" h="1596" extrusionOk="0">
                  <a:moveTo>
                    <a:pt x="3169" y="853"/>
                  </a:moveTo>
                  <a:lnTo>
                    <a:pt x="3169" y="853"/>
                  </a:lnTo>
                  <a:cubicBezTo>
                    <a:pt x="3169" y="853"/>
                    <a:pt x="3103" y="1530"/>
                    <a:pt x="2885" y="1487"/>
                  </a:cubicBezTo>
                  <a:cubicBezTo>
                    <a:pt x="2688" y="1421"/>
                    <a:pt x="2535" y="1050"/>
                    <a:pt x="2339" y="962"/>
                  </a:cubicBezTo>
                  <a:cubicBezTo>
                    <a:pt x="2142" y="875"/>
                    <a:pt x="2120" y="1530"/>
                    <a:pt x="1902" y="1574"/>
                  </a:cubicBezTo>
                  <a:cubicBezTo>
                    <a:pt x="1661" y="1596"/>
                    <a:pt x="1181" y="875"/>
                    <a:pt x="1137" y="634"/>
                  </a:cubicBezTo>
                  <a:cubicBezTo>
                    <a:pt x="1093" y="394"/>
                    <a:pt x="700" y="722"/>
                    <a:pt x="765" y="1115"/>
                  </a:cubicBezTo>
                  <a:cubicBezTo>
                    <a:pt x="809" y="1508"/>
                    <a:pt x="88" y="1159"/>
                    <a:pt x="1" y="23"/>
                  </a:cubicBezTo>
                  <a:lnTo>
                    <a:pt x="1" y="1"/>
                  </a:lnTo>
                  <a:cubicBezTo>
                    <a:pt x="1661" y="722"/>
                    <a:pt x="2623" y="897"/>
                    <a:pt x="3169" y="85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7135569" y="1920904"/>
              <a:ext cx="156726" cy="92496"/>
            </a:xfrm>
            <a:custGeom>
              <a:avLst/>
              <a:gdLst/>
              <a:ahLst/>
              <a:cxnLst/>
              <a:rect l="l" t="t" r="r" b="b"/>
              <a:pathLst>
                <a:path w="2667" h="1574" extrusionOk="0">
                  <a:moveTo>
                    <a:pt x="22" y="984"/>
                  </a:moveTo>
                  <a:lnTo>
                    <a:pt x="22" y="984"/>
                  </a:lnTo>
                  <a:cubicBezTo>
                    <a:pt x="22" y="984"/>
                    <a:pt x="131" y="1574"/>
                    <a:pt x="306" y="1508"/>
                  </a:cubicBezTo>
                  <a:cubicBezTo>
                    <a:pt x="481" y="1443"/>
                    <a:pt x="568" y="1115"/>
                    <a:pt x="743" y="1027"/>
                  </a:cubicBezTo>
                  <a:cubicBezTo>
                    <a:pt x="896" y="940"/>
                    <a:pt x="962" y="1486"/>
                    <a:pt x="1158" y="1508"/>
                  </a:cubicBezTo>
                  <a:cubicBezTo>
                    <a:pt x="1355" y="1508"/>
                    <a:pt x="1705" y="853"/>
                    <a:pt x="1726" y="656"/>
                  </a:cubicBezTo>
                  <a:cubicBezTo>
                    <a:pt x="1748" y="437"/>
                    <a:pt x="2120" y="678"/>
                    <a:pt x="2098" y="1027"/>
                  </a:cubicBezTo>
                  <a:cubicBezTo>
                    <a:pt x="2076" y="1355"/>
                    <a:pt x="2666" y="1027"/>
                    <a:pt x="2644" y="44"/>
                  </a:cubicBezTo>
                  <a:cubicBezTo>
                    <a:pt x="2644" y="22"/>
                    <a:pt x="2644" y="22"/>
                    <a:pt x="2644" y="0"/>
                  </a:cubicBezTo>
                  <a:cubicBezTo>
                    <a:pt x="1268" y="765"/>
                    <a:pt x="481" y="984"/>
                    <a:pt x="0" y="98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6313735" y="1074682"/>
              <a:ext cx="525242" cy="333903"/>
            </a:xfrm>
            <a:custGeom>
              <a:avLst/>
              <a:gdLst/>
              <a:ahLst/>
              <a:cxnLst/>
              <a:rect l="l" t="t" r="r" b="b"/>
              <a:pathLst>
                <a:path w="8938" h="5682" extrusionOk="0">
                  <a:moveTo>
                    <a:pt x="8501" y="5332"/>
                  </a:moveTo>
                  <a:lnTo>
                    <a:pt x="8938" y="5005"/>
                  </a:lnTo>
                  <a:cubicBezTo>
                    <a:pt x="8938" y="5005"/>
                    <a:pt x="3825" y="2994"/>
                    <a:pt x="3038" y="1"/>
                  </a:cubicBezTo>
                  <a:cubicBezTo>
                    <a:pt x="2885" y="1705"/>
                    <a:pt x="1661" y="3147"/>
                    <a:pt x="1" y="3562"/>
                  </a:cubicBezTo>
                  <a:cubicBezTo>
                    <a:pt x="1" y="3562"/>
                    <a:pt x="2382" y="2863"/>
                    <a:pt x="3300" y="4611"/>
                  </a:cubicBezTo>
                  <a:cubicBezTo>
                    <a:pt x="3300" y="4611"/>
                    <a:pt x="5289" y="4043"/>
                    <a:pt x="6032" y="5682"/>
                  </a:cubicBezTo>
                  <a:cubicBezTo>
                    <a:pt x="6032" y="5682"/>
                    <a:pt x="7233" y="4480"/>
                    <a:pt x="8501" y="5332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6313735" y="1241635"/>
              <a:ext cx="525242" cy="166951"/>
            </a:xfrm>
            <a:custGeom>
              <a:avLst/>
              <a:gdLst/>
              <a:ahLst/>
              <a:cxnLst/>
              <a:rect l="l" t="t" r="r" b="b"/>
              <a:pathLst>
                <a:path w="8938" h="2841" extrusionOk="0">
                  <a:moveTo>
                    <a:pt x="6032" y="2841"/>
                  </a:moveTo>
                  <a:cubicBezTo>
                    <a:pt x="6032" y="2841"/>
                    <a:pt x="7233" y="1661"/>
                    <a:pt x="8501" y="2513"/>
                  </a:cubicBezTo>
                  <a:lnTo>
                    <a:pt x="8938" y="2164"/>
                  </a:lnTo>
                  <a:cubicBezTo>
                    <a:pt x="8260" y="1901"/>
                    <a:pt x="7605" y="1574"/>
                    <a:pt x="6971" y="1202"/>
                  </a:cubicBezTo>
                  <a:cubicBezTo>
                    <a:pt x="5551" y="2054"/>
                    <a:pt x="2535" y="568"/>
                    <a:pt x="1487" y="0"/>
                  </a:cubicBezTo>
                  <a:cubicBezTo>
                    <a:pt x="1050" y="350"/>
                    <a:pt x="547" y="590"/>
                    <a:pt x="1" y="721"/>
                  </a:cubicBezTo>
                  <a:cubicBezTo>
                    <a:pt x="1" y="721"/>
                    <a:pt x="2382" y="44"/>
                    <a:pt x="3300" y="1792"/>
                  </a:cubicBezTo>
                  <a:cubicBezTo>
                    <a:pt x="3300" y="1792"/>
                    <a:pt x="5289" y="1202"/>
                    <a:pt x="6032" y="2841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058528" y="1621729"/>
              <a:ext cx="322326" cy="410944"/>
            </a:xfrm>
            <a:custGeom>
              <a:avLst/>
              <a:gdLst/>
              <a:ahLst/>
              <a:cxnLst/>
              <a:rect l="l" t="t" r="r" b="b"/>
              <a:pathLst>
                <a:path w="5485" h="6993" extrusionOk="0">
                  <a:moveTo>
                    <a:pt x="1289" y="0"/>
                  </a:moveTo>
                  <a:cubicBezTo>
                    <a:pt x="1289" y="0"/>
                    <a:pt x="5485" y="4327"/>
                    <a:pt x="3584" y="5660"/>
                  </a:cubicBezTo>
                  <a:cubicBezTo>
                    <a:pt x="1661" y="6992"/>
                    <a:pt x="678" y="5878"/>
                    <a:pt x="503" y="4851"/>
                  </a:cubicBezTo>
                  <a:cubicBezTo>
                    <a:pt x="350" y="3802"/>
                    <a:pt x="656" y="2469"/>
                    <a:pt x="0" y="1661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143268" y="1683374"/>
              <a:ext cx="202916" cy="313335"/>
            </a:xfrm>
            <a:custGeom>
              <a:avLst/>
              <a:gdLst/>
              <a:ahLst/>
              <a:cxnLst/>
              <a:rect l="l" t="t" r="r" b="b"/>
              <a:pathLst>
                <a:path w="3453" h="5332" extrusionOk="0">
                  <a:moveTo>
                    <a:pt x="0" y="5113"/>
                  </a:moveTo>
                  <a:cubicBezTo>
                    <a:pt x="503" y="5332"/>
                    <a:pt x="1224" y="5244"/>
                    <a:pt x="2142" y="4611"/>
                  </a:cubicBezTo>
                  <a:cubicBezTo>
                    <a:pt x="3453" y="3693"/>
                    <a:pt x="1858" y="1355"/>
                    <a:pt x="765" y="0"/>
                  </a:cubicBezTo>
                  <a:cubicBezTo>
                    <a:pt x="1880" y="2928"/>
                    <a:pt x="634" y="4545"/>
                    <a:pt x="22" y="511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6379258" y="1955576"/>
              <a:ext cx="358290" cy="462304"/>
            </a:xfrm>
            <a:custGeom>
              <a:avLst/>
              <a:gdLst/>
              <a:ahLst/>
              <a:cxnLst/>
              <a:rect l="l" t="t" r="r" b="b"/>
              <a:pathLst>
                <a:path w="6097" h="7867" extrusionOk="0">
                  <a:moveTo>
                    <a:pt x="3890" y="0"/>
                  </a:moveTo>
                  <a:cubicBezTo>
                    <a:pt x="3890" y="0"/>
                    <a:pt x="6096" y="7036"/>
                    <a:pt x="3278" y="7452"/>
                  </a:cubicBezTo>
                  <a:cubicBezTo>
                    <a:pt x="459" y="7867"/>
                    <a:pt x="0" y="6097"/>
                    <a:pt x="372" y="4873"/>
                  </a:cubicBezTo>
                  <a:cubicBezTo>
                    <a:pt x="765" y="3650"/>
                    <a:pt x="1857" y="2360"/>
                    <a:pt x="1551" y="1137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6407466" y="2170011"/>
              <a:ext cx="255628" cy="237587"/>
            </a:xfrm>
            <a:custGeom>
              <a:avLst/>
              <a:gdLst/>
              <a:ahLst/>
              <a:cxnLst/>
              <a:rect l="l" t="t" r="r" b="b"/>
              <a:pathLst>
                <a:path w="4350" h="4043" extrusionOk="0">
                  <a:moveTo>
                    <a:pt x="2798" y="3803"/>
                  </a:moveTo>
                  <a:cubicBezTo>
                    <a:pt x="4196" y="3606"/>
                    <a:pt x="4349" y="1792"/>
                    <a:pt x="4174" y="1"/>
                  </a:cubicBezTo>
                  <a:cubicBezTo>
                    <a:pt x="4152" y="88"/>
                    <a:pt x="4131" y="175"/>
                    <a:pt x="4109" y="263"/>
                  </a:cubicBezTo>
                  <a:cubicBezTo>
                    <a:pt x="3453" y="3125"/>
                    <a:pt x="1137" y="3081"/>
                    <a:pt x="1" y="2907"/>
                  </a:cubicBezTo>
                  <a:cubicBezTo>
                    <a:pt x="372" y="3584"/>
                    <a:pt x="1224" y="4043"/>
                    <a:pt x="2798" y="380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888743" y="716448"/>
              <a:ext cx="1592296" cy="1723284"/>
            </a:xfrm>
            <a:custGeom>
              <a:avLst/>
              <a:gdLst/>
              <a:ahLst/>
              <a:cxnLst/>
              <a:rect l="l" t="t" r="r" b="b"/>
              <a:pathLst>
                <a:path w="27096" h="29325" extrusionOk="0">
                  <a:moveTo>
                    <a:pt x="25566" y="6272"/>
                  </a:moveTo>
                  <a:cubicBezTo>
                    <a:pt x="25981" y="6403"/>
                    <a:pt x="26440" y="6381"/>
                    <a:pt x="26855" y="6206"/>
                  </a:cubicBezTo>
                  <a:cubicBezTo>
                    <a:pt x="26877" y="6031"/>
                    <a:pt x="26898" y="5834"/>
                    <a:pt x="26920" y="5616"/>
                  </a:cubicBezTo>
                  <a:cubicBezTo>
                    <a:pt x="27095" y="3365"/>
                    <a:pt x="25413" y="3103"/>
                    <a:pt x="23949" y="3125"/>
                  </a:cubicBezTo>
                  <a:cubicBezTo>
                    <a:pt x="22244" y="3147"/>
                    <a:pt x="21829" y="1727"/>
                    <a:pt x="20846" y="1115"/>
                  </a:cubicBezTo>
                  <a:cubicBezTo>
                    <a:pt x="20256" y="743"/>
                    <a:pt x="19338" y="0"/>
                    <a:pt x="17415" y="328"/>
                  </a:cubicBezTo>
                  <a:cubicBezTo>
                    <a:pt x="15580" y="656"/>
                    <a:pt x="13985" y="2906"/>
                    <a:pt x="13985" y="2906"/>
                  </a:cubicBezTo>
                  <a:cubicBezTo>
                    <a:pt x="12586" y="5179"/>
                    <a:pt x="13504" y="7539"/>
                    <a:pt x="14269" y="8522"/>
                  </a:cubicBezTo>
                  <a:cubicBezTo>
                    <a:pt x="15033" y="9505"/>
                    <a:pt x="14684" y="10882"/>
                    <a:pt x="13001" y="13002"/>
                  </a:cubicBezTo>
                  <a:cubicBezTo>
                    <a:pt x="11319" y="15143"/>
                    <a:pt x="9090" y="16541"/>
                    <a:pt x="6206" y="17962"/>
                  </a:cubicBezTo>
                  <a:cubicBezTo>
                    <a:pt x="3343" y="19382"/>
                    <a:pt x="2469" y="16782"/>
                    <a:pt x="2447" y="15558"/>
                  </a:cubicBezTo>
                  <a:cubicBezTo>
                    <a:pt x="2426" y="14334"/>
                    <a:pt x="2950" y="12652"/>
                    <a:pt x="2950" y="12652"/>
                  </a:cubicBezTo>
                  <a:lnTo>
                    <a:pt x="2229" y="12739"/>
                  </a:lnTo>
                  <a:cubicBezTo>
                    <a:pt x="983" y="13919"/>
                    <a:pt x="0" y="17066"/>
                    <a:pt x="1049" y="19251"/>
                  </a:cubicBezTo>
                  <a:cubicBezTo>
                    <a:pt x="2098" y="21458"/>
                    <a:pt x="7801" y="29324"/>
                    <a:pt x="16213" y="24583"/>
                  </a:cubicBezTo>
                  <a:cubicBezTo>
                    <a:pt x="24648" y="19819"/>
                    <a:pt x="22069" y="14094"/>
                    <a:pt x="21567" y="12565"/>
                  </a:cubicBezTo>
                  <a:cubicBezTo>
                    <a:pt x="21064" y="11035"/>
                    <a:pt x="22179" y="10816"/>
                    <a:pt x="23949" y="9702"/>
                  </a:cubicBezTo>
                  <a:cubicBezTo>
                    <a:pt x="25325" y="8850"/>
                    <a:pt x="26221" y="8391"/>
                    <a:pt x="26658" y="7080"/>
                  </a:cubicBezTo>
                  <a:cubicBezTo>
                    <a:pt x="25828" y="6665"/>
                    <a:pt x="25150" y="6119"/>
                    <a:pt x="25566" y="62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352590" y="957856"/>
              <a:ext cx="44955" cy="50127"/>
            </a:xfrm>
            <a:custGeom>
              <a:avLst/>
              <a:gdLst/>
              <a:ahLst/>
              <a:cxnLst/>
              <a:rect l="l" t="t" r="r" b="b"/>
              <a:pathLst>
                <a:path w="765" h="853" extrusionOk="0">
                  <a:moveTo>
                    <a:pt x="153" y="547"/>
                  </a:moveTo>
                  <a:cubicBezTo>
                    <a:pt x="284" y="852"/>
                    <a:pt x="765" y="634"/>
                    <a:pt x="612" y="306"/>
                  </a:cubicBezTo>
                  <a:cubicBezTo>
                    <a:pt x="459" y="0"/>
                    <a:pt x="0" y="219"/>
                    <a:pt x="153" y="54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6976315" y="1010510"/>
              <a:ext cx="132339" cy="139978"/>
            </a:xfrm>
            <a:custGeom>
              <a:avLst/>
              <a:gdLst/>
              <a:ahLst/>
              <a:cxnLst/>
              <a:rect l="l" t="t" r="r" b="b"/>
              <a:pathLst>
                <a:path w="2252" h="2382" extrusionOk="0">
                  <a:moveTo>
                    <a:pt x="219" y="1639"/>
                  </a:moveTo>
                  <a:cubicBezTo>
                    <a:pt x="591" y="2382"/>
                    <a:pt x="1683" y="2338"/>
                    <a:pt x="1967" y="1530"/>
                  </a:cubicBezTo>
                  <a:cubicBezTo>
                    <a:pt x="2251" y="743"/>
                    <a:pt x="1443" y="0"/>
                    <a:pt x="678" y="372"/>
                  </a:cubicBezTo>
                  <a:cubicBezTo>
                    <a:pt x="197" y="590"/>
                    <a:pt x="1" y="1158"/>
                    <a:pt x="219" y="1639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781155" y="843558"/>
              <a:ext cx="73221" cy="125875"/>
            </a:xfrm>
            <a:custGeom>
              <a:avLst/>
              <a:gdLst/>
              <a:ahLst/>
              <a:cxnLst/>
              <a:rect l="l" t="t" r="r" b="b"/>
              <a:pathLst>
                <a:path w="1246" h="2142" extrusionOk="0">
                  <a:moveTo>
                    <a:pt x="88" y="1399"/>
                  </a:moveTo>
                  <a:cubicBezTo>
                    <a:pt x="0" y="1880"/>
                    <a:pt x="153" y="2142"/>
                    <a:pt x="437" y="1945"/>
                  </a:cubicBezTo>
                  <a:cubicBezTo>
                    <a:pt x="809" y="1639"/>
                    <a:pt x="1049" y="1202"/>
                    <a:pt x="1137" y="743"/>
                  </a:cubicBezTo>
                  <a:cubicBezTo>
                    <a:pt x="1246" y="241"/>
                    <a:pt x="1093" y="1"/>
                    <a:pt x="787" y="175"/>
                  </a:cubicBezTo>
                  <a:cubicBezTo>
                    <a:pt x="416" y="481"/>
                    <a:pt x="175" y="918"/>
                    <a:pt x="88" y="1399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5965785" y="1268608"/>
              <a:ext cx="1370106" cy="1153146"/>
            </a:xfrm>
            <a:custGeom>
              <a:avLst/>
              <a:gdLst/>
              <a:ahLst/>
              <a:cxnLst/>
              <a:rect l="l" t="t" r="r" b="b"/>
              <a:pathLst>
                <a:path w="23315" h="19623" extrusionOk="0">
                  <a:moveTo>
                    <a:pt x="0" y="10379"/>
                  </a:moveTo>
                  <a:cubicBezTo>
                    <a:pt x="7036" y="15121"/>
                    <a:pt x="12193" y="7233"/>
                    <a:pt x="15033" y="3540"/>
                  </a:cubicBezTo>
                  <a:cubicBezTo>
                    <a:pt x="17393" y="459"/>
                    <a:pt x="21611" y="44"/>
                    <a:pt x="23118" y="0"/>
                  </a:cubicBezTo>
                  <a:cubicBezTo>
                    <a:pt x="22965" y="109"/>
                    <a:pt x="22812" y="197"/>
                    <a:pt x="22638" y="306"/>
                  </a:cubicBezTo>
                  <a:cubicBezTo>
                    <a:pt x="20846" y="1399"/>
                    <a:pt x="19753" y="1639"/>
                    <a:pt x="20256" y="3169"/>
                  </a:cubicBezTo>
                  <a:cubicBezTo>
                    <a:pt x="20737" y="4698"/>
                    <a:pt x="23315" y="10445"/>
                    <a:pt x="14902" y="15187"/>
                  </a:cubicBezTo>
                  <a:cubicBezTo>
                    <a:pt x="7036" y="19622"/>
                    <a:pt x="1552" y="13067"/>
                    <a:pt x="0" y="103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104471" y="1946585"/>
              <a:ext cx="74514" cy="16748"/>
            </a:xfrm>
            <a:custGeom>
              <a:avLst/>
              <a:gdLst/>
              <a:ahLst/>
              <a:cxnLst/>
              <a:rect l="l" t="t" r="r" b="b"/>
              <a:pathLst>
                <a:path w="1268" h="285" extrusionOk="0">
                  <a:moveTo>
                    <a:pt x="0" y="0"/>
                  </a:moveTo>
                  <a:lnTo>
                    <a:pt x="0" y="0"/>
                  </a:lnTo>
                  <a:cubicBezTo>
                    <a:pt x="415" y="132"/>
                    <a:pt x="830" y="219"/>
                    <a:pt x="1267" y="285"/>
                  </a:cubicBezTo>
                  <a:lnTo>
                    <a:pt x="1267" y="285"/>
                  </a:lnTo>
                  <a:cubicBezTo>
                    <a:pt x="830" y="219"/>
                    <a:pt x="415" y="132"/>
                    <a:pt x="0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104471" y="1946585"/>
              <a:ext cx="223483" cy="260740"/>
            </a:xfrm>
            <a:custGeom>
              <a:avLst/>
              <a:gdLst/>
              <a:ahLst/>
              <a:cxnLst/>
              <a:rect l="l" t="t" r="r" b="b"/>
              <a:pathLst>
                <a:path w="3803" h="4437" extrusionOk="0">
                  <a:moveTo>
                    <a:pt x="0" y="0"/>
                  </a:moveTo>
                  <a:cubicBezTo>
                    <a:pt x="306" y="1049"/>
                    <a:pt x="743" y="2054"/>
                    <a:pt x="1311" y="2972"/>
                  </a:cubicBezTo>
                  <a:cubicBezTo>
                    <a:pt x="2076" y="3562"/>
                    <a:pt x="2928" y="4065"/>
                    <a:pt x="3802" y="4436"/>
                  </a:cubicBezTo>
                  <a:cubicBezTo>
                    <a:pt x="2688" y="3234"/>
                    <a:pt x="1814" y="1814"/>
                    <a:pt x="1267" y="263"/>
                  </a:cubicBezTo>
                  <a:cubicBezTo>
                    <a:pt x="830" y="219"/>
                    <a:pt x="415" y="132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862075" y="1412407"/>
              <a:ext cx="337722" cy="353178"/>
            </a:xfrm>
            <a:custGeom>
              <a:avLst/>
              <a:gdLst/>
              <a:ahLst/>
              <a:cxnLst/>
              <a:rect l="l" t="t" r="r" b="b"/>
              <a:pathLst>
                <a:path w="5747" h="6010" extrusionOk="0">
                  <a:moveTo>
                    <a:pt x="830" y="0"/>
                  </a:moveTo>
                  <a:cubicBezTo>
                    <a:pt x="524" y="263"/>
                    <a:pt x="240" y="547"/>
                    <a:pt x="0" y="831"/>
                  </a:cubicBezTo>
                  <a:cubicBezTo>
                    <a:pt x="1835" y="4589"/>
                    <a:pt x="4326" y="5682"/>
                    <a:pt x="5572" y="6009"/>
                  </a:cubicBezTo>
                  <a:cubicBezTo>
                    <a:pt x="5659" y="5638"/>
                    <a:pt x="5725" y="5267"/>
                    <a:pt x="5747" y="4895"/>
                  </a:cubicBezTo>
                  <a:cubicBezTo>
                    <a:pt x="4654" y="4589"/>
                    <a:pt x="2469" y="3562"/>
                    <a:pt x="8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538454" y="1787330"/>
              <a:ext cx="51419" cy="46307"/>
            </a:xfrm>
            <a:custGeom>
              <a:avLst/>
              <a:gdLst/>
              <a:ahLst/>
              <a:cxnLst/>
              <a:rect l="l" t="t" r="r" b="b"/>
              <a:pathLst>
                <a:path w="875" h="788" extrusionOk="0">
                  <a:moveTo>
                    <a:pt x="875" y="1"/>
                  </a:moveTo>
                  <a:cubicBezTo>
                    <a:pt x="612" y="263"/>
                    <a:pt x="307" y="547"/>
                    <a:pt x="1" y="788"/>
                  </a:cubicBezTo>
                  <a:lnTo>
                    <a:pt x="1" y="788"/>
                  </a:lnTo>
                  <a:cubicBezTo>
                    <a:pt x="307" y="525"/>
                    <a:pt x="591" y="263"/>
                    <a:pt x="875" y="1"/>
                  </a:cubicBezTo>
                  <a:lnTo>
                    <a:pt x="875" y="1"/>
                  </a:ln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538454" y="1787330"/>
              <a:ext cx="358290" cy="380151"/>
            </a:xfrm>
            <a:custGeom>
              <a:avLst/>
              <a:gdLst/>
              <a:ahLst/>
              <a:cxnLst/>
              <a:rect l="l" t="t" r="r" b="b"/>
              <a:pathLst>
                <a:path w="6097" h="6469" extrusionOk="0">
                  <a:moveTo>
                    <a:pt x="875" y="1"/>
                  </a:moveTo>
                  <a:cubicBezTo>
                    <a:pt x="612" y="263"/>
                    <a:pt x="307" y="547"/>
                    <a:pt x="1" y="788"/>
                  </a:cubicBezTo>
                  <a:cubicBezTo>
                    <a:pt x="1377" y="4022"/>
                    <a:pt x="3453" y="5660"/>
                    <a:pt x="4939" y="6469"/>
                  </a:cubicBezTo>
                  <a:lnTo>
                    <a:pt x="5157" y="6360"/>
                  </a:lnTo>
                  <a:cubicBezTo>
                    <a:pt x="5485" y="6163"/>
                    <a:pt x="5791" y="5988"/>
                    <a:pt x="6097" y="5791"/>
                  </a:cubicBezTo>
                  <a:cubicBezTo>
                    <a:pt x="4764" y="5223"/>
                    <a:pt x="2317" y="3694"/>
                    <a:pt x="875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147088" y="1390605"/>
              <a:ext cx="14221" cy="79627"/>
            </a:xfrm>
            <a:custGeom>
              <a:avLst/>
              <a:gdLst/>
              <a:ahLst/>
              <a:cxnLst/>
              <a:rect l="l" t="t" r="r" b="b"/>
              <a:pathLst>
                <a:path w="242" h="1355" extrusionOk="0">
                  <a:moveTo>
                    <a:pt x="110" y="0"/>
                  </a:moveTo>
                  <a:cubicBezTo>
                    <a:pt x="66" y="131"/>
                    <a:pt x="23" y="284"/>
                    <a:pt x="23" y="415"/>
                  </a:cubicBezTo>
                  <a:cubicBezTo>
                    <a:pt x="45" y="634"/>
                    <a:pt x="66" y="830"/>
                    <a:pt x="132" y="1027"/>
                  </a:cubicBezTo>
                  <a:cubicBezTo>
                    <a:pt x="1" y="699"/>
                    <a:pt x="1" y="328"/>
                    <a:pt x="110" y="0"/>
                  </a:cubicBezTo>
                  <a:lnTo>
                    <a:pt x="110" y="0"/>
                  </a:lnTo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ubicBezTo>
                    <a:pt x="176" y="1114"/>
                    <a:pt x="219" y="1224"/>
                    <a:pt x="241" y="1355"/>
                  </a:cubicBezTo>
                  <a:lnTo>
                    <a:pt x="241" y="1355"/>
                  </a:lnTo>
                  <a:cubicBezTo>
                    <a:pt x="219" y="1224"/>
                    <a:pt x="176" y="1114"/>
                    <a:pt x="132" y="10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023856" y="1312271"/>
              <a:ext cx="138744" cy="159253"/>
            </a:xfrm>
            <a:custGeom>
              <a:avLst/>
              <a:gdLst/>
              <a:ahLst/>
              <a:cxnLst/>
              <a:rect l="l" t="t" r="r" b="b"/>
              <a:pathLst>
                <a:path w="2361" h="2710" extrusionOk="0">
                  <a:moveTo>
                    <a:pt x="1027" y="0"/>
                  </a:moveTo>
                  <a:cubicBezTo>
                    <a:pt x="678" y="131"/>
                    <a:pt x="328" y="284"/>
                    <a:pt x="0" y="437"/>
                  </a:cubicBezTo>
                  <a:cubicBezTo>
                    <a:pt x="525" y="1420"/>
                    <a:pt x="1355" y="2207"/>
                    <a:pt x="2360" y="2710"/>
                  </a:cubicBezTo>
                  <a:cubicBezTo>
                    <a:pt x="2316" y="2600"/>
                    <a:pt x="2273" y="2491"/>
                    <a:pt x="2251" y="2404"/>
                  </a:cubicBez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cubicBezTo>
                    <a:pt x="2185" y="2207"/>
                    <a:pt x="2142" y="1989"/>
                    <a:pt x="2142" y="1792"/>
                  </a:cubicBezTo>
                  <a:cubicBezTo>
                    <a:pt x="2142" y="1639"/>
                    <a:pt x="2163" y="1508"/>
                    <a:pt x="2229" y="1377"/>
                  </a:cubicBezTo>
                  <a:cubicBezTo>
                    <a:pt x="1748" y="1005"/>
                    <a:pt x="1333" y="568"/>
                    <a:pt x="1049" y="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340708" y="1922197"/>
              <a:ext cx="61703" cy="24446"/>
            </a:xfrm>
            <a:custGeom>
              <a:avLst/>
              <a:gdLst/>
              <a:ahLst/>
              <a:cxnLst/>
              <a:rect l="l" t="t" r="r" b="b"/>
              <a:pathLst>
                <a:path w="1050" h="416" extrusionOk="0">
                  <a:moveTo>
                    <a:pt x="1049" y="0"/>
                  </a:moveTo>
                  <a:cubicBezTo>
                    <a:pt x="700" y="153"/>
                    <a:pt x="350" y="306"/>
                    <a:pt x="1" y="415"/>
                  </a:cubicBezTo>
                  <a:lnTo>
                    <a:pt x="1" y="415"/>
                  </a:lnTo>
                  <a:cubicBezTo>
                    <a:pt x="350" y="306"/>
                    <a:pt x="700" y="153"/>
                    <a:pt x="1049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340708" y="1922197"/>
              <a:ext cx="306930" cy="326205"/>
            </a:xfrm>
            <a:custGeom>
              <a:avLst/>
              <a:gdLst/>
              <a:ahLst/>
              <a:cxnLst/>
              <a:rect l="l" t="t" r="r" b="b"/>
              <a:pathLst>
                <a:path w="5223" h="5551" extrusionOk="0">
                  <a:moveTo>
                    <a:pt x="1049" y="0"/>
                  </a:moveTo>
                  <a:cubicBezTo>
                    <a:pt x="700" y="153"/>
                    <a:pt x="350" y="306"/>
                    <a:pt x="1" y="415"/>
                  </a:cubicBezTo>
                  <a:cubicBezTo>
                    <a:pt x="678" y="2426"/>
                    <a:pt x="1923" y="4218"/>
                    <a:pt x="3584" y="5550"/>
                  </a:cubicBezTo>
                  <a:cubicBezTo>
                    <a:pt x="4152" y="5529"/>
                    <a:pt x="4698" y="5463"/>
                    <a:pt x="5223" y="5354"/>
                  </a:cubicBezTo>
                  <a:cubicBezTo>
                    <a:pt x="3278" y="4086"/>
                    <a:pt x="1792" y="2207"/>
                    <a:pt x="1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696415" y="1617851"/>
              <a:ext cx="46248" cy="55298"/>
            </a:xfrm>
            <a:custGeom>
              <a:avLst/>
              <a:gdLst/>
              <a:ahLst/>
              <a:cxnLst/>
              <a:rect l="l" t="t" r="r" b="b"/>
              <a:pathLst>
                <a:path w="787" h="941" extrusionOk="0">
                  <a:moveTo>
                    <a:pt x="787" y="1"/>
                  </a:moveTo>
                  <a:cubicBezTo>
                    <a:pt x="525" y="307"/>
                    <a:pt x="262" y="634"/>
                    <a:pt x="0" y="940"/>
                  </a:cubicBezTo>
                  <a:lnTo>
                    <a:pt x="0" y="940"/>
                  </a:lnTo>
                  <a:cubicBezTo>
                    <a:pt x="262" y="634"/>
                    <a:pt x="525" y="307"/>
                    <a:pt x="787" y="1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696415" y="1617851"/>
              <a:ext cx="390376" cy="400719"/>
            </a:xfrm>
            <a:custGeom>
              <a:avLst/>
              <a:gdLst/>
              <a:ahLst/>
              <a:cxnLst/>
              <a:rect l="l" t="t" r="r" b="b"/>
              <a:pathLst>
                <a:path w="6643" h="6819" extrusionOk="0">
                  <a:moveTo>
                    <a:pt x="787" y="1"/>
                  </a:moveTo>
                  <a:cubicBezTo>
                    <a:pt x="525" y="307"/>
                    <a:pt x="262" y="634"/>
                    <a:pt x="0" y="940"/>
                  </a:cubicBezTo>
                  <a:cubicBezTo>
                    <a:pt x="1858" y="4699"/>
                    <a:pt x="4349" y="6206"/>
                    <a:pt x="5813" y="6818"/>
                  </a:cubicBezTo>
                  <a:cubicBezTo>
                    <a:pt x="6097" y="6534"/>
                    <a:pt x="6381" y="6250"/>
                    <a:pt x="6643" y="5944"/>
                  </a:cubicBezTo>
                  <a:cubicBezTo>
                    <a:pt x="5966" y="5704"/>
                    <a:pt x="5310" y="5376"/>
                    <a:pt x="4720" y="4961"/>
                  </a:cubicBezTo>
                  <a:cubicBezTo>
                    <a:pt x="3562" y="4174"/>
                    <a:pt x="1989" y="2666"/>
                    <a:pt x="765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208427" y="1463768"/>
              <a:ext cx="1112069" cy="844982"/>
            </a:xfrm>
            <a:custGeom>
              <a:avLst/>
              <a:gdLst/>
              <a:ahLst/>
              <a:cxnLst/>
              <a:rect l="l" t="t" r="r" b="b"/>
              <a:pathLst>
                <a:path w="18924" h="14379" extrusionOk="0">
                  <a:moveTo>
                    <a:pt x="16171" y="1"/>
                  </a:moveTo>
                  <a:cubicBezTo>
                    <a:pt x="16433" y="9287"/>
                    <a:pt x="5682" y="11188"/>
                    <a:pt x="1" y="11538"/>
                  </a:cubicBezTo>
                  <a:cubicBezTo>
                    <a:pt x="2645" y="13373"/>
                    <a:pt x="6338" y="14378"/>
                    <a:pt x="10773" y="11866"/>
                  </a:cubicBezTo>
                  <a:cubicBezTo>
                    <a:pt x="18924" y="7255"/>
                    <a:pt x="16782" y="1727"/>
                    <a:pt x="16171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769578" y="1471466"/>
              <a:ext cx="262033" cy="353178"/>
            </a:xfrm>
            <a:custGeom>
              <a:avLst/>
              <a:gdLst/>
              <a:ahLst/>
              <a:cxnLst/>
              <a:rect l="l" t="t" r="r" b="b"/>
              <a:pathLst>
                <a:path w="4459" h="6010" extrusionOk="0">
                  <a:moveTo>
                    <a:pt x="1355" y="88"/>
                  </a:moveTo>
                  <a:cubicBezTo>
                    <a:pt x="940" y="612"/>
                    <a:pt x="503" y="1246"/>
                    <a:pt x="1" y="1880"/>
                  </a:cubicBezTo>
                  <a:cubicBezTo>
                    <a:pt x="23" y="2186"/>
                    <a:pt x="132" y="2470"/>
                    <a:pt x="307" y="2732"/>
                  </a:cubicBezTo>
                  <a:cubicBezTo>
                    <a:pt x="656" y="3191"/>
                    <a:pt x="3191" y="6010"/>
                    <a:pt x="3191" y="6010"/>
                  </a:cubicBezTo>
                  <a:cubicBezTo>
                    <a:pt x="3191" y="6010"/>
                    <a:pt x="4458" y="3388"/>
                    <a:pt x="1443" y="1"/>
                  </a:cubicBezTo>
                  <a:lnTo>
                    <a:pt x="1355" y="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286762" y="1906800"/>
              <a:ext cx="165717" cy="317213"/>
            </a:xfrm>
            <a:custGeom>
              <a:avLst/>
              <a:gdLst/>
              <a:ahLst/>
              <a:cxnLst/>
              <a:rect l="l" t="t" r="r" b="b"/>
              <a:pathLst>
                <a:path w="2820" h="5398" extrusionOk="0">
                  <a:moveTo>
                    <a:pt x="613" y="3824"/>
                  </a:moveTo>
                  <a:lnTo>
                    <a:pt x="613" y="5069"/>
                  </a:lnTo>
                  <a:cubicBezTo>
                    <a:pt x="897" y="5201"/>
                    <a:pt x="1181" y="5288"/>
                    <a:pt x="1465" y="5397"/>
                  </a:cubicBezTo>
                  <a:cubicBezTo>
                    <a:pt x="2099" y="4567"/>
                    <a:pt x="2820" y="2972"/>
                    <a:pt x="2492" y="0"/>
                  </a:cubicBezTo>
                  <a:cubicBezTo>
                    <a:pt x="1727" y="437"/>
                    <a:pt x="875" y="743"/>
                    <a:pt x="1" y="896"/>
                  </a:cubicBezTo>
                  <a:cubicBezTo>
                    <a:pt x="132" y="1486"/>
                    <a:pt x="613" y="3824"/>
                    <a:pt x="613" y="38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080025" y="1861845"/>
              <a:ext cx="369867" cy="464890"/>
            </a:xfrm>
            <a:custGeom>
              <a:avLst/>
              <a:gdLst/>
              <a:ahLst/>
              <a:cxnLst/>
              <a:rect l="l" t="t" r="r" b="b"/>
              <a:pathLst>
                <a:path w="6294" h="7911" extrusionOk="0">
                  <a:moveTo>
                    <a:pt x="5354" y="0"/>
                  </a:moveTo>
                  <a:cubicBezTo>
                    <a:pt x="5354" y="0"/>
                    <a:pt x="6294" y="7910"/>
                    <a:pt x="3213" y="7779"/>
                  </a:cubicBezTo>
                  <a:cubicBezTo>
                    <a:pt x="154" y="7648"/>
                    <a:pt x="1" y="5682"/>
                    <a:pt x="656" y="4458"/>
                  </a:cubicBezTo>
                  <a:cubicBezTo>
                    <a:pt x="1312" y="3234"/>
                    <a:pt x="2732" y="2098"/>
                    <a:pt x="2645" y="721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6101886" y="2013342"/>
              <a:ext cx="300524" cy="310808"/>
            </a:xfrm>
            <a:custGeom>
              <a:avLst/>
              <a:gdLst/>
              <a:ahLst/>
              <a:cxnLst/>
              <a:rect l="l" t="t" r="r" b="b"/>
              <a:pathLst>
                <a:path w="5114" h="5289" extrusionOk="0">
                  <a:moveTo>
                    <a:pt x="5113" y="1"/>
                  </a:moveTo>
                  <a:cubicBezTo>
                    <a:pt x="4130" y="3825"/>
                    <a:pt x="1464" y="3781"/>
                    <a:pt x="0" y="3431"/>
                  </a:cubicBezTo>
                  <a:cubicBezTo>
                    <a:pt x="153" y="4327"/>
                    <a:pt x="918" y="5136"/>
                    <a:pt x="2841" y="5201"/>
                  </a:cubicBezTo>
                  <a:cubicBezTo>
                    <a:pt x="4764" y="5289"/>
                    <a:pt x="5113" y="2317"/>
                    <a:pt x="5113" y="2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6112169" y="1214661"/>
              <a:ext cx="608688" cy="354470"/>
            </a:xfrm>
            <a:custGeom>
              <a:avLst/>
              <a:gdLst/>
              <a:ahLst/>
              <a:cxnLst/>
              <a:rect l="l" t="t" r="r" b="b"/>
              <a:pathLst>
                <a:path w="10358" h="6032" extrusionOk="0">
                  <a:moveTo>
                    <a:pt x="9899" y="5310"/>
                  </a:moveTo>
                  <a:lnTo>
                    <a:pt x="10357" y="4873"/>
                  </a:lnTo>
                  <a:cubicBezTo>
                    <a:pt x="10357" y="4873"/>
                    <a:pt x="4261" y="3278"/>
                    <a:pt x="2950" y="0"/>
                  </a:cubicBezTo>
                  <a:cubicBezTo>
                    <a:pt x="3016" y="1967"/>
                    <a:pt x="1836" y="3759"/>
                    <a:pt x="0" y="4458"/>
                  </a:cubicBezTo>
                  <a:cubicBezTo>
                    <a:pt x="0" y="4458"/>
                    <a:pt x="2600" y="3344"/>
                    <a:pt x="3890" y="5201"/>
                  </a:cubicBezTo>
                  <a:cubicBezTo>
                    <a:pt x="3890" y="5201"/>
                    <a:pt x="6075" y="4261"/>
                    <a:pt x="7145" y="6031"/>
                  </a:cubicBezTo>
                  <a:cubicBezTo>
                    <a:pt x="7145" y="6031"/>
                    <a:pt x="8347" y="4502"/>
                    <a:pt x="9899" y="5288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112169" y="1412407"/>
              <a:ext cx="608688" cy="156726"/>
            </a:xfrm>
            <a:custGeom>
              <a:avLst/>
              <a:gdLst/>
              <a:ahLst/>
              <a:cxnLst/>
              <a:rect l="l" t="t" r="r" b="b"/>
              <a:pathLst>
                <a:path w="10358" h="2667" extrusionOk="0">
                  <a:moveTo>
                    <a:pt x="7145" y="2666"/>
                  </a:moveTo>
                  <a:cubicBezTo>
                    <a:pt x="7145" y="2666"/>
                    <a:pt x="8347" y="1159"/>
                    <a:pt x="9899" y="1945"/>
                  </a:cubicBezTo>
                  <a:lnTo>
                    <a:pt x="10357" y="1508"/>
                  </a:lnTo>
                  <a:cubicBezTo>
                    <a:pt x="9549" y="1290"/>
                    <a:pt x="8762" y="1006"/>
                    <a:pt x="7998" y="678"/>
                  </a:cubicBezTo>
                  <a:cubicBezTo>
                    <a:pt x="6490" y="1836"/>
                    <a:pt x="2863" y="590"/>
                    <a:pt x="1595" y="88"/>
                  </a:cubicBezTo>
                  <a:cubicBezTo>
                    <a:pt x="1136" y="525"/>
                    <a:pt x="590" y="875"/>
                    <a:pt x="0" y="1115"/>
                  </a:cubicBezTo>
                  <a:cubicBezTo>
                    <a:pt x="0" y="1115"/>
                    <a:pt x="2600" y="0"/>
                    <a:pt x="3890" y="1858"/>
                  </a:cubicBezTo>
                  <a:cubicBezTo>
                    <a:pt x="3890" y="1858"/>
                    <a:pt x="6075" y="918"/>
                    <a:pt x="7145" y="2666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902847" y="1459889"/>
              <a:ext cx="256862" cy="391727"/>
            </a:xfrm>
            <a:custGeom>
              <a:avLst/>
              <a:gdLst/>
              <a:ahLst/>
              <a:cxnLst/>
              <a:rect l="l" t="t" r="r" b="b"/>
              <a:pathLst>
                <a:path w="4371" h="6666" extrusionOk="0">
                  <a:moveTo>
                    <a:pt x="4371" y="5726"/>
                  </a:moveTo>
                  <a:cubicBezTo>
                    <a:pt x="2754" y="5660"/>
                    <a:pt x="2229" y="3869"/>
                    <a:pt x="2207" y="2907"/>
                  </a:cubicBezTo>
                  <a:cubicBezTo>
                    <a:pt x="2186" y="1683"/>
                    <a:pt x="2710" y="1"/>
                    <a:pt x="2710" y="1"/>
                  </a:cubicBezTo>
                  <a:lnTo>
                    <a:pt x="2470" y="23"/>
                  </a:lnTo>
                  <a:lnTo>
                    <a:pt x="2426" y="241"/>
                  </a:lnTo>
                  <a:cubicBezTo>
                    <a:pt x="2426" y="241"/>
                    <a:pt x="0" y="6665"/>
                    <a:pt x="4371" y="5726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5951622" y="1278833"/>
              <a:ext cx="201681" cy="213258"/>
            </a:xfrm>
            <a:custGeom>
              <a:avLst/>
              <a:gdLst/>
              <a:ahLst/>
              <a:cxnLst/>
              <a:rect l="l" t="t" r="r" b="b"/>
              <a:pathLst>
                <a:path w="3432" h="3629" extrusionOk="0">
                  <a:moveTo>
                    <a:pt x="1814" y="3563"/>
                  </a:moveTo>
                  <a:cubicBezTo>
                    <a:pt x="1814" y="3563"/>
                    <a:pt x="285" y="3628"/>
                    <a:pt x="154" y="2820"/>
                  </a:cubicBezTo>
                  <a:cubicBezTo>
                    <a:pt x="1" y="2011"/>
                    <a:pt x="1181" y="766"/>
                    <a:pt x="2579" y="1"/>
                  </a:cubicBezTo>
                  <a:cubicBezTo>
                    <a:pt x="2579" y="1"/>
                    <a:pt x="2230" y="875"/>
                    <a:pt x="2492" y="1509"/>
                  </a:cubicBezTo>
                  <a:cubicBezTo>
                    <a:pt x="2754" y="2164"/>
                    <a:pt x="3431" y="3082"/>
                    <a:pt x="1814" y="35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5973483" y="1364924"/>
              <a:ext cx="181114" cy="124582"/>
            </a:xfrm>
            <a:custGeom>
              <a:avLst/>
              <a:gdLst/>
              <a:ahLst/>
              <a:cxnLst/>
              <a:rect l="l" t="t" r="r" b="b"/>
              <a:pathLst>
                <a:path w="3082" h="2120" extrusionOk="0">
                  <a:moveTo>
                    <a:pt x="1442" y="2098"/>
                  </a:moveTo>
                  <a:cubicBezTo>
                    <a:pt x="3081" y="1617"/>
                    <a:pt x="2382" y="699"/>
                    <a:pt x="2120" y="44"/>
                  </a:cubicBezTo>
                  <a:cubicBezTo>
                    <a:pt x="2120" y="22"/>
                    <a:pt x="2120" y="22"/>
                    <a:pt x="2098" y="0"/>
                  </a:cubicBezTo>
                  <a:cubicBezTo>
                    <a:pt x="1836" y="961"/>
                    <a:pt x="1005" y="1661"/>
                    <a:pt x="0" y="1748"/>
                  </a:cubicBezTo>
                  <a:cubicBezTo>
                    <a:pt x="459" y="2120"/>
                    <a:pt x="1442" y="2076"/>
                    <a:pt x="1442" y="207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806836" y="1861845"/>
              <a:ext cx="177235" cy="96375"/>
            </a:xfrm>
            <a:custGeom>
              <a:avLst/>
              <a:gdLst/>
              <a:ahLst/>
              <a:cxnLst/>
              <a:rect l="l" t="t" r="r" b="b"/>
              <a:pathLst>
                <a:path w="3016" h="1640" extrusionOk="0">
                  <a:moveTo>
                    <a:pt x="2754" y="0"/>
                  </a:moveTo>
                  <a:lnTo>
                    <a:pt x="2754" y="0"/>
                  </a:lnTo>
                  <a:cubicBezTo>
                    <a:pt x="2754" y="0"/>
                    <a:pt x="3016" y="525"/>
                    <a:pt x="2819" y="590"/>
                  </a:cubicBezTo>
                  <a:cubicBezTo>
                    <a:pt x="2623" y="656"/>
                    <a:pt x="2360" y="437"/>
                    <a:pt x="2186" y="459"/>
                  </a:cubicBezTo>
                  <a:cubicBezTo>
                    <a:pt x="1989" y="503"/>
                    <a:pt x="2295" y="984"/>
                    <a:pt x="2120" y="1115"/>
                  </a:cubicBezTo>
                  <a:cubicBezTo>
                    <a:pt x="1967" y="1246"/>
                    <a:pt x="1290" y="940"/>
                    <a:pt x="1137" y="787"/>
                  </a:cubicBezTo>
                  <a:cubicBezTo>
                    <a:pt x="1006" y="634"/>
                    <a:pt x="853" y="1027"/>
                    <a:pt x="1071" y="1289"/>
                  </a:cubicBezTo>
                  <a:cubicBezTo>
                    <a:pt x="1311" y="1574"/>
                    <a:pt x="612" y="1639"/>
                    <a:pt x="22" y="852"/>
                  </a:cubicBezTo>
                  <a:lnTo>
                    <a:pt x="0" y="831"/>
                  </a:lnTo>
                  <a:cubicBezTo>
                    <a:pt x="1574" y="612"/>
                    <a:pt x="2360" y="284"/>
                    <a:pt x="2732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719510" y="1490741"/>
              <a:ext cx="362169" cy="475174"/>
            </a:xfrm>
            <a:custGeom>
              <a:avLst/>
              <a:gdLst/>
              <a:ahLst/>
              <a:cxnLst/>
              <a:rect l="l" t="t" r="r" b="b"/>
              <a:pathLst>
                <a:path w="6163" h="8086" extrusionOk="0">
                  <a:moveTo>
                    <a:pt x="1596" y="0"/>
                  </a:moveTo>
                  <a:cubicBezTo>
                    <a:pt x="1596" y="0"/>
                    <a:pt x="6162" y="5223"/>
                    <a:pt x="3890" y="6643"/>
                  </a:cubicBezTo>
                  <a:cubicBezTo>
                    <a:pt x="1639" y="8085"/>
                    <a:pt x="547" y="6730"/>
                    <a:pt x="416" y="5529"/>
                  </a:cubicBezTo>
                  <a:cubicBezTo>
                    <a:pt x="285" y="4327"/>
                    <a:pt x="743" y="2797"/>
                    <a:pt x="1" y="1858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768286" y="1565197"/>
              <a:ext cx="271024" cy="373745"/>
            </a:xfrm>
            <a:custGeom>
              <a:avLst/>
              <a:gdLst/>
              <a:ahLst/>
              <a:cxnLst/>
              <a:rect l="l" t="t" r="r" b="b"/>
              <a:pathLst>
                <a:path w="4612" h="6360" extrusionOk="0">
                  <a:moveTo>
                    <a:pt x="1" y="5354"/>
                  </a:moveTo>
                  <a:cubicBezTo>
                    <a:pt x="525" y="6032"/>
                    <a:pt x="1530" y="6359"/>
                    <a:pt x="3060" y="5376"/>
                  </a:cubicBezTo>
                  <a:cubicBezTo>
                    <a:pt x="4611" y="4415"/>
                    <a:pt x="2951" y="1640"/>
                    <a:pt x="1771" y="1"/>
                  </a:cubicBezTo>
                  <a:cubicBezTo>
                    <a:pt x="2470" y="3628"/>
                    <a:pt x="656" y="5005"/>
                    <a:pt x="1" y="5354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6689951" y="844850"/>
              <a:ext cx="149028" cy="111771"/>
            </a:xfrm>
            <a:custGeom>
              <a:avLst/>
              <a:gdLst/>
              <a:ahLst/>
              <a:cxnLst/>
              <a:rect l="l" t="t" r="r" b="b"/>
              <a:pathLst>
                <a:path w="2536" h="1902" extrusionOk="0">
                  <a:moveTo>
                    <a:pt x="2448" y="263"/>
                  </a:moveTo>
                  <a:cubicBezTo>
                    <a:pt x="2448" y="263"/>
                    <a:pt x="2536" y="1399"/>
                    <a:pt x="1815" y="1901"/>
                  </a:cubicBezTo>
                  <a:cubicBezTo>
                    <a:pt x="1815" y="1901"/>
                    <a:pt x="263" y="1180"/>
                    <a:pt x="1" y="0"/>
                  </a:cubicBezTo>
                  <a:cubicBezTo>
                    <a:pt x="1" y="0"/>
                    <a:pt x="1640" y="765"/>
                    <a:pt x="2448" y="28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779862" y="860247"/>
              <a:ext cx="59118" cy="96375"/>
            </a:xfrm>
            <a:custGeom>
              <a:avLst/>
              <a:gdLst/>
              <a:ahLst/>
              <a:cxnLst/>
              <a:rect l="l" t="t" r="r" b="b"/>
              <a:pathLst>
                <a:path w="1006" h="1640" extrusionOk="0">
                  <a:moveTo>
                    <a:pt x="88" y="175"/>
                  </a:moveTo>
                  <a:cubicBezTo>
                    <a:pt x="241" y="612"/>
                    <a:pt x="197" y="1071"/>
                    <a:pt x="1" y="1486"/>
                  </a:cubicBezTo>
                  <a:cubicBezTo>
                    <a:pt x="175" y="1574"/>
                    <a:pt x="285" y="1639"/>
                    <a:pt x="285" y="1639"/>
                  </a:cubicBezTo>
                  <a:cubicBezTo>
                    <a:pt x="1006" y="1137"/>
                    <a:pt x="918" y="1"/>
                    <a:pt x="918" y="1"/>
                  </a:cubicBezTo>
                  <a:cubicBezTo>
                    <a:pt x="678" y="154"/>
                    <a:pt x="372" y="197"/>
                    <a:pt x="110" y="17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6669442" y="1313505"/>
              <a:ext cx="15455" cy="65582"/>
            </a:xfrm>
            <a:custGeom>
              <a:avLst/>
              <a:gdLst/>
              <a:ahLst/>
              <a:cxnLst/>
              <a:rect l="l" t="t" r="r" b="b"/>
              <a:pathLst>
                <a:path w="263" h="1116" extrusionOk="0">
                  <a:moveTo>
                    <a:pt x="66" y="1115"/>
                  </a:moveTo>
                  <a:cubicBezTo>
                    <a:pt x="44" y="1072"/>
                    <a:pt x="22" y="1006"/>
                    <a:pt x="22" y="941"/>
                  </a:cubicBezTo>
                  <a:cubicBezTo>
                    <a:pt x="0" y="809"/>
                    <a:pt x="0" y="678"/>
                    <a:pt x="22" y="547"/>
                  </a:cubicBezTo>
                  <a:cubicBezTo>
                    <a:pt x="44" y="416"/>
                    <a:pt x="66" y="285"/>
                    <a:pt x="131" y="154"/>
                  </a:cubicBezTo>
                  <a:cubicBezTo>
                    <a:pt x="153" y="110"/>
                    <a:pt x="175" y="45"/>
                    <a:pt x="219" y="1"/>
                  </a:cubicBezTo>
                  <a:cubicBezTo>
                    <a:pt x="241" y="45"/>
                    <a:pt x="241" y="110"/>
                    <a:pt x="263" y="176"/>
                  </a:cubicBezTo>
                  <a:cubicBezTo>
                    <a:pt x="263" y="307"/>
                    <a:pt x="263" y="438"/>
                    <a:pt x="263" y="569"/>
                  </a:cubicBezTo>
                  <a:cubicBezTo>
                    <a:pt x="241" y="700"/>
                    <a:pt x="197" y="831"/>
                    <a:pt x="153" y="962"/>
                  </a:cubicBezTo>
                  <a:cubicBezTo>
                    <a:pt x="131" y="1006"/>
                    <a:pt x="88" y="1072"/>
                    <a:pt x="66" y="111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517886" y="1224945"/>
              <a:ext cx="32203" cy="91203"/>
            </a:xfrm>
            <a:custGeom>
              <a:avLst/>
              <a:gdLst/>
              <a:ahLst/>
              <a:cxnLst/>
              <a:rect l="l" t="t" r="r" b="b"/>
              <a:pathLst>
                <a:path w="548" h="1552" extrusionOk="0">
                  <a:moveTo>
                    <a:pt x="23" y="1552"/>
                  </a:moveTo>
                  <a:cubicBezTo>
                    <a:pt x="1" y="1464"/>
                    <a:pt x="23" y="1377"/>
                    <a:pt x="45" y="1289"/>
                  </a:cubicBezTo>
                  <a:cubicBezTo>
                    <a:pt x="67" y="1093"/>
                    <a:pt x="110" y="918"/>
                    <a:pt x="176" y="743"/>
                  </a:cubicBezTo>
                  <a:cubicBezTo>
                    <a:pt x="241" y="547"/>
                    <a:pt x="307" y="372"/>
                    <a:pt x="416" y="219"/>
                  </a:cubicBezTo>
                  <a:cubicBezTo>
                    <a:pt x="460" y="153"/>
                    <a:pt x="504" y="66"/>
                    <a:pt x="547" y="0"/>
                  </a:cubicBezTo>
                  <a:cubicBezTo>
                    <a:pt x="547" y="88"/>
                    <a:pt x="547" y="175"/>
                    <a:pt x="525" y="284"/>
                  </a:cubicBezTo>
                  <a:cubicBezTo>
                    <a:pt x="504" y="459"/>
                    <a:pt x="460" y="634"/>
                    <a:pt x="394" y="831"/>
                  </a:cubicBezTo>
                  <a:cubicBezTo>
                    <a:pt x="329" y="1005"/>
                    <a:pt x="263" y="1180"/>
                    <a:pt x="154" y="1333"/>
                  </a:cubicBezTo>
                  <a:cubicBezTo>
                    <a:pt x="110" y="1421"/>
                    <a:pt x="67" y="1486"/>
                    <a:pt x="23" y="155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526877" y="1458655"/>
              <a:ext cx="15514" cy="77100"/>
            </a:xfrm>
            <a:custGeom>
              <a:avLst/>
              <a:gdLst/>
              <a:ahLst/>
              <a:cxnLst/>
              <a:rect l="l" t="t" r="r" b="b"/>
              <a:pathLst>
                <a:path w="264" h="1312" extrusionOk="0">
                  <a:moveTo>
                    <a:pt x="110" y="1311"/>
                  </a:moveTo>
                  <a:cubicBezTo>
                    <a:pt x="88" y="1246"/>
                    <a:pt x="66" y="1180"/>
                    <a:pt x="45" y="1093"/>
                  </a:cubicBezTo>
                  <a:cubicBezTo>
                    <a:pt x="23" y="962"/>
                    <a:pt x="1" y="809"/>
                    <a:pt x="1" y="656"/>
                  </a:cubicBezTo>
                  <a:cubicBezTo>
                    <a:pt x="1" y="503"/>
                    <a:pt x="23" y="350"/>
                    <a:pt x="66" y="197"/>
                  </a:cubicBezTo>
                  <a:cubicBezTo>
                    <a:pt x="88" y="131"/>
                    <a:pt x="110" y="66"/>
                    <a:pt x="154" y="0"/>
                  </a:cubicBezTo>
                  <a:cubicBezTo>
                    <a:pt x="176" y="66"/>
                    <a:pt x="198" y="131"/>
                    <a:pt x="219" y="197"/>
                  </a:cubicBezTo>
                  <a:cubicBezTo>
                    <a:pt x="241" y="350"/>
                    <a:pt x="263" y="503"/>
                    <a:pt x="263" y="656"/>
                  </a:cubicBezTo>
                  <a:cubicBezTo>
                    <a:pt x="263" y="809"/>
                    <a:pt x="241" y="962"/>
                    <a:pt x="198" y="1115"/>
                  </a:cubicBezTo>
                  <a:cubicBezTo>
                    <a:pt x="176" y="1180"/>
                    <a:pt x="154" y="1246"/>
                    <a:pt x="110" y="1311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6348407" y="1377735"/>
              <a:ext cx="25739" cy="106658"/>
            </a:xfrm>
            <a:custGeom>
              <a:avLst/>
              <a:gdLst/>
              <a:ahLst/>
              <a:cxnLst/>
              <a:rect l="l" t="t" r="r" b="b"/>
              <a:pathLst>
                <a:path w="438" h="1815" extrusionOk="0">
                  <a:moveTo>
                    <a:pt x="23" y="1814"/>
                  </a:moveTo>
                  <a:cubicBezTo>
                    <a:pt x="1" y="1727"/>
                    <a:pt x="1" y="1617"/>
                    <a:pt x="23" y="1530"/>
                  </a:cubicBezTo>
                  <a:cubicBezTo>
                    <a:pt x="23" y="1312"/>
                    <a:pt x="44" y="1093"/>
                    <a:pt x="110" y="875"/>
                  </a:cubicBezTo>
                  <a:cubicBezTo>
                    <a:pt x="154" y="678"/>
                    <a:pt x="197" y="459"/>
                    <a:pt x="285" y="263"/>
                  </a:cubicBezTo>
                  <a:cubicBezTo>
                    <a:pt x="328" y="175"/>
                    <a:pt x="372" y="66"/>
                    <a:pt x="438" y="1"/>
                  </a:cubicBezTo>
                  <a:cubicBezTo>
                    <a:pt x="438" y="88"/>
                    <a:pt x="438" y="197"/>
                    <a:pt x="438" y="285"/>
                  </a:cubicBezTo>
                  <a:cubicBezTo>
                    <a:pt x="416" y="503"/>
                    <a:pt x="394" y="722"/>
                    <a:pt x="350" y="940"/>
                  </a:cubicBezTo>
                  <a:cubicBezTo>
                    <a:pt x="307" y="1137"/>
                    <a:pt x="241" y="1355"/>
                    <a:pt x="154" y="1552"/>
                  </a:cubicBezTo>
                  <a:cubicBezTo>
                    <a:pt x="110" y="1639"/>
                    <a:pt x="66" y="1727"/>
                    <a:pt x="23" y="181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987892" y="875643"/>
              <a:ext cx="197803" cy="202974"/>
            </a:xfrm>
            <a:custGeom>
              <a:avLst/>
              <a:gdLst/>
              <a:ahLst/>
              <a:cxnLst/>
              <a:rect l="l" t="t" r="r" b="b"/>
              <a:pathLst>
                <a:path w="3366" h="3454" extrusionOk="0">
                  <a:moveTo>
                    <a:pt x="306" y="2317"/>
                  </a:moveTo>
                  <a:cubicBezTo>
                    <a:pt x="765" y="3453"/>
                    <a:pt x="2404" y="3453"/>
                    <a:pt x="2885" y="2317"/>
                  </a:cubicBezTo>
                  <a:cubicBezTo>
                    <a:pt x="3365" y="1159"/>
                    <a:pt x="2207" y="1"/>
                    <a:pt x="1049" y="482"/>
                  </a:cubicBezTo>
                  <a:cubicBezTo>
                    <a:pt x="328" y="787"/>
                    <a:pt x="0" y="1596"/>
                    <a:pt x="306" y="231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6994297" y="883342"/>
              <a:ext cx="186226" cy="192690"/>
            </a:xfrm>
            <a:custGeom>
              <a:avLst/>
              <a:gdLst/>
              <a:ahLst/>
              <a:cxnLst/>
              <a:rect l="l" t="t" r="r" b="b"/>
              <a:pathLst>
                <a:path w="3169" h="3279" extrusionOk="0">
                  <a:moveTo>
                    <a:pt x="263" y="2186"/>
                  </a:moveTo>
                  <a:cubicBezTo>
                    <a:pt x="722" y="3279"/>
                    <a:pt x="2273" y="3257"/>
                    <a:pt x="2710" y="2164"/>
                  </a:cubicBezTo>
                  <a:cubicBezTo>
                    <a:pt x="3169" y="1093"/>
                    <a:pt x="2055" y="1"/>
                    <a:pt x="984" y="460"/>
                  </a:cubicBezTo>
                  <a:cubicBezTo>
                    <a:pt x="307" y="744"/>
                    <a:pt x="1" y="1509"/>
                    <a:pt x="263" y="2186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6986599" y="858954"/>
              <a:ext cx="176001" cy="132339"/>
            </a:xfrm>
            <a:custGeom>
              <a:avLst/>
              <a:gdLst/>
              <a:ahLst/>
              <a:cxnLst/>
              <a:rect l="l" t="t" r="r" b="b"/>
              <a:pathLst>
                <a:path w="2995" h="2252" extrusionOk="0">
                  <a:moveTo>
                    <a:pt x="241" y="2251"/>
                  </a:moveTo>
                  <a:cubicBezTo>
                    <a:pt x="1" y="634"/>
                    <a:pt x="2251" y="1"/>
                    <a:pt x="2907" y="1508"/>
                  </a:cubicBezTo>
                  <a:cubicBezTo>
                    <a:pt x="2950" y="1596"/>
                    <a:pt x="2972" y="1705"/>
                    <a:pt x="2994" y="1793"/>
                  </a:cubicBezTo>
                  <a:cubicBezTo>
                    <a:pt x="2055" y="1596"/>
                    <a:pt x="1071" y="1771"/>
                    <a:pt x="241" y="2251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7023856" y="1005339"/>
              <a:ext cx="23153" cy="28325"/>
            </a:xfrm>
            <a:custGeom>
              <a:avLst/>
              <a:gdLst/>
              <a:ahLst/>
              <a:cxnLst/>
              <a:rect l="l" t="t" r="r" b="b"/>
              <a:pathLst>
                <a:path w="394" h="482" extrusionOk="0">
                  <a:moveTo>
                    <a:pt x="44" y="154"/>
                  </a:moveTo>
                  <a:cubicBezTo>
                    <a:pt x="0" y="241"/>
                    <a:pt x="0" y="372"/>
                    <a:pt x="88" y="438"/>
                  </a:cubicBezTo>
                  <a:cubicBezTo>
                    <a:pt x="153" y="481"/>
                    <a:pt x="284" y="438"/>
                    <a:pt x="328" y="329"/>
                  </a:cubicBezTo>
                  <a:cubicBezTo>
                    <a:pt x="394" y="241"/>
                    <a:pt x="394" y="110"/>
                    <a:pt x="306" y="44"/>
                  </a:cubicBezTo>
                  <a:cubicBezTo>
                    <a:pt x="219" y="1"/>
                    <a:pt x="109" y="44"/>
                    <a:pt x="44" y="1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7032848" y="925770"/>
              <a:ext cx="96316" cy="107893"/>
            </a:xfrm>
            <a:custGeom>
              <a:avLst/>
              <a:gdLst/>
              <a:ahLst/>
              <a:cxnLst/>
              <a:rect l="l" t="t" r="r" b="b"/>
              <a:pathLst>
                <a:path w="1639" h="1836" extrusionOk="0">
                  <a:moveTo>
                    <a:pt x="306" y="1136"/>
                  </a:moveTo>
                  <a:cubicBezTo>
                    <a:pt x="590" y="1835"/>
                    <a:pt x="1639" y="1398"/>
                    <a:pt x="1333" y="699"/>
                  </a:cubicBezTo>
                  <a:cubicBezTo>
                    <a:pt x="1049" y="0"/>
                    <a:pt x="0" y="437"/>
                    <a:pt x="306" y="113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7090614" y="939874"/>
              <a:ext cx="51419" cy="32144"/>
            </a:xfrm>
            <a:custGeom>
              <a:avLst/>
              <a:gdLst/>
              <a:ahLst/>
              <a:cxnLst/>
              <a:rect l="l" t="t" r="r" b="b"/>
              <a:pathLst>
                <a:path w="875" h="547" extrusionOk="0">
                  <a:moveTo>
                    <a:pt x="416" y="547"/>
                  </a:moveTo>
                  <a:cubicBezTo>
                    <a:pt x="634" y="547"/>
                    <a:pt x="831" y="416"/>
                    <a:pt x="853" y="263"/>
                  </a:cubicBezTo>
                  <a:cubicBezTo>
                    <a:pt x="874" y="110"/>
                    <a:pt x="678" y="0"/>
                    <a:pt x="459" y="0"/>
                  </a:cubicBezTo>
                  <a:cubicBezTo>
                    <a:pt x="219" y="0"/>
                    <a:pt x="22" y="110"/>
                    <a:pt x="22" y="263"/>
                  </a:cubicBezTo>
                  <a:cubicBezTo>
                    <a:pt x="0" y="416"/>
                    <a:pt x="175" y="547"/>
                    <a:pt x="416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6939117" y="893626"/>
              <a:ext cx="281249" cy="141330"/>
            </a:xfrm>
            <a:custGeom>
              <a:avLst/>
              <a:gdLst/>
              <a:ahLst/>
              <a:cxnLst/>
              <a:rect l="l" t="t" r="r" b="b"/>
              <a:pathLst>
                <a:path w="4786" h="2405" extrusionOk="0">
                  <a:moveTo>
                    <a:pt x="4764" y="1268"/>
                  </a:moveTo>
                  <a:cubicBezTo>
                    <a:pt x="3671" y="547"/>
                    <a:pt x="2753" y="350"/>
                    <a:pt x="1923" y="722"/>
                  </a:cubicBezTo>
                  <a:cubicBezTo>
                    <a:pt x="1333" y="962"/>
                    <a:pt x="896" y="1443"/>
                    <a:pt x="699" y="2055"/>
                  </a:cubicBezTo>
                  <a:lnTo>
                    <a:pt x="983" y="2404"/>
                  </a:lnTo>
                  <a:cubicBezTo>
                    <a:pt x="983" y="2404"/>
                    <a:pt x="393" y="2208"/>
                    <a:pt x="175" y="2098"/>
                  </a:cubicBezTo>
                  <a:cubicBezTo>
                    <a:pt x="240" y="2098"/>
                    <a:pt x="306" y="2055"/>
                    <a:pt x="372" y="2011"/>
                  </a:cubicBezTo>
                  <a:lnTo>
                    <a:pt x="0" y="1880"/>
                  </a:lnTo>
                  <a:cubicBezTo>
                    <a:pt x="0" y="1880"/>
                    <a:pt x="219" y="1749"/>
                    <a:pt x="372" y="1661"/>
                  </a:cubicBezTo>
                  <a:cubicBezTo>
                    <a:pt x="284" y="1640"/>
                    <a:pt x="175" y="1596"/>
                    <a:pt x="109" y="1530"/>
                  </a:cubicBezTo>
                  <a:cubicBezTo>
                    <a:pt x="328" y="1421"/>
                    <a:pt x="546" y="1290"/>
                    <a:pt x="721" y="1137"/>
                  </a:cubicBezTo>
                  <a:cubicBezTo>
                    <a:pt x="1136" y="634"/>
                    <a:pt x="1704" y="285"/>
                    <a:pt x="2338" y="176"/>
                  </a:cubicBezTo>
                  <a:cubicBezTo>
                    <a:pt x="3212" y="1"/>
                    <a:pt x="4021" y="416"/>
                    <a:pt x="4785" y="126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007167" y="1043889"/>
              <a:ext cx="84798" cy="27032"/>
            </a:xfrm>
            <a:custGeom>
              <a:avLst/>
              <a:gdLst/>
              <a:ahLst/>
              <a:cxnLst/>
              <a:rect l="l" t="t" r="r" b="b"/>
              <a:pathLst>
                <a:path w="1443" h="460" extrusionOk="0">
                  <a:moveTo>
                    <a:pt x="1442" y="350"/>
                  </a:moveTo>
                  <a:cubicBezTo>
                    <a:pt x="940" y="372"/>
                    <a:pt x="437" y="241"/>
                    <a:pt x="0" y="0"/>
                  </a:cubicBezTo>
                  <a:cubicBezTo>
                    <a:pt x="197" y="197"/>
                    <a:pt x="437" y="350"/>
                    <a:pt x="721" y="437"/>
                  </a:cubicBezTo>
                  <a:cubicBezTo>
                    <a:pt x="962" y="459"/>
                    <a:pt x="1202" y="415"/>
                    <a:pt x="1442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7019978" y="1063164"/>
              <a:ext cx="32144" cy="11577"/>
            </a:xfrm>
            <a:custGeom>
              <a:avLst/>
              <a:gdLst/>
              <a:ahLst/>
              <a:cxnLst/>
              <a:rect l="l" t="t" r="r" b="b"/>
              <a:pathLst>
                <a:path w="547" h="197" extrusionOk="0">
                  <a:moveTo>
                    <a:pt x="547" y="109"/>
                  </a:moveTo>
                  <a:lnTo>
                    <a:pt x="1" y="197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7010987" y="1056700"/>
              <a:ext cx="30910" cy="9050"/>
            </a:xfrm>
            <a:custGeom>
              <a:avLst/>
              <a:gdLst/>
              <a:ahLst/>
              <a:cxnLst/>
              <a:rect l="l" t="t" r="r" b="b"/>
              <a:pathLst>
                <a:path w="526" h="154" extrusionOk="0">
                  <a:moveTo>
                    <a:pt x="525" y="132"/>
                  </a:moveTo>
                  <a:lnTo>
                    <a:pt x="1" y="154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7016158" y="878229"/>
              <a:ext cx="102780" cy="25739"/>
            </a:xfrm>
            <a:custGeom>
              <a:avLst/>
              <a:gdLst/>
              <a:ahLst/>
              <a:cxnLst/>
              <a:rect l="l" t="t" r="r" b="b"/>
              <a:pathLst>
                <a:path w="1749" h="438" extrusionOk="0">
                  <a:moveTo>
                    <a:pt x="1748" y="132"/>
                  </a:moveTo>
                  <a:cubicBezTo>
                    <a:pt x="1158" y="88"/>
                    <a:pt x="546" y="197"/>
                    <a:pt x="0" y="438"/>
                  </a:cubicBezTo>
                  <a:cubicBezTo>
                    <a:pt x="525" y="110"/>
                    <a:pt x="1136" y="1"/>
                    <a:pt x="1748" y="13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1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/>
          <p:nvPr/>
        </p:nvSpPr>
        <p:spPr>
          <a:xfrm>
            <a:off x="483900" y="623550"/>
            <a:ext cx="2007300" cy="2919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 txBox="1">
            <a:spLocks noGrp="1"/>
          </p:cNvSpPr>
          <p:nvPr>
            <p:ph type="title" idx="4294967295"/>
          </p:nvPr>
        </p:nvSpPr>
        <p:spPr>
          <a:xfrm>
            <a:off x="641552" y="623550"/>
            <a:ext cx="1692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Nhóm 12</a:t>
            </a:r>
            <a:endParaRPr sz="1700"/>
          </a:p>
        </p:txBody>
      </p:sp>
      <p:sp>
        <p:nvSpPr>
          <p:cNvPr id="302" name="Google Shape;302;p1"/>
          <p:cNvSpPr txBox="1">
            <a:spLocks noGrp="1"/>
          </p:cNvSpPr>
          <p:nvPr>
            <p:ph type="ctrTitle"/>
          </p:nvPr>
        </p:nvSpPr>
        <p:spPr>
          <a:xfrm>
            <a:off x="1079975" y="842250"/>
            <a:ext cx="72291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latin typeface="Lobster"/>
                <a:ea typeface="Lobster"/>
                <a:cs typeface="Lobster"/>
                <a:sym typeface="Lobster"/>
              </a:rPr>
              <a:t>Xây dựng ứng dụng web </a:t>
            </a:r>
            <a:endParaRPr sz="450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solidFill>
                  <a:srgbClr val="E94F2D"/>
                </a:solidFill>
                <a:latin typeface="Lobster"/>
                <a:ea typeface="Lobster"/>
                <a:cs typeface="Lobster"/>
                <a:sym typeface="Lobster"/>
              </a:rPr>
              <a:t>Cửa hàng thú cưng</a:t>
            </a:r>
            <a:endParaRPr sz="4500">
              <a:solidFill>
                <a:srgbClr val="E94F2D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03" name="Google Shape;30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124" y="2635454"/>
            <a:ext cx="619750" cy="6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702" y="2676934"/>
            <a:ext cx="818925" cy="59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057" y="2618582"/>
            <a:ext cx="818925" cy="6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"/>
          <p:cNvSpPr txBox="1"/>
          <p:nvPr/>
        </p:nvSpPr>
        <p:spPr>
          <a:xfrm flipH="1">
            <a:off x="863633" y="2197982"/>
            <a:ext cx="1692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b="1" u="sng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Thành viên</a:t>
            </a:r>
            <a:endParaRPr sz="1800" b="1" i="0" u="sng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07" name="Google Shape;307;p1"/>
          <p:cNvSpPr txBox="1"/>
          <p:nvPr/>
        </p:nvSpPr>
        <p:spPr>
          <a:xfrm flipH="1">
            <a:off x="4784707" y="3467859"/>
            <a:ext cx="1932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2012365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Nguyễn Minh Long</a:t>
            </a:r>
            <a:endParaRPr sz="18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08" name="Google Shape;308;p1"/>
          <p:cNvSpPr txBox="1"/>
          <p:nvPr/>
        </p:nvSpPr>
        <p:spPr>
          <a:xfrm flipH="1">
            <a:off x="2649099" y="3395826"/>
            <a:ext cx="1932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2015618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Lâm Ngọc Yến</a:t>
            </a:r>
            <a:endParaRPr sz="18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09" name="Google Shape;309;p1"/>
          <p:cNvSpPr txBox="1"/>
          <p:nvPr/>
        </p:nvSpPr>
        <p:spPr>
          <a:xfrm flipH="1">
            <a:off x="863633" y="3387099"/>
            <a:ext cx="1932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2015597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Đoàn Quang Huy</a:t>
            </a:r>
            <a:endParaRPr sz="18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" name="Google Shape;308;p1">
            <a:extLst>
              <a:ext uri="{FF2B5EF4-FFF2-40B4-BE49-F238E27FC236}">
                <a16:creationId xmlns:a16="http://schemas.microsoft.com/office/drawing/2014/main" id="{BBFF3E6F-1F50-D768-01C1-26C3AB93AF5A}"/>
              </a:ext>
            </a:extLst>
          </p:cNvPr>
          <p:cNvSpPr txBox="1"/>
          <p:nvPr/>
        </p:nvSpPr>
        <p:spPr>
          <a:xfrm flipH="1">
            <a:off x="4406383" y="4344094"/>
            <a:ext cx="3045471" cy="48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Giảng Viên: Nguyễn Văn Phúc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402109ec92_3_520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60750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200">
                <a:latin typeface="Lobster"/>
                <a:ea typeface="Lobster"/>
                <a:cs typeface="Lobster"/>
                <a:sym typeface="Lobster"/>
              </a:rPr>
              <a:t>Hướng phát triển</a:t>
            </a:r>
            <a:endParaRPr sz="52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871" name="Google Shape;871;g2402109ec92_3_520"/>
          <p:cNvGrpSpPr/>
          <p:nvPr/>
        </p:nvGrpSpPr>
        <p:grpSpPr>
          <a:xfrm>
            <a:off x="6914858" y="2424342"/>
            <a:ext cx="2048137" cy="2355019"/>
            <a:chOff x="3618458" y="603442"/>
            <a:chExt cx="2048137" cy="2355019"/>
          </a:xfrm>
        </p:grpSpPr>
        <p:sp>
          <p:nvSpPr>
            <p:cNvPr id="872" name="Google Shape;872;g2402109ec92_3_520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2402109ec92_3_520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2402109ec92_3_520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2402109ec92_3_520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2402109ec92_3_520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2402109ec92_3_520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2402109ec92_3_520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2402109ec92_3_520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2402109ec92_3_520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2402109ec92_3_520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2402109ec92_3_520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2402109ec92_3_520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2402109ec92_3_520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2402109ec92_3_520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2402109ec92_3_520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2402109ec92_3_520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2402109ec92_3_520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2402109ec92_3_520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2402109ec92_3_520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2402109ec92_3_520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2402109ec92_3_520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2402109ec92_3_520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2402109ec92_3_520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2402109ec92_3_520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2402109ec92_3_520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2402109ec92_3_520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2402109ec92_3_520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2402109ec92_3_520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2402109ec92_3_520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2402109ec92_3_520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2402109ec92_3_520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2402109ec92_3_520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2402109ec92_3_520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2402109ec92_3_520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2402109ec92_3_520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2402109ec92_3_520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2402109ec92_3_520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2402109ec92_3_520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2402109ec92_3_520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2402109ec92_3_520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2402109ec92_3_520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g2402109ec92_3_520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2402109ec92_3_520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2402109ec92_3_520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2402109ec92_3_520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2402109ec92_3_520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2402109ec92_3_520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g2402109ec92_3_520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2402109ec92_3_520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2402109ec92_3_520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922" name="Google Shape;922;g2402109ec92_3_520"/>
          <p:cNvGrpSpPr/>
          <p:nvPr/>
        </p:nvGrpSpPr>
        <p:grpSpPr>
          <a:xfrm>
            <a:off x="465310" y="651500"/>
            <a:ext cx="1531927" cy="2338961"/>
            <a:chOff x="730210" y="2332025"/>
            <a:chExt cx="1531927" cy="2338961"/>
          </a:xfrm>
        </p:grpSpPr>
        <p:grpSp>
          <p:nvGrpSpPr>
            <p:cNvPr id="923" name="Google Shape;923;g2402109ec92_3_520"/>
            <p:cNvGrpSpPr/>
            <p:nvPr/>
          </p:nvGrpSpPr>
          <p:grpSpPr>
            <a:xfrm>
              <a:off x="730210" y="2332025"/>
              <a:ext cx="1531927" cy="2338961"/>
              <a:chOff x="730210" y="2332025"/>
              <a:chExt cx="1531927" cy="2338961"/>
            </a:xfrm>
          </p:grpSpPr>
          <p:sp>
            <p:nvSpPr>
              <p:cNvPr id="924" name="Google Shape;924;g2402109ec92_3_520"/>
              <p:cNvSpPr/>
              <p:nvPr/>
            </p:nvSpPr>
            <p:spPr>
              <a:xfrm>
                <a:off x="823859" y="3656795"/>
                <a:ext cx="932051" cy="1014191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g2402109ec92_3_520"/>
              <p:cNvSpPr/>
              <p:nvPr/>
            </p:nvSpPr>
            <p:spPr>
              <a:xfrm>
                <a:off x="886291" y="3732391"/>
                <a:ext cx="259810" cy="567159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g2402109ec92_3_520"/>
              <p:cNvSpPr/>
              <p:nvPr/>
            </p:nvSpPr>
            <p:spPr>
              <a:xfrm>
                <a:off x="929091" y="3778425"/>
                <a:ext cx="246571" cy="32058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g2402109ec92_3_520"/>
              <p:cNvSpPr/>
              <p:nvPr/>
            </p:nvSpPr>
            <p:spPr>
              <a:xfrm>
                <a:off x="960307" y="3803097"/>
                <a:ext cx="537522" cy="346839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g2402109ec92_3_520"/>
              <p:cNvSpPr/>
              <p:nvPr/>
            </p:nvSpPr>
            <p:spPr>
              <a:xfrm>
                <a:off x="730210" y="2512853"/>
                <a:ext cx="1035554" cy="680515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g2402109ec92_3_520"/>
              <p:cNvSpPr/>
              <p:nvPr/>
            </p:nvSpPr>
            <p:spPr>
              <a:xfrm>
                <a:off x="766316" y="2332025"/>
                <a:ext cx="984630" cy="93039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g2402109ec92_3_520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g2402109ec92_3_520"/>
              <p:cNvSpPr/>
              <p:nvPr/>
            </p:nvSpPr>
            <p:spPr>
              <a:xfrm>
                <a:off x="1487899" y="3061807"/>
                <a:ext cx="432365" cy="366622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g2402109ec92_3_520"/>
              <p:cNvSpPr/>
              <p:nvPr/>
            </p:nvSpPr>
            <p:spPr>
              <a:xfrm>
                <a:off x="1353105" y="2578595"/>
                <a:ext cx="839982" cy="647644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g2402109ec92_3_520"/>
              <p:cNvSpPr/>
              <p:nvPr/>
            </p:nvSpPr>
            <p:spPr>
              <a:xfrm>
                <a:off x="1767265" y="3168619"/>
                <a:ext cx="356768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g2402109ec92_3_520"/>
              <p:cNvSpPr/>
              <p:nvPr/>
            </p:nvSpPr>
            <p:spPr>
              <a:xfrm>
                <a:off x="1584857" y="3198255"/>
                <a:ext cx="182484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2402109ec92_3_520"/>
              <p:cNvSpPr/>
              <p:nvPr/>
            </p:nvSpPr>
            <p:spPr>
              <a:xfrm>
                <a:off x="1533933" y="3025626"/>
                <a:ext cx="614773" cy="198957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2402109ec92_3_520"/>
              <p:cNvSpPr/>
              <p:nvPr/>
            </p:nvSpPr>
            <p:spPr>
              <a:xfrm>
                <a:off x="1533933" y="3035555"/>
                <a:ext cx="50999" cy="189028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2402109ec92_3_520"/>
              <p:cNvSpPr/>
              <p:nvPr/>
            </p:nvSpPr>
            <p:spPr>
              <a:xfrm>
                <a:off x="1290673" y="3239325"/>
                <a:ext cx="236717" cy="103653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2402109ec92_3_520"/>
              <p:cNvSpPr/>
              <p:nvPr/>
            </p:nvSpPr>
            <p:spPr>
              <a:xfrm>
                <a:off x="1527314" y="3226162"/>
                <a:ext cx="55964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2402109ec92_3_520"/>
              <p:cNvSpPr/>
              <p:nvPr/>
            </p:nvSpPr>
            <p:spPr>
              <a:xfrm>
                <a:off x="1239674" y="2719933"/>
                <a:ext cx="70782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g2402109ec92_3_520"/>
              <p:cNvSpPr/>
              <p:nvPr/>
            </p:nvSpPr>
            <p:spPr>
              <a:xfrm>
                <a:off x="1093446" y="2803803"/>
                <a:ext cx="74016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g2402109ec92_3_520"/>
              <p:cNvSpPr/>
              <p:nvPr/>
            </p:nvSpPr>
            <p:spPr>
              <a:xfrm>
                <a:off x="1192059" y="2802148"/>
                <a:ext cx="72362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2402109ec92_3_520"/>
              <p:cNvSpPr/>
              <p:nvPr/>
            </p:nvSpPr>
            <p:spPr>
              <a:xfrm>
                <a:off x="1019430" y="3150566"/>
                <a:ext cx="72437" cy="7078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2402109ec92_3_520"/>
              <p:cNvSpPr/>
              <p:nvPr/>
            </p:nvSpPr>
            <p:spPr>
              <a:xfrm>
                <a:off x="933980" y="3193291"/>
                <a:ext cx="691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2402109ec92_3_520"/>
              <p:cNvSpPr/>
              <p:nvPr/>
            </p:nvSpPr>
            <p:spPr>
              <a:xfrm>
                <a:off x="815660" y="3553292"/>
                <a:ext cx="70707" cy="690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g2402109ec92_3_520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2402109ec92_3_520"/>
              <p:cNvSpPr/>
              <p:nvPr/>
            </p:nvSpPr>
            <p:spPr>
              <a:xfrm>
                <a:off x="1837971" y="2861271"/>
                <a:ext cx="52652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2402109ec92_3_520"/>
              <p:cNvSpPr/>
              <p:nvPr/>
            </p:nvSpPr>
            <p:spPr>
              <a:xfrm>
                <a:off x="948799" y="3033900"/>
                <a:ext cx="634481" cy="797182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g2402109ec92_3_520"/>
              <p:cNvSpPr/>
              <p:nvPr/>
            </p:nvSpPr>
            <p:spPr>
              <a:xfrm>
                <a:off x="1818264" y="3022391"/>
                <a:ext cx="443873" cy="223554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2402109ec92_3_520"/>
              <p:cNvSpPr/>
              <p:nvPr/>
            </p:nvSpPr>
            <p:spPr>
              <a:xfrm>
                <a:off x="1722460" y="2800441"/>
                <a:ext cx="162560" cy="16127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2402109ec92_3_520"/>
              <p:cNvSpPr/>
              <p:nvPr/>
            </p:nvSpPr>
            <p:spPr>
              <a:xfrm>
                <a:off x="1726483" y="2805745"/>
                <a:ext cx="155856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2402109ec92_3_520"/>
              <p:cNvSpPr/>
              <p:nvPr/>
            </p:nvSpPr>
            <p:spPr>
              <a:xfrm>
                <a:off x="1738430" y="2760443"/>
                <a:ext cx="155916" cy="141273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2402109ec92_3_520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g2402109ec92_3_520"/>
              <p:cNvSpPr/>
              <p:nvPr/>
            </p:nvSpPr>
            <p:spPr>
              <a:xfrm>
                <a:off x="1767748" y="2844401"/>
                <a:ext cx="66682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g2402109ec92_3_520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g2402109ec92_3_520"/>
              <p:cNvSpPr/>
              <p:nvPr/>
            </p:nvSpPr>
            <p:spPr>
              <a:xfrm>
                <a:off x="1693142" y="2805745"/>
                <a:ext cx="205227" cy="125298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2402109ec92_3_520"/>
              <p:cNvSpPr/>
              <p:nvPr/>
            </p:nvSpPr>
            <p:spPr>
              <a:xfrm>
                <a:off x="1719839" y="2884338"/>
                <a:ext cx="47970" cy="5207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g2402109ec92_3_520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2402109ec92_3_520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g2402109ec92_3_520"/>
              <p:cNvSpPr/>
              <p:nvPr/>
            </p:nvSpPr>
            <p:spPr>
              <a:xfrm>
                <a:off x="1790423" y="2793734"/>
                <a:ext cx="78629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0" name="Google Shape;960;g2402109ec92_3_520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1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Hướng phát triển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1006" name="Google Shape;1006;p21"/>
          <p:cNvGrpSpPr/>
          <p:nvPr/>
        </p:nvGrpSpPr>
        <p:grpSpPr>
          <a:xfrm>
            <a:off x="6799279" y="3666874"/>
            <a:ext cx="1614549" cy="685905"/>
            <a:chOff x="4128125" y="2270999"/>
            <a:chExt cx="1909354" cy="811146"/>
          </a:xfrm>
        </p:grpSpPr>
        <p:sp>
          <p:nvSpPr>
            <p:cNvPr id="1007" name="Google Shape;1007;p21"/>
            <p:cNvSpPr/>
            <p:nvPr/>
          </p:nvSpPr>
          <p:spPr>
            <a:xfrm>
              <a:off x="4131365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0821" y="0"/>
                  </a:moveTo>
                  <a:cubicBezTo>
                    <a:pt x="10572" y="0"/>
                    <a:pt x="10318" y="5"/>
                    <a:pt x="10058" y="17"/>
                  </a:cubicBezTo>
                  <a:cubicBezTo>
                    <a:pt x="8342" y="87"/>
                    <a:pt x="6878" y="408"/>
                    <a:pt x="5692" y="784"/>
                  </a:cubicBezTo>
                  <a:cubicBezTo>
                    <a:pt x="4757" y="1537"/>
                    <a:pt x="3739" y="2444"/>
                    <a:pt x="2693" y="3532"/>
                  </a:cubicBezTo>
                  <a:cubicBezTo>
                    <a:pt x="1661" y="4592"/>
                    <a:pt x="768" y="5638"/>
                    <a:pt x="1" y="6629"/>
                  </a:cubicBezTo>
                  <a:cubicBezTo>
                    <a:pt x="144" y="6598"/>
                    <a:pt x="558" y="6506"/>
                    <a:pt x="1132" y="6506"/>
                  </a:cubicBezTo>
                  <a:cubicBezTo>
                    <a:pt x="2125" y="6506"/>
                    <a:pt x="3596" y="6782"/>
                    <a:pt x="4967" y="8135"/>
                  </a:cubicBezTo>
                  <a:cubicBezTo>
                    <a:pt x="6906" y="10032"/>
                    <a:pt x="7296" y="12738"/>
                    <a:pt x="7380" y="13324"/>
                  </a:cubicBezTo>
                  <a:cubicBezTo>
                    <a:pt x="7658" y="13135"/>
                    <a:pt x="8818" y="12403"/>
                    <a:pt x="10349" y="12403"/>
                  </a:cubicBezTo>
                  <a:cubicBezTo>
                    <a:pt x="10969" y="12403"/>
                    <a:pt x="11651" y="12524"/>
                    <a:pt x="12359" y="12850"/>
                  </a:cubicBezTo>
                  <a:cubicBezTo>
                    <a:pt x="14117" y="13645"/>
                    <a:pt x="15065" y="15249"/>
                    <a:pt x="15414" y="15877"/>
                  </a:cubicBezTo>
                  <a:cubicBezTo>
                    <a:pt x="16274" y="15540"/>
                    <a:pt x="17715" y="15091"/>
                    <a:pt x="19508" y="15091"/>
                  </a:cubicBezTo>
                  <a:cubicBezTo>
                    <a:pt x="20392" y="15091"/>
                    <a:pt x="21361" y="15200"/>
                    <a:pt x="22388" y="15486"/>
                  </a:cubicBezTo>
                  <a:cubicBezTo>
                    <a:pt x="24481" y="16058"/>
                    <a:pt x="26057" y="17146"/>
                    <a:pt x="27047" y="17983"/>
                  </a:cubicBezTo>
                  <a:cubicBezTo>
                    <a:pt x="26280" y="15695"/>
                    <a:pt x="25513" y="13408"/>
                    <a:pt x="24746" y="11120"/>
                  </a:cubicBezTo>
                  <a:cubicBezTo>
                    <a:pt x="24034" y="9432"/>
                    <a:pt x="22612" y="6573"/>
                    <a:pt x="20073" y="4090"/>
                  </a:cubicBezTo>
                  <a:cubicBezTo>
                    <a:pt x="17771" y="1830"/>
                    <a:pt x="15526" y="812"/>
                    <a:pt x="14131" y="338"/>
                  </a:cubicBezTo>
                  <a:cubicBezTo>
                    <a:pt x="13199" y="140"/>
                    <a:pt x="12082" y="0"/>
                    <a:pt x="10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4131365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0821" y="0"/>
                  </a:moveTo>
                  <a:cubicBezTo>
                    <a:pt x="10572" y="0"/>
                    <a:pt x="10318" y="5"/>
                    <a:pt x="10058" y="17"/>
                  </a:cubicBezTo>
                  <a:cubicBezTo>
                    <a:pt x="8342" y="87"/>
                    <a:pt x="6878" y="408"/>
                    <a:pt x="5692" y="784"/>
                  </a:cubicBezTo>
                  <a:cubicBezTo>
                    <a:pt x="4757" y="1537"/>
                    <a:pt x="3739" y="2444"/>
                    <a:pt x="2693" y="3532"/>
                  </a:cubicBezTo>
                  <a:cubicBezTo>
                    <a:pt x="1661" y="4592"/>
                    <a:pt x="768" y="5638"/>
                    <a:pt x="1" y="6629"/>
                  </a:cubicBezTo>
                  <a:cubicBezTo>
                    <a:pt x="193" y="6413"/>
                    <a:pt x="1838" y="4538"/>
                    <a:pt x="4174" y="4538"/>
                  </a:cubicBezTo>
                  <a:cubicBezTo>
                    <a:pt x="4555" y="4538"/>
                    <a:pt x="4956" y="4588"/>
                    <a:pt x="5371" y="4704"/>
                  </a:cubicBezTo>
                  <a:cubicBezTo>
                    <a:pt x="7687" y="5345"/>
                    <a:pt x="8900" y="7619"/>
                    <a:pt x="9137" y="8093"/>
                  </a:cubicBezTo>
                  <a:cubicBezTo>
                    <a:pt x="9400" y="7993"/>
                    <a:pt x="10021" y="7777"/>
                    <a:pt x="10831" y="7777"/>
                  </a:cubicBezTo>
                  <a:cubicBezTo>
                    <a:pt x="11485" y="7777"/>
                    <a:pt x="12261" y="7917"/>
                    <a:pt x="13071" y="8372"/>
                  </a:cubicBezTo>
                  <a:cubicBezTo>
                    <a:pt x="14326" y="9097"/>
                    <a:pt x="15052" y="10227"/>
                    <a:pt x="15372" y="10799"/>
                  </a:cubicBezTo>
                  <a:cubicBezTo>
                    <a:pt x="15676" y="10772"/>
                    <a:pt x="16004" y="10755"/>
                    <a:pt x="16355" y="10755"/>
                  </a:cubicBezTo>
                  <a:cubicBezTo>
                    <a:pt x="17277" y="10755"/>
                    <a:pt x="18349" y="10875"/>
                    <a:pt x="19501" y="11260"/>
                  </a:cubicBezTo>
                  <a:cubicBezTo>
                    <a:pt x="23714" y="12640"/>
                    <a:pt x="26182" y="16462"/>
                    <a:pt x="27047" y="17983"/>
                  </a:cubicBezTo>
                  <a:cubicBezTo>
                    <a:pt x="26280" y="15695"/>
                    <a:pt x="25513" y="13408"/>
                    <a:pt x="24732" y="11120"/>
                  </a:cubicBezTo>
                  <a:cubicBezTo>
                    <a:pt x="24020" y="9432"/>
                    <a:pt x="22612" y="6573"/>
                    <a:pt x="20073" y="4090"/>
                  </a:cubicBezTo>
                  <a:cubicBezTo>
                    <a:pt x="17771" y="1830"/>
                    <a:pt x="15526" y="812"/>
                    <a:pt x="14131" y="338"/>
                  </a:cubicBezTo>
                  <a:cubicBezTo>
                    <a:pt x="13199" y="140"/>
                    <a:pt x="12082" y="0"/>
                    <a:pt x="10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4128125" y="2410421"/>
              <a:ext cx="900632" cy="483434"/>
            </a:xfrm>
            <a:custGeom>
              <a:avLst/>
              <a:gdLst/>
              <a:ahLst/>
              <a:cxnLst/>
              <a:rect l="l" t="t" r="r" b="b"/>
              <a:pathLst>
                <a:path w="26963" h="14473" extrusionOk="0">
                  <a:moveTo>
                    <a:pt x="11291" y="0"/>
                  </a:moveTo>
                  <a:cubicBezTo>
                    <a:pt x="10850" y="0"/>
                    <a:pt x="10410" y="18"/>
                    <a:pt x="9974" y="51"/>
                  </a:cubicBezTo>
                  <a:cubicBezTo>
                    <a:pt x="8523" y="163"/>
                    <a:pt x="7086" y="470"/>
                    <a:pt x="5733" y="930"/>
                  </a:cubicBezTo>
                  <a:cubicBezTo>
                    <a:pt x="3571" y="2673"/>
                    <a:pt x="1702" y="4738"/>
                    <a:pt x="28" y="6928"/>
                  </a:cubicBezTo>
                  <a:cubicBezTo>
                    <a:pt x="0" y="6970"/>
                    <a:pt x="14" y="7011"/>
                    <a:pt x="42" y="7039"/>
                  </a:cubicBezTo>
                  <a:cubicBezTo>
                    <a:pt x="61" y="7052"/>
                    <a:pt x="80" y="7059"/>
                    <a:pt x="97" y="7059"/>
                  </a:cubicBezTo>
                  <a:cubicBezTo>
                    <a:pt x="119" y="7059"/>
                    <a:pt x="138" y="7048"/>
                    <a:pt x="154" y="7025"/>
                  </a:cubicBezTo>
                  <a:cubicBezTo>
                    <a:pt x="1758" y="4961"/>
                    <a:pt x="4059" y="2757"/>
                    <a:pt x="5859" y="1320"/>
                  </a:cubicBezTo>
                  <a:cubicBezTo>
                    <a:pt x="7212" y="930"/>
                    <a:pt x="8607" y="707"/>
                    <a:pt x="10001" y="665"/>
                  </a:cubicBezTo>
                  <a:cubicBezTo>
                    <a:pt x="10153" y="660"/>
                    <a:pt x="10304" y="658"/>
                    <a:pt x="10455" y="658"/>
                  </a:cubicBezTo>
                  <a:cubicBezTo>
                    <a:pt x="11698" y="658"/>
                    <a:pt x="12938" y="810"/>
                    <a:pt x="14144" y="1083"/>
                  </a:cubicBezTo>
                  <a:cubicBezTo>
                    <a:pt x="15246" y="1502"/>
                    <a:pt x="16836" y="2339"/>
                    <a:pt x="17910" y="3203"/>
                  </a:cubicBezTo>
                  <a:cubicBezTo>
                    <a:pt x="20282" y="4975"/>
                    <a:pt x="21941" y="7458"/>
                    <a:pt x="23392" y="10024"/>
                  </a:cubicBezTo>
                  <a:cubicBezTo>
                    <a:pt x="24104" y="11294"/>
                    <a:pt x="24801" y="12647"/>
                    <a:pt x="25359" y="13986"/>
                  </a:cubicBezTo>
                  <a:cubicBezTo>
                    <a:pt x="25484" y="14287"/>
                    <a:pt x="25778" y="14472"/>
                    <a:pt x="26088" y="14472"/>
                  </a:cubicBezTo>
                  <a:cubicBezTo>
                    <a:pt x="26194" y="14472"/>
                    <a:pt x="26302" y="14450"/>
                    <a:pt x="26405" y="14404"/>
                  </a:cubicBezTo>
                  <a:cubicBezTo>
                    <a:pt x="26796" y="14237"/>
                    <a:pt x="26963" y="13777"/>
                    <a:pt x="26796" y="13386"/>
                  </a:cubicBezTo>
                  <a:cubicBezTo>
                    <a:pt x="26461" y="12661"/>
                    <a:pt x="26112" y="11977"/>
                    <a:pt x="25749" y="11308"/>
                  </a:cubicBezTo>
                  <a:cubicBezTo>
                    <a:pt x="24438" y="8950"/>
                    <a:pt x="23016" y="6649"/>
                    <a:pt x="21202" y="4640"/>
                  </a:cubicBezTo>
                  <a:cubicBezTo>
                    <a:pt x="19333" y="2646"/>
                    <a:pt x="16962" y="1111"/>
                    <a:pt x="14367" y="288"/>
                  </a:cubicBezTo>
                  <a:cubicBezTo>
                    <a:pt x="13353" y="93"/>
                    <a:pt x="12318" y="0"/>
                    <a:pt x="11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374135" y="2509025"/>
              <a:ext cx="395118" cy="447393"/>
            </a:xfrm>
            <a:custGeom>
              <a:avLst/>
              <a:gdLst/>
              <a:ahLst/>
              <a:cxnLst/>
              <a:rect l="l" t="t" r="r" b="b"/>
              <a:pathLst>
                <a:path w="11829" h="13394" extrusionOk="0">
                  <a:moveTo>
                    <a:pt x="10452" y="0"/>
                  </a:moveTo>
                  <a:cubicBezTo>
                    <a:pt x="10085" y="0"/>
                    <a:pt x="9722" y="19"/>
                    <a:pt x="9360" y="56"/>
                  </a:cubicBezTo>
                  <a:cubicBezTo>
                    <a:pt x="3808" y="503"/>
                    <a:pt x="670" y="5608"/>
                    <a:pt x="0" y="10699"/>
                  </a:cubicBezTo>
                  <a:cubicBezTo>
                    <a:pt x="0" y="10755"/>
                    <a:pt x="28" y="10797"/>
                    <a:pt x="84" y="10811"/>
                  </a:cubicBezTo>
                  <a:cubicBezTo>
                    <a:pt x="140" y="10811"/>
                    <a:pt x="195" y="10783"/>
                    <a:pt x="209" y="10713"/>
                  </a:cubicBezTo>
                  <a:cubicBezTo>
                    <a:pt x="321" y="10029"/>
                    <a:pt x="502" y="9332"/>
                    <a:pt x="712" y="8649"/>
                  </a:cubicBezTo>
                  <a:cubicBezTo>
                    <a:pt x="1758" y="5329"/>
                    <a:pt x="3906" y="2107"/>
                    <a:pt x="7365" y="1019"/>
                  </a:cubicBezTo>
                  <a:cubicBezTo>
                    <a:pt x="7505" y="963"/>
                    <a:pt x="7714" y="921"/>
                    <a:pt x="7867" y="879"/>
                  </a:cubicBezTo>
                  <a:cubicBezTo>
                    <a:pt x="8160" y="782"/>
                    <a:pt x="8579" y="740"/>
                    <a:pt x="8885" y="670"/>
                  </a:cubicBezTo>
                  <a:cubicBezTo>
                    <a:pt x="9369" y="600"/>
                    <a:pt x="9858" y="573"/>
                    <a:pt x="10346" y="573"/>
                  </a:cubicBezTo>
                  <a:cubicBezTo>
                    <a:pt x="10543" y="573"/>
                    <a:pt x="10740" y="577"/>
                    <a:pt x="10937" y="585"/>
                  </a:cubicBezTo>
                  <a:lnTo>
                    <a:pt x="10937" y="585"/>
                  </a:lnTo>
                  <a:cubicBezTo>
                    <a:pt x="9860" y="1923"/>
                    <a:pt x="9063" y="3462"/>
                    <a:pt x="8537" y="5092"/>
                  </a:cubicBezTo>
                  <a:cubicBezTo>
                    <a:pt x="8049" y="6612"/>
                    <a:pt x="7784" y="8216"/>
                    <a:pt x="7742" y="9820"/>
                  </a:cubicBezTo>
                  <a:cubicBezTo>
                    <a:pt x="7728" y="10978"/>
                    <a:pt x="7797" y="12150"/>
                    <a:pt x="8007" y="13279"/>
                  </a:cubicBezTo>
                  <a:cubicBezTo>
                    <a:pt x="8019" y="13342"/>
                    <a:pt x="8076" y="13393"/>
                    <a:pt x="8138" y="13393"/>
                  </a:cubicBezTo>
                  <a:cubicBezTo>
                    <a:pt x="8146" y="13393"/>
                    <a:pt x="8153" y="13393"/>
                    <a:pt x="8160" y="13391"/>
                  </a:cubicBezTo>
                  <a:cubicBezTo>
                    <a:pt x="8230" y="13391"/>
                    <a:pt x="8286" y="13321"/>
                    <a:pt x="8272" y="13252"/>
                  </a:cubicBezTo>
                  <a:cubicBezTo>
                    <a:pt x="8216" y="12680"/>
                    <a:pt x="8174" y="12108"/>
                    <a:pt x="8160" y="11536"/>
                  </a:cubicBezTo>
                  <a:cubicBezTo>
                    <a:pt x="8104" y="9416"/>
                    <a:pt x="8383" y="7282"/>
                    <a:pt x="9067" y="5273"/>
                  </a:cubicBezTo>
                  <a:cubicBezTo>
                    <a:pt x="9653" y="3543"/>
                    <a:pt x="10545" y="1897"/>
                    <a:pt x="11745" y="530"/>
                  </a:cubicBezTo>
                  <a:cubicBezTo>
                    <a:pt x="11787" y="475"/>
                    <a:pt x="11815" y="419"/>
                    <a:pt x="11815" y="349"/>
                  </a:cubicBezTo>
                  <a:cubicBezTo>
                    <a:pt x="11829" y="182"/>
                    <a:pt x="11703" y="56"/>
                    <a:pt x="11550" y="42"/>
                  </a:cubicBezTo>
                  <a:lnTo>
                    <a:pt x="11006" y="14"/>
                  </a:lnTo>
                  <a:cubicBezTo>
                    <a:pt x="10820" y="5"/>
                    <a:pt x="10635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4557681" y="2271032"/>
              <a:ext cx="61561" cy="176599"/>
            </a:xfrm>
            <a:custGeom>
              <a:avLst/>
              <a:gdLst/>
              <a:ahLst/>
              <a:cxnLst/>
              <a:rect l="l" t="t" r="r" b="b"/>
              <a:pathLst>
                <a:path w="1843" h="5287" extrusionOk="0">
                  <a:moveTo>
                    <a:pt x="448" y="1"/>
                  </a:moveTo>
                  <a:cubicBezTo>
                    <a:pt x="395" y="1"/>
                    <a:pt x="346" y="30"/>
                    <a:pt x="336" y="81"/>
                  </a:cubicBezTo>
                  <a:cubicBezTo>
                    <a:pt x="182" y="500"/>
                    <a:pt x="99" y="918"/>
                    <a:pt x="43" y="1351"/>
                  </a:cubicBezTo>
                  <a:cubicBezTo>
                    <a:pt x="1" y="1769"/>
                    <a:pt x="1" y="2215"/>
                    <a:pt x="57" y="2648"/>
                  </a:cubicBezTo>
                  <a:cubicBezTo>
                    <a:pt x="154" y="3541"/>
                    <a:pt x="489" y="4405"/>
                    <a:pt x="1047" y="5131"/>
                  </a:cubicBezTo>
                  <a:cubicBezTo>
                    <a:pt x="1128" y="5234"/>
                    <a:pt x="1252" y="5286"/>
                    <a:pt x="1375" y="5286"/>
                  </a:cubicBezTo>
                  <a:cubicBezTo>
                    <a:pt x="1486" y="5286"/>
                    <a:pt x="1596" y="5244"/>
                    <a:pt x="1675" y="5159"/>
                  </a:cubicBezTo>
                  <a:cubicBezTo>
                    <a:pt x="1842" y="5005"/>
                    <a:pt x="1842" y="4740"/>
                    <a:pt x="1675" y="4573"/>
                  </a:cubicBezTo>
                  <a:cubicBezTo>
                    <a:pt x="1131" y="4029"/>
                    <a:pt x="768" y="3303"/>
                    <a:pt x="601" y="2564"/>
                  </a:cubicBezTo>
                  <a:cubicBezTo>
                    <a:pt x="405" y="1783"/>
                    <a:pt x="419" y="946"/>
                    <a:pt x="587" y="165"/>
                  </a:cubicBezTo>
                  <a:cubicBezTo>
                    <a:pt x="601" y="95"/>
                    <a:pt x="573" y="26"/>
                    <a:pt x="503" y="12"/>
                  </a:cubicBezTo>
                  <a:cubicBezTo>
                    <a:pt x="485" y="4"/>
                    <a:pt x="466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130768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14" y="9432"/>
                    <a:pt x="2316" y="11120"/>
                  </a:cubicBezTo>
                  <a:lnTo>
                    <a:pt x="2302" y="11120"/>
                  </a:lnTo>
                  <a:cubicBezTo>
                    <a:pt x="1535" y="13408"/>
                    <a:pt x="768" y="15695"/>
                    <a:pt x="1" y="17983"/>
                  </a:cubicBezTo>
                  <a:cubicBezTo>
                    <a:pt x="991" y="17146"/>
                    <a:pt x="2567" y="16058"/>
                    <a:pt x="4660" y="15486"/>
                  </a:cubicBezTo>
                  <a:cubicBezTo>
                    <a:pt x="5687" y="15200"/>
                    <a:pt x="6656" y="15091"/>
                    <a:pt x="7540" y="15091"/>
                  </a:cubicBezTo>
                  <a:cubicBezTo>
                    <a:pt x="9333" y="15091"/>
                    <a:pt x="10774" y="15540"/>
                    <a:pt x="11634" y="15877"/>
                  </a:cubicBezTo>
                  <a:cubicBezTo>
                    <a:pt x="11983" y="15249"/>
                    <a:pt x="12931" y="13645"/>
                    <a:pt x="14689" y="12850"/>
                  </a:cubicBezTo>
                  <a:cubicBezTo>
                    <a:pt x="15397" y="12524"/>
                    <a:pt x="16079" y="12403"/>
                    <a:pt x="16699" y="12403"/>
                  </a:cubicBezTo>
                  <a:cubicBezTo>
                    <a:pt x="18230" y="12403"/>
                    <a:pt x="19390" y="13135"/>
                    <a:pt x="19668" y="13324"/>
                  </a:cubicBezTo>
                  <a:cubicBezTo>
                    <a:pt x="19752" y="12738"/>
                    <a:pt x="20143" y="10032"/>
                    <a:pt x="22081" y="8135"/>
                  </a:cubicBezTo>
                  <a:cubicBezTo>
                    <a:pt x="23452" y="6782"/>
                    <a:pt x="24923" y="6506"/>
                    <a:pt x="25916" y="6506"/>
                  </a:cubicBezTo>
                  <a:cubicBezTo>
                    <a:pt x="26490" y="6506"/>
                    <a:pt x="26904" y="6598"/>
                    <a:pt x="27047" y="6629"/>
                  </a:cubicBezTo>
                  <a:cubicBezTo>
                    <a:pt x="26280" y="5638"/>
                    <a:pt x="25387" y="4592"/>
                    <a:pt x="24355" y="3532"/>
                  </a:cubicBezTo>
                  <a:cubicBezTo>
                    <a:pt x="23309" y="2444"/>
                    <a:pt x="22291" y="1537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130768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28" y="9432"/>
                    <a:pt x="2316" y="11120"/>
                  </a:cubicBezTo>
                  <a:cubicBezTo>
                    <a:pt x="1535" y="13408"/>
                    <a:pt x="768" y="15695"/>
                    <a:pt x="1" y="17983"/>
                  </a:cubicBezTo>
                  <a:cubicBezTo>
                    <a:pt x="866" y="16462"/>
                    <a:pt x="3334" y="12640"/>
                    <a:pt x="7547" y="11260"/>
                  </a:cubicBezTo>
                  <a:cubicBezTo>
                    <a:pt x="8699" y="10875"/>
                    <a:pt x="9771" y="10755"/>
                    <a:pt x="10693" y="10755"/>
                  </a:cubicBezTo>
                  <a:cubicBezTo>
                    <a:pt x="11044" y="10755"/>
                    <a:pt x="11372" y="10772"/>
                    <a:pt x="11676" y="10799"/>
                  </a:cubicBezTo>
                  <a:cubicBezTo>
                    <a:pt x="11997" y="10227"/>
                    <a:pt x="12722" y="9097"/>
                    <a:pt x="13977" y="8372"/>
                  </a:cubicBezTo>
                  <a:cubicBezTo>
                    <a:pt x="14787" y="7917"/>
                    <a:pt x="15563" y="7777"/>
                    <a:pt x="16217" y="7777"/>
                  </a:cubicBezTo>
                  <a:cubicBezTo>
                    <a:pt x="17027" y="7777"/>
                    <a:pt x="17648" y="7993"/>
                    <a:pt x="17911" y="8093"/>
                  </a:cubicBezTo>
                  <a:cubicBezTo>
                    <a:pt x="18148" y="7619"/>
                    <a:pt x="19361" y="5345"/>
                    <a:pt x="21677" y="4704"/>
                  </a:cubicBezTo>
                  <a:cubicBezTo>
                    <a:pt x="22092" y="4588"/>
                    <a:pt x="22493" y="4538"/>
                    <a:pt x="22874" y="4538"/>
                  </a:cubicBezTo>
                  <a:cubicBezTo>
                    <a:pt x="25211" y="4538"/>
                    <a:pt x="26855" y="6413"/>
                    <a:pt x="27047" y="6629"/>
                  </a:cubicBezTo>
                  <a:cubicBezTo>
                    <a:pt x="26280" y="5638"/>
                    <a:pt x="25387" y="4592"/>
                    <a:pt x="24355" y="3532"/>
                  </a:cubicBezTo>
                  <a:cubicBezTo>
                    <a:pt x="23309" y="2444"/>
                    <a:pt x="22291" y="1537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130768" y="2421811"/>
              <a:ext cx="713377" cy="600677"/>
            </a:xfrm>
            <a:custGeom>
              <a:avLst/>
              <a:gdLst/>
              <a:ahLst/>
              <a:cxnLst/>
              <a:rect l="l" t="t" r="r" b="b"/>
              <a:pathLst>
                <a:path w="21357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14" y="9432"/>
                    <a:pt x="2316" y="11120"/>
                  </a:cubicBezTo>
                  <a:cubicBezTo>
                    <a:pt x="1535" y="13408"/>
                    <a:pt x="768" y="15695"/>
                    <a:pt x="1" y="17983"/>
                  </a:cubicBezTo>
                  <a:cubicBezTo>
                    <a:pt x="768" y="16128"/>
                    <a:pt x="2484" y="12599"/>
                    <a:pt x="5762" y="9976"/>
                  </a:cubicBezTo>
                  <a:cubicBezTo>
                    <a:pt x="7686" y="8428"/>
                    <a:pt x="9500" y="7703"/>
                    <a:pt x="10811" y="7326"/>
                  </a:cubicBezTo>
                  <a:cubicBezTo>
                    <a:pt x="11006" y="6922"/>
                    <a:pt x="11536" y="5875"/>
                    <a:pt x="12568" y="5234"/>
                  </a:cubicBezTo>
                  <a:cubicBezTo>
                    <a:pt x="13202" y="4845"/>
                    <a:pt x="13810" y="4735"/>
                    <a:pt x="14296" y="4735"/>
                  </a:cubicBezTo>
                  <a:cubicBezTo>
                    <a:pt x="14751" y="4735"/>
                    <a:pt x="15099" y="4831"/>
                    <a:pt x="15261" y="4885"/>
                  </a:cubicBezTo>
                  <a:cubicBezTo>
                    <a:pt x="15470" y="4215"/>
                    <a:pt x="15832" y="3365"/>
                    <a:pt x="16446" y="2583"/>
                  </a:cubicBezTo>
                  <a:cubicBezTo>
                    <a:pt x="17732" y="990"/>
                    <a:pt x="19375" y="698"/>
                    <a:pt x="20411" y="698"/>
                  </a:cubicBezTo>
                  <a:cubicBezTo>
                    <a:pt x="20881" y="698"/>
                    <a:pt x="21226" y="758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5134543" y="2410321"/>
              <a:ext cx="902936" cy="483601"/>
            </a:xfrm>
            <a:custGeom>
              <a:avLst/>
              <a:gdLst/>
              <a:ahLst/>
              <a:cxnLst/>
              <a:rect l="l" t="t" r="r" b="b"/>
              <a:pathLst>
                <a:path w="27032" h="14478" extrusionOk="0">
                  <a:moveTo>
                    <a:pt x="15753" y="0"/>
                  </a:moveTo>
                  <a:cubicBezTo>
                    <a:pt x="14737" y="0"/>
                    <a:pt x="13721" y="92"/>
                    <a:pt x="12720" y="277"/>
                  </a:cubicBezTo>
                  <a:cubicBezTo>
                    <a:pt x="10279" y="1030"/>
                    <a:pt x="8062" y="2439"/>
                    <a:pt x="6248" y="4211"/>
                  </a:cubicBezTo>
                  <a:cubicBezTo>
                    <a:pt x="4742" y="5731"/>
                    <a:pt x="3542" y="7517"/>
                    <a:pt x="2440" y="9316"/>
                  </a:cubicBezTo>
                  <a:cubicBezTo>
                    <a:pt x="1645" y="10655"/>
                    <a:pt x="892" y="11966"/>
                    <a:pt x="250" y="13389"/>
                  </a:cubicBezTo>
                  <a:cubicBezTo>
                    <a:pt x="1" y="14021"/>
                    <a:pt x="480" y="14478"/>
                    <a:pt x="967" y="14478"/>
                  </a:cubicBezTo>
                  <a:cubicBezTo>
                    <a:pt x="1243" y="14478"/>
                    <a:pt x="1522" y="14331"/>
                    <a:pt x="1673" y="13989"/>
                  </a:cubicBezTo>
                  <a:cubicBezTo>
                    <a:pt x="2231" y="12650"/>
                    <a:pt x="2929" y="11297"/>
                    <a:pt x="3640" y="10027"/>
                  </a:cubicBezTo>
                  <a:cubicBezTo>
                    <a:pt x="4561" y="8409"/>
                    <a:pt x="5537" y="6847"/>
                    <a:pt x="6736" y="5438"/>
                  </a:cubicBezTo>
                  <a:cubicBezTo>
                    <a:pt x="8410" y="3527"/>
                    <a:pt x="10531" y="1965"/>
                    <a:pt x="12944" y="1072"/>
                  </a:cubicBezTo>
                  <a:cubicBezTo>
                    <a:pt x="14028" y="811"/>
                    <a:pt x="15265" y="674"/>
                    <a:pt x="16535" y="674"/>
                  </a:cubicBezTo>
                  <a:cubicBezTo>
                    <a:pt x="18108" y="674"/>
                    <a:pt x="19730" y="883"/>
                    <a:pt x="21173" y="1323"/>
                  </a:cubicBezTo>
                  <a:cubicBezTo>
                    <a:pt x="22973" y="2760"/>
                    <a:pt x="25274" y="4964"/>
                    <a:pt x="26878" y="7028"/>
                  </a:cubicBezTo>
                  <a:cubicBezTo>
                    <a:pt x="26896" y="7046"/>
                    <a:pt x="26918" y="7058"/>
                    <a:pt x="26943" y="7058"/>
                  </a:cubicBezTo>
                  <a:cubicBezTo>
                    <a:pt x="26958" y="7058"/>
                    <a:pt x="26974" y="7053"/>
                    <a:pt x="26990" y="7042"/>
                  </a:cubicBezTo>
                  <a:cubicBezTo>
                    <a:pt x="27018" y="7014"/>
                    <a:pt x="27032" y="6973"/>
                    <a:pt x="27004" y="6931"/>
                  </a:cubicBezTo>
                  <a:cubicBezTo>
                    <a:pt x="25344" y="4741"/>
                    <a:pt x="23461" y="2676"/>
                    <a:pt x="21313" y="933"/>
                  </a:cubicBezTo>
                  <a:cubicBezTo>
                    <a:pt x="19526" y="316"/>
                    <a:pt x="17640" y="0"/>
                    <a:pt x="15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5393546" y="2508791"/>
              <a:ext cx="397924" cy="447794"/>
            </a:xfrm>
            <a:custGeom>
              <a:avLst/>
              <a:gdLst/>
              <a:ahLst/>
              <a:cxnLst/>
              <a:rect l="l" t="t" r="r" b="b"/>
              <a:pathLst>
                <a:path w="11913" h="13406" extrusionOk="0">
                  <a:moveTo>
                    <a:pt x="1549" y="0"/>
                  </a:moveTo>
                  <a:cubicBezTo>
                    <a:pt x="1335" y="0"/>
                    <a:pt x="1121" y="7"/>
                    <a:pt x="907" y="21"/>
                  </a:cubicBezTo>
                  <a:lnTo>
                    <a:pt x="363" y="49"/>
                  </a:lnTo>
                  <a:cubicBezTo>
                    <a:pt x="126" y="63"/>
                    <a:pt x="1" y="370"/>
                    <a:pt x="168" y="537"/>
                  </a:cubicBezTo>
                  <a:cubicBezTo>
                    <a:pt x="2777" y="3536"/>
                    <a:pt x="3865" y="7623"/>
                    <a:pt x="3767" y="11557"/>
                  </a:cubicBezTo>
                  <a:cubicBezTo>
                    <a:pt x="3739" y="12115"/>
                    <a:pt x="3697" y="12687"/>
                    <a:pt x="3641" y="13259"/>
                  </a:cubicBezTo>
                  <a:cubicBezTo>
                    <a:pt x="3634" y="13357"/>
                    <a:pt x="3704" y="13406"/>
                    <a:pt x="3774" y="13406"/>
                  </a:cubicBezTo>
                  <a:cubicBezTo>
                    <a:pt x="3834" y="13406"/>
                    <a:pt x="3894" y="13371"/>
                    <a:pt x="3906" y="13300"/>
                  </a:cubicBezTo>
                  <a:cubicBezTo>
                    <a:pt x="4311" y="11013"/>
                    <a:pt x="4255" y="8628"/>
                    <a:pt x="3725" y="6368"/>
                  </a:cubicBezTo>
                  <a:cubicBezTo>
                    <a:pt x="3239" y="4284"/>
                    <a:pt x="2319" y="2281"/>
                    <a:pt x="977" y="598"/>
                  </a:cubicBezTo>
                  <a:lnTo>
                    <a:pt x="977" y="598"/>
                  </a:lnTo>
                  <a:cubicBezTo>
                    <a:pt x="1195" y="586"/>
                    <a:pt x="1415" y="580"/>
                    <a:pt x="1634" y="580"/>
                  </a:cubicBezTo>
                  <a:cubicBezTo>
                    <a:pt x="1930" y="580"/>
                    <a:pt x="2224" y="592"/>
                    <a:pt x="2511" y="621"/>
                  </a:cubicBezTo>
                  <a:cubicBezTo>
                    <a:pt x="3014" y="663"/>
                    <a:pt x="3572" y="761"/>
                    <a:pt x="4046" y="886"/>
                  </a:cubicBezTo>
                  <a:cubicBezTo>
                    <a:pt x="8482" y="1988"/>
                    <a:pt x="10936" y="6521"/>
                    <a:pt x="11704" y="10734"/>
                  </a:cubicBezTo>
                  <a:cubicBezTo>
                    <a:pt x="11716" y="10795"/>
                    <a:pt x="11757" y="10821"/>
                    <a:pt x="11800" y="10821"/>
                  </a:cubicBezTo>
                  <a:cubicBezTo>
                    <a:pt x="11855" y="10821"/>
                    <a:pt x="11913" y="10777"/>
                    <a:pt x="11913" y="10706"/>
                  </a:cubicBezTo>
                  <a:cubicBezTo>
                    <a:pt x="11508" y="7833"/>
                    <a:pt x="10406" y="5015"/>
                    <a:pt x="8398" y="2881"/>
                  </a:cubicBezTo>
                  <a:cubicBezTo>
                    <a:pt x="6674" y="990"/>
                    <a:pt x="4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5545894" y="2270999"/>
              <a:ext cx="65736" cy="176699"/>
            </a:xfrm>
            <a:custGeom>
              <a:avLst/>
              <a:gdLst/>
              <a:ahLst/>
              <a:cxnLst/>
              <a:rect l="l" t="t" r="r" b="b"/>
              <a:pathLst>
                <a:path w="1968" h="5290" extrusionOk="0">
                  <a:moveTo>
                    <a:pt x="1397" y="0"/>
                  </a:moveTo>
                  <a:cubicBezTo>
                    <a:pt x="1320" y="0"/>
                    <a:pt x="1245" y="66"/>
                    <a:pt x="1270" y="166"/>
                  </a:cubicBezTo>
                  <a:cubicBezTo>
                    <a:pt x="1354" y="557"/>
                    <a:pt x="1396" y="961"/>
                    <a:pt x="1396" y="1366"/>
                  </a:cubicBezTo>
                  <a:cubicBezTo>
                    <a:pt x="1396" y="2537"/>
                    <a:pt x="1005" y="3737"/>
                    <a:pt x="182" y="4574"/>
                  </a:cubicBezTo>
                  <a:cubicBezTo>
                    <a:pt x="1" y="4741"/>
                    <a:pt x="15" y="5048"/>
                    <a:pt x="210" y="5201"/>
                  </a:cubicBezTo>
                  <a:cubicBezTo>
                    <a:pt x="287" y="5261"/>
                    <a:pt x="379" y="5290"/>
                    <a:pt x="471" y="5290"/>
                  </a:cubicBezTo>
                  <a:cubicBezTo>
                    <a:pt x="596" y="5290"/>
                    <a:pt x="722" y="5236"/>
                    <a:pt x="810" y="5132"/>
                  </a:cubicBezTo>
                  <a:cubicBezTo>
                    <a:pt x="1089" y="4755"/>
                    <a:pt x="1312" y="4365"/>
                    <a:pt x="1479" y="3946"/>
                  </a:cubicBezTo>
                  <a:cubicBezTo>
                    <a:pt x="1968" y="2719"/>
                    <a:pt x="1954" y="1324"/>
                    <a:pt x="1521" y="96"/>
                  </a:cubicBezTo>
                  <a:cubicBezTo>
                    <a:pt x="1499" y="29"/>
                    <a:pt x="1448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942545" y="2652990"/>
              <a:ext cx="280514" cy="429155"/>
            </a:xfrm>
            <a:custGeom>
              <a:avLst/>
              <a:gdLst/>
              <a:ahLst/>
              <a:cxnLst/>
              <a:rect l="l" t="t" r="r" b="b"/>
              <a:pathLst>
                <a:path w="8398" h="12848" extrusionOk="0">
                  <a:moveTo>
                    <a:pt x="1172" y="1"/>
                  </a:moveTo>
                  <a:lnTo>
                    <a:pt x="1172" y="1"/>
                  </a:lnTo>
                  <a:cubicBezTo>
                    <a:pt x="1256" y="670"/>
                    <a:pt x="1312" y="1814"/>
                    <a:pt x="1047" y="3167"/>
                  </a:cubicBezTo>
                  <a:cubicBezTo>
                    <a:pt x="865" y="4087"/>
                    <a:pt x="600" y="4827"/>
                    <a:pt x="335" y="5371"/>
                  </a:cubicBezTo>
                  <a:cubicBezTo>
                    <a:pt x="112" y="5859"/>
                    <a:pt x="0" y="6431"/>
                    <a:pt x="14" y="7003"/>
                  </a:cubicBezTo>
                  <a:cubicBezTo>
                    <a:pt x="56" y="8035"/>
                    <a:pt x="293" y="9611"/>
                    <a:pt x="1270" y="10950"/>
                  </a:cubicBezTo>
                  <a:cubicBezTo>
                    <a:pt x="2386" y="12512"/>
                    <a:pt x="3795" y="12791"/>
                    <a:pt x="4199" y="12847"/>
                  </a:cubicBezTo>
                  <a:cubicBezTo>
                    <a:pt x="4604" y="12791"/>
                    <a:pt x="6012" y="12512"/>
                    <a:pt x="7128" y="10950"/>
                  </a:cubicBezTo>
                  <a:cubicBezTo>
                    <a:pt x="8091" y="9611"/>
                    <a:pt x="8328" y="8035"/>
                    <a:pt x="8370" y="7003"/>
                  </a:cubicBezTo>
                  <a:cubicBezTo>
                    <a:pt x="8398" y="6431"/>
                    <a:pt x="8286" y="5859"/>
                    <a:pt x="8049" y="5371"/>
                  </a:cubicBezTo>
                  <a:lnTo>
                    <a:pt x="8063" y="5371"/>
                  </a:lnTo>
                  <a:cubicBezTo>
                    <a:pt x="7798" y="4827"/>
                    <a:pt x="7533" y="4087"/>
                    <a:pt x="7351" y="3167"/>
                  </a:cubicBezTo>
                  <a:cubicBezTo>
                    <a:pt x="7086" y="1814"/>
                    <a:pt x="7142" y="670"/>
                    <a:pt x="7226" y="1"/>
                  </a:cubicBezTo>
                  <a:lnTo>
                    <a:pt x="7226" y="1"/>
                  </a:lnTo>
                  <a:lnTo>
                    <a:pt x="4199" y="698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979355" y="2726141"/>
              <a:ext cx="206895" cy="127197"/>
            </a:xfrm>
            <a:custGeom>
              <a:avLst/>
              <a:gdLst/>
              <a:ahLst/>
              <a:cxnLst/>
              <a:rect l="l" t="t" r="r" b="b"/>
              <a:pathLst>
                <a:path w="6194" h="3808" extrusionOk="0">
                  <a:moveTo>
                    <a:pt x="0" y="0"/>
                  </a:moveTo>
                  <a:cubicBezTo>
                    <a:pt x="238" y="182"/>
                    <a:pt x="572" y="475"/>
                    <a:pt x="837" y="949"/>
                  </a:cubicBezTo>
                  <a:cubicBezTo>
                    <a:pt x="1381" y="1939"/>
                    <a:pt x="1144" y="2818"/>
                    <a:pt x="1605" y="3404"/>
                  </a:cubicBezTo>
                  <a:cubicBezTo>
                    <a:pt x="1775" y="3611"/>
                    <a:pt x="2073" y="3807"/>
                    <a:pt x="2592" y="3807"/>
                  </a:cubicBezTo>
                  <a:cubicBezTo>
                    <a:pt x="2667" y="3807"/>
                    <a:pt x="2747" y="3803"/>
                    <a:pt x="2832" y="3794"/>
                  </a:cubicBezTo>
                  <a:cubicBezTo>
                    <a:pt x="2923" y="3781"/>
                    <a:pt x="3010" y="3774"/>
                    <a:pt x="3097" y="3774"/>
                  </a:cubicBezTo>
                  <a:cubicBezTo>
                    <a:pt x="3184" y="3774"/>
                    <a:pt x="3271" y="3781"/>
                    <a:pt x="3362" y="3794"/>
                  </a:cubicBezTo>
                  <a:cubicBezTo>
                    <a:pt x="3447" y="3803"/>
                    <a:pt x="3527" y="3807"/>
                    <a:pt x="3602" y="3807"/>
                  </a:cubicBezTo>
                  <a:cubicBezTo>
                    <a:pt x="4121" y="3807"/>
                    <a:pt x="4419" y="3611"/>
                    <a:pt x="4590" y="3404"/>
                  </a:cubicBezTo>
                  <a:cubicBezTo>
                    <a:pt x="5050" y="2818"/>
                    <a:pt x="4813" y="1939"/>
                    <a:pt x="5357" y="949"/>
                  </a:cubicBezTo>
                  <a:cubicBezTo>
                    <a:pt x="5622" y="475"/>
                    <a:pt x="5956" y="182"/>
                    <a:pt x="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4942545" y="2652990"/>
              <a:ext cx="241366" cy="429155"/>
            </a:xfrm>
            <a:custGeom>
              <a:avLst/>
              <a:gdLst/>
              <a:ahLst/>
              <a:cxnLst/>
              <a:rect l="l" t="t" r="r" b="b"/>
              <a:pathLst>
                <a:path w="7226" h="12848" extrusionOk="0">
                  <a:moveTo>
                    <a:pt x="1172" y="1"/>
                  </a:moveTo>
                  <a:lnTo>
                    <a:pt x="1172" y="1"/>
                  </a:lnTo>
                  <a:cubicBezTo>
                    <a:pt x="1256" y="670"/>
                    <a:pt x="1312" y="1814"/>
                    <a:pt x="1047" y="3167"/>
                  </a:cubicBezTo>
                  <a:cubicBezTo>
                    <a:pt x="879" y="4087"/>
                    <a:pt x="600" y="4827"/>
                    <a:pt x="335" y="5371"/>
                  </a:cubicBezTo>
                  <a:cubicBezTo>
                    <a:pt x="112" y="5859"/>
                    <a:pt x="0" y="6431"/>
                    <a:pt x="14" y="6989"/>
                  </a:cubicBezTo>
                  <a:cubicBezTo>
                    <a:pt x="56" y="8021"/>
                    <a:pt x="293" y="9611"/>
                    <a:pt x="1270" y="10950"/>
                  </a:cubicBezTo>
                  <a:cubicBezTo>
                    <a:pt x="2386" y="12512"/>
                    <a:pt x="3795" y="12791"/>
                    <a:pt x="4199" y="12847"/>
                  </a:cubicBezTo>
                  <a:cubicBezTo>
                    <a:pt x="4534" y="12805"/>
                    <a:pt x="5594" y="12596"/>
                    <a:pt x="6584" y="11592"/>
                  </a:cubicBezTo>
                  <a:lnTo>
                    <a:pt x="6584" y="11592"/>
                  </a:lnTo>
                  <a:cubicBezTo>
                    <a:pt x="6501" y="11634"/>
                    <a:pt x="6403" y="11662"/>
                    <a:pt x="6319" y="11689"/>
                  </a:cubicBezTo>
                  <a:cubicBezTo>
                    <a:pt x="5986" y="11797"/>
                    <a:pt x="5657" y="11848"/>
                    <a:pt x="5338" y="11848"/>
                  </a:cubicBezTo>
                  <a:cubicBezTo>
                    <a:pt x="2915" y="11848"/>
                    <a:pt x="1030" y="8922"/>
                    <a:pt x="1856" y="5496"/>
                  </a:cubicBezTo>
                  <a:cubicBezTo>
                    <a:pt x="2665" y="2135"/>
                    <a:pt x="6068" y="1005"/>
                    <a:pt x="7170" y="726"/>
                  </a:cubicBezTo>
                  <a:cubicBezTo>
                    <a:pt x="7184" y="447"/>
                    <a:pt x="7198" y="196"/>
                    <a:pt x="7226" y="1"/>
                  </a:cubicBezTo>
                  <a:lnTo>
                    <a:pt x="7226" y="1"/>
                  </a:lnTo>
                  <a:lnTo>
                    <a:pt x="4199" y="698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881051" y="2333361"/>
              <a:ext cx="162169" cy="261876"/>
            </a:xfrm>
            <a:custGeom>
              <a:avLst/>
              <a:gdLst/>
              <a:ahLst/>
              <a:cxnLst/>
              <a:rect l="l" t="t" r="r" b="b"/>
              <a:pathLst>
                <a:path w="4855" h="7840" extrusionOk="0">
                  <a:moveTo>
                    <a:pt x="656" y="1"/>
                  </a:moveTo>
                  <a:cubicBezTo>
                    <a:pt x="419" y="628"/>
                    <a:pt x="0" y="2009"/>
                    <a:pt x="112" y="3795"/>
                  </a:cubicBezTo>
                  <a:cubicBezTo>
                    <a:pt x="237" y="5873"/>
                    <a:pt x="1005" y="7296"/>
                    <a:pt x="1325" y="7840"/>
                  </a:cubicBezTo>
                  <a:cubicBezTo>
                    <a:pt x="2497" y="6668"/>
                    <a:pt x="3669" y="5497"/>
                    <a:pt x="4854" y="4325"/>
                  </a:cubicBezTo>
                  <a:cubicBezTo>
                    <a:pt x="4548" y="3641"/>
                    <a:pt x="3962" y="2553"/>
                    <a:pt x="2999" y="1577"/>
                  </a:cubicBezTo>
                  <a:cubicBezTo>
                    <a:pt x="2107" y="684"/>
                    <a:pt x="1228" y="238"/>
                    <a:pt x="656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881051" y="2333829"/>
              <a:ext cx="162169" cy="261408"/>
            </a:xfrm>
            <a:custGeom>
              <a:avLst/>
              <a:gdLst/>
              <a:ahLst/>
              <a:cxnLst/>
              <a:rect l="l" t="t" r="r" b="b"/>
              <a:pathLst>
                <a:path w="4855" h="7826" extrusionOk="0">
                  <a:moveTo>
                    <a:pt x="656" y="1"/>
                  </a:moveTo>
                  <a:cubicBezTo>
                    <a:pt x="419" y="614"/>
                    <a:pt x="0" y="1995"/>
                    <a:pt x="112" y="3781"/>
                  </a:cubicBezTo>
                  <a:cubicBezTo>
                    <a:pt x="237" y="5859"/>
                    <a:pt x="1005" y="7282"/>
                    <a:pt x="1325" y="7826"/>
                  </a:cubicBezTo>
                  <a:cubicBezTo>
                    <a:pt x="991" y="7045"/>
                    <a:pt x="670" y="5999"/>
                    <a:pt x="600" y="4701"/>
                  </a:cubicBezTo>
                  <a:cubicBezTo>
                    <a:pt x="600" y="4687"/>
                    <a:pt x="600" y="4632"/>
                    <a:pt x="600" y="4562"/>
                  </a:cubicBezTo>
                  <a:cubicBezTo>
                    <a:pt x="558" y="3711"/>
                    <a:pt x="628" y="2539"/>
                    <a:pt x="1088" y="1075"/>
                  </a:cubicBezTo>
                  <a:cubicBezTo>
                    <a:pt x="1549" y="1298"/>
                    <a:pt x="2204" y="1730"/>
                    <a:pt x="2804" y="2525"/>
                  </a:cubicBezTo>
                  <a:cubicBezTo>
                    <a:pt x="3683" y="3683"/>
                    <a:pt x="3878" y="4911"/>
                    <a:pt x="3892" y="5259"/>
                  </a:cubicBezTo>
                  <a:cubicBezTo>
                    <a:pt x="4213" y="4939"/>
                    <a:pt x="4534" y="4632"/>
                    <a:pt x="4854" y="4311"/>
                  </a:cubicBezTo>
                  <a:cubicBezTo>
                    <a:pt x="4548" y="3627"/>
                    <a:pt x="3962" y="2539"/>
                    <a:pt x="2999" y="1577"/>
                  </a:cubicBezTo>
                  <a:cubicBezTo>
                    <a:pt x="2107" y="670"/>
                    <a:pt x="1228" y="224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921101" y="2398596"/>
              <a:ext cx="89953" cy="151447"/>
            </a:xfrm>
            <a:custGeom>
              <a:avLst/>
              <a:gdLst/>
              <a:ahLst/>
              <a:cxnLst/>
              <a:rect l="l" t="t" r="r" b="b"/>
              <a:pathLst>
                <a:path w="2693" h="4534" extrusionOk="0">
                  <a:moveTo>
                    <a:pt x="266" y="1"/>
                  </a:moveTo>
                  <a:cubicBezTo>
                    <a:pt x="154" y="447"/>
                    <a:pt x="1" y="1270"/>
                    <a:pt x="112" y="2302"/>
                  </a:cubicBezTo>
                  <a:cubicBezTo>
                    <a:pt x="238" y="3390"/>
                    <a:pt x="587" y="4143"/>
                    <a:pt x="796" y="4534"/>
                  </a:cubicBezTo>
                  <a:lnTo>
                    <a:pt x="2693" y="2567"/>
                  </a:lnTo>
                  <a:cubicBezTo>
                    <a:pt x="2372" y="2079"/>
                    <a:pt x="1954" y="1549"/>
                    <a:pt x="1438" y="1019"/>
                  </a:cubicBezTo>
                  <a:cubicBezTo>
                    <a:pt x="1019" y="600"/>
                    <a:pt x="615" y="266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5122384" y="2333361"/>
              <a:ext cx="162169" cy="261876"/>
            </a:xfrm>
            <a:custGeom>
              <a:avLst/>
              <a:gdLst/>
              <a:ahLst/>
              <a:cxnLst/>
              <a:rect l="l" t="t" r="r" b="b"/>
              <a:pathLst>
                <a:path w="4855" h="7840" extrusionOk="0">
                  <a:moveTo>
                    <a:pt x="4213" y="1"/>
                  </a:moveTo>
                  <a:cubicBezTo>
                    <a:pt x="3641" y="238"/>
                    <a:pt x="2762" y="684"/>
                    <a:pt x="1856" y="1577"/>
                  </a:cubicBezTo>
                  <a:cubicBezTo>
                    <a:pt x="893" y="2553"/>
                    <a:pt x="321" y="3641"/>
                    <a:pt x="1" y="4325"/>
                  </a:cubicBezTo>
                  <a:lnTo>
                    <a:pt x="15" y="4325"/>
                  </a:lnTo>
                  <a:cubicBezTo>
                    <a:pt x="1186" y="5497"/>
                    <a:pt x="2358" y="6668"/>
                    <a:pt x="3530" y="7840"/>
                  </a:cubicBezTo>
                  <a:cubicBezTo>
                    <a:pt x="3850" y="7296"/>
                    <a:pt x="4618" y="5873"/>
                    <a:pt x="4743" y="3795"/>
                  </a:cubicBezTo>
                  <a:cubicBezTo>
                    <a:pt x="4855" y="2009"/>
                    <a:pt x="4436" y="628"/>
                    <a:pt x="4213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122384" y="2333829"/>
              <a:ext cx="162169" cy="261408"/>
            </a:xfrm>
            <a:custGeom>
              <a:avLst/>
              <a:gdLst/>
              <a:ahLst/>
              <a:cxnLst/>
              <a:rect l="l" t="t" r="r" b="b"/>
              <a:pathLst>
                <a:path w="4855" h="7826" extrusionOk="0">
                  <a:moveTo>
                    <a:pt x="4199" y="1"/>
                  </a:moveTo>
                  <a:cubicBezTo>
                    <a:pt x="3627" y="224"/>
                    <a:pt x="2749" y="670"/>
                    <a:pt x="1856" y="1577"/>
                  </a:cubicBezTo>
                  <a:cubicBezTo>
                    <a:pt x="879" y="2539"/>
                    <a:pt x="308" y="3627"/>
                    <a:pt x="1" y="4311"/>
                  </a:cubicBezTo>
                  <a:cubicBezTo>
                    <a:pt x="321" y="4632"/>
                    <a:pt x="642" y="4939"/>
                    <a:pt x="963" y="5259"/>
                  </a:cubicBezTo>
                  <a:cubicBezTo>
                    <a:pt x="977" y="4911"/>
                    <a:pt x="1172" y="3683"/>
                    <a:pt x="2051" y="2525"/>
                  </a:cubicBezTo>
                  <a:cubicBezTo>
                    <a:pt x="2651" y="1730"/>
                    <a:pt x="3306" y="1298"/>
                    <a:pt x="3767" y="1075"/>
                  </a:cubicBezTo>
                  <a:cubicBezTo>
                    <a:pt x="4227" y="2539"/>
                    <a:pt x="4297" y="3711"/>
                    <a:pt x="4255" y="4562"/>
                  </a:cubicBezTo>
                  <a:cubicBezTo>
                    <a:pt x="4255" y="4632"/>
                    <a:pt x="4255" y="4687"/>
                    <a:pt x="4255" y="4701"/>
                  </a:cubicBezTo>
                  <a:cubicBezTo>
                    <a:pt x="4185" y="5999"/>
                    <a:pt x="3864" y="7045"/>
                    <a:pt x="3530" y="7826"/>
                  </a:cubicBezTo>
                  <a:cubicBezTo>
                    <a:pt x="3850" y="7282"/>
                    <a:pt x="4618" y="5859"/>
                    <a:pt x="4743" y="3781"/>
                  </a:cubicBezTo>
                  <a:cubicBezTo>
                    <a:pt x="4855" y="1995"/>
                    <a:pt x="4436" y="614"/>
                    <a:pt x="4199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5154083" y="2398596"/>
              <a:ext cx="90421" cy="151447"/>
            </a:xfrm>
            <a:custGeom>
              <a:avLst/>
              <a:gdLst/>
              <a:ahLst/>
              <a:cxnLst/>
              <a:rect l="l" t="t" r="r" b="b"/>
              <a:pathLst>
                <a:path w="2707" h="4534" extrusionOk="0">
                  <a:moveTo>
                    <a:pt x="2441" y="1"/>
                  </a:moveTo>
                  <a:cubicBezTo>
                    <a:pt x="2092" y="266"/>
                    <a:pt x="1688" y="600"/>
                    <a:pt x="1269" y="1019"/>
                  </a:cubicBezTo>
                  <a:cubicBezTo>
                    <a:pt x="753" y="1549"/>
                    <a:pt x="335" y="2079"/>
                    <a:pt x="14" y="2567"/>
                  </a:cubicBezTo>
                  <a:lnTo>
                    <a:pt x="0" y="2567"/>
                  </a:lnTo>
                  <a:lnTo>
                    <a:pt x="1911" y="4534"/>
                  </a:lnTo>
                  <a:cubicBezTo>
                    <a:pt x="2120" y="4143"/>
                    <a:pt x="2469" y="3390"/>
                    <a:pt x="2595" y="2302"/>
                  </a:cubicBezTo>
                  <a:cubicBezTo>
                    <a:pt x="2706" y="1270"/>
                    <a:pt x="2553" y="447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898287" y="2457285"/>
              <a:ext cx="369031" cy="374175"/>
            </a:xfrm>
            <a:custGeom>
              <a:avLst/>
              <a:gdLst/>
              <a:ahLst/>
              <a:cxnLst/>
              <a:rect l="l" t="t" r="r" b="b"/>
              <a:pathLst>
                <a:path w="11048" h="11202" extrusionOk="0">
                  <a:moveTo>
                    <a:pt x="5092" y="0"/>
                  </a:moveTo>
                  <a:cubicBezTo>
                    <a:pt x="4468" y="0"/>
                    <a:pt x="3390" y="164"/>
                    <a:pt x="2344" y="1103"/>
                  </a:cubicBezTo>
                  <a:cubicBezTo>
                    <a:pt x="1116" y="2205"/>
                    <a:pt x="656" y="3711"/>
                    <a:pt x="530" y="4228"/>
                  </a:cubicBezTo>
                  <a:cubicBezTo>
                    <a:pt x="489" y="4367"/>
                    <a:pt x="0" y="5971"/>
                    <a:pt x="740" y="7394"/>
                  </a:cubicBezTo>
                  <a:cubicBezTo>
                    <a:pt x="1144" y="8175"/>
                    <a:pt x="1800" y="8677"/>
                    <a:pt x="2525" y="8803"/>
                  </a:cubicBezTo>
                  <a:cubicBezTo>
                    <a:pt x="3069" y="8900"/>
                    <a:pt x="3529" y="9347"/>
                    <a:pt x="3739" y="10002"/>
                  </a:cubicBezTo>
                  <a:cubicBezTo>
                    <a:pt x="3850" y="10337"/>
                    <a:pt x="4018" y="10616"/>
                    <a:pt x="4241" y="10825"/>
                  </a:cubicBezTo>
                  <a:cubicBezTo>
                    <a:pt x="4520" y="11076"/>
                    <a:pt x="5022" y="11202"/>
                    <a:pt x="5524" y="11202"/>
                  </a:cubicBezTo>
                  <a:cubicBezTo>
                    <a:pt x="6026" y="11202"/>
                    <a:pt x="6528" y="11076"/>
                    <a:pt x="6807" y="10825"/>
                  </a:cubicBezTo>
                  <a:cubicBezTo>
                    <a:pt x="7030" y="10616"/>
                    <a:pt x="7198" y="10323"/>
                    <a:pt x="7309" y="10002"/>
                  </a:cubicBezTo>
                  <a:cubicBezTo>
                    <a:pt x="7519" y="9347"/>
                    <a:pt x="7979" y="8900"/>
                    <a:pt x="8523" y="8803"/>
                  </a:cubicBezTo>
                  <a:cubicBezTo>
                    <a:pt x="9248" y="8677"/>
                    <a:pt x="9904" y="8175"/>
                    <a:pt x="10308" y="7394"/>
                  </a:cubicBezTo>
                  <a:cubicBezTo>
                    <a:pt x="11048" y="5971"/>
                    <a:pt x="10559" y="4367"/>
                    <a:pt x="10518" y="4228"/>
                  </a:cubicBezTo>
                  <a:cubicBezTo>
                    <a:pt x="10392" y="3711"/>
                    <a:pt x="9932" y="2205"/>
                    <a:pt x="8718" y="1103"/>
                  </a:cubicBezTo>
                  <a:cubicBezTo>
                    <a:pt x="7662" y="164"/>
                    <a:pt x="6581" y="0"/>
                    <a:pt x="5956" y="0"/>
                  </a:cubicBezTo>
                  <a:cubicBezTo>
                    <a:pt x="5765" y="0"/>
                    <a:pt x="5616" y="16"/>
                    <a:pt x="5524" y="29"/>
                  </a:cubicBezTo>
                  <a:cubicBezTo>
                    <a:pt x="5432" y="16"/>
                    <a:pt x="5284" y="0"/>
                    <a:pt x="5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898287" y="2457351"/>
              <a:ext cx="262811" cy="374108"/>
            </a:xfrm>
            <a:custGeom>
              <a:avLst/>
              <a:gdLst/>
              <a:ahLst/>
              <a:cxnLst/>
              <a:rect l="l" t="t" r="r" b="b"/>
              <a:pathLst>
                <a:path w="7868" h="11200" extrusionOk="0">
                  <a:moveTo>
                    <a:pt x="5946" y="0"/>
                  </a:moveTo>
                  <a:cubicBezTo>
                    <a:pt x="5759" y="0"/>
                    <a:pt x="5614" y="15"/>
                    <a:pt x="5524" y="27"/>
                  </a:cubicBezTo>
                  <a:cubicBezTo>
                    <a:pt x="5435" y="17"/>
                    <a:pt x="5293" y="4"/>
                    <a:pt x="5110" y="4"/>
                  </a:cubicBezTo>
                  <a:cubicBezTo>
                    <a:pt x="4489" y="4"/>
                    <a:pt x="3400" y="156"/>
                    <a:pt x="2344" y="1115"/>
                  </a:cubicBezTo>
                  <a:cubicBezTo>
                    <a:pt x="1116" y="2203"/>
                    <a:pt x="656" y="3709"/>
                    <a:pt x="530" y="4226"/>
                  </a:cubicBezTo>
                  <a:cubicBezTo>
                    <a:pt x="489" y="4365"/>
                    <a:pt x="0" y="5969"/>
                    <a:pt x="740" y="7392"/>
                  </a:cubicBezTo>
                  <a:cubicBezTo>
                    <a:pt x="1144" y="8173"/>
                    <a:pt x="1800" y="8675"/>
                    <a:pt x="2525" y="8801"/>
                  </a:cubicBezTo>
                  <a:cubicBezTo>
                    <a:pt x="3069" y="8898"/>
                    <a:pt x="3529" y="9359"/>
                    <a:pt x="3739" y="10000"/>
                  </a:cubicBezTo>
                  <a:cubicBezTo>
                    <a:pt x="3850" y="10335"/>
                    <a:pt x="4018" y="10614"/>
                    <a:pt x="4241" y="10823"/>
                  </a:cubicBezTo>
                  <a:cubicBezTo>
                    <a:pt x="4520" y="11074"/>
                    <a:pt x="5022" y="11200"/>
                    <a:pt x="5524" y="11200"/>
                  </a:cubicBezTo>
                  <a:cubicBezTo>
                    <a:pt x="6026" y="11200"/>
                    <a:pt x="6528" y="11074"/>
                    <a:pt x="6807" y="10823"/>
                  </a:cubicBezTo>
                  <a:lnTo>
                    <a:pt x="6807" y="10823"/>
                  </a:lnTo>
                  <a:cubicBezTo>
                    <a:pt x="6528" y="10958"/>
                    <a:pt x="6239" y="11025"/>
                    <a:pt x="5954" y="11025"/>
                  </a:cubicBezTo>
                  <a:cubicBezTo>
                    <a:pt x="5441" y="11025"/>
                    <a:pt x="4942" y="10807"/>
                    <a:pt x="4548" y="10377"/>
                  </a:cubicBezTo>
                  <a:cubicBezTo>
                    <a:pt x="3836" y="9610"/>
                    <a:pt x="3780" y="8522"/>
                    <a:pt x="3766" y="8326"/>
                  </a:cubicBezTo>
                  <a:cubicBezTo>
                    <a:pt x="3572" y="8389"/>
                    <a:pt x="3376" y="8419"/>
                    <a:pt x="3186" y="8419"/>
                  </a:cubicBezTo>
                  <a:cubicBezTo>
                    <a:pt x="2611" y="8419"/>
                    <a:pt x="2079" y="8142"/>
                    <a:pt x="1744" y="7629"/>
                  </a:cubicBezTo>
                  <a:cubicBezTo>
                    <a:pt x="1465" y="7224"/>
                    <a:pt x="1381" y="6778"/>
                    <a:pt x="1339" y="6499"/>
                  </a:cubicBezTo>
                  <a:cubicBezTo>
                    <a:pt x="1325" y="5983"/>
                    <a:pt x="1284" y="3793"/>
                    <a:pt x="2511" y="2050"/>
                  </a:cubicBezTo>
                  <a:cubicBezTo>
                    <a:pt x="3395" y="786"/>
                    <a:pt x="4686" y="105"/>
                    <a:pt x="6057" y="105"/>
                  </a:cubicBezTo>
                  <a:cubicBezTo>
                    <a:pt x="6654" y="105"/>
                    <a:pt x="7266" y="235"/>
                    <a:pt x="7867" y="501"/>
                  </a:cubicBezTo>
                  <a:cubicBezTo>
                    <a:pt x="7107" y="86"/>
                    <a:pt x="6402" y="0"/>
                    <a:pt x="5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5019003" y="2674601"/>
              <a:ext cx="132708" cy="91189"/>
            </a:xfrm>
            <a:custGeom>
              <a:avLst/>
              <a:gdLst/>
              <a:ahLst/>
              <a:cxnLst/>
              <a:rect l="l" t="t" r="r" b="b"/>
              <a:pathLst>
                <a:path w="3973" h="2730" extrusionOk="0">
                  <a:moveTo>
                    <a:pt x="349" y="0"/>
                  </a:moveTo>
                  <a:cubicBezTo>
                    <a:pt x="156" y="0"/>
                    <a:pt x="1" y="206"/>
                    <a:pt x="13" y="455"/>
                  </a:cubicBezTo>
                  <a:cubicBezTo>
                    <a:pt x="41" y="999"/>
                    <a:pt x="208" y="1808"/>
                    <a:pt x="920" y="2352"/>
                  </a:cubicBezTo>
                  <a:cubicBezTo>
                    <a:pt x="1247" y="2604"/>
                    <a:pt x="1617" y="2729"/>
                    <a:pt x="1987" y="2729"/>
                  </a:cubicBezTo>
                  <a:cubicBezTo>
                    <a:pt x="2356" y="2729"/>
                    <a:pt x="2726" y="2604"/>
                    <a:pt x="3054" y="2352"/>
                  </a:cubicBezTo>
                  <a:cubicBezTo>
                    <a:pt x="3765" y="1808"/>
                    <a:pt x="3933" y="999"/>
                    <a:pt x="3960" y="455"/>
                  </a:cubicBezTo>
                  <a:cubicBezTo>
                    <a:pt x="3973" y="206"/>
                    <a:pt x="3818" y="0"/>
                    <a:pt x="3635" y="0"/>
                  </a:cubicBezTo>
                  <a:cubicBezTo>
                    <a:pt x="3613" y="0"/>
                    <a:pt x="3592" y="3"/>
                    <a:pt x="3570" y="9"/>
                  </a:cubicBezTo>
                  <a:cubicBezTo>
                    <a:pt x="3151" y="93"/>
                    <a:pt x="2510" y="232"/>
                    <a:pt x="2189" y="302"/>
                  </a:cubicBezTo>
                  <a:cubicBezTo>
                    <a:pt x="2126" y="316"/>
                    <a:pt x="2060" y="323"/>
                    <a:pt x="1994" y="323"/>
                  </a:cubicBezTo>
                  <a:cubicBezTo>
                    <a:pt x="1927" y="323"/>
                    <a:pt x="1861" y="316"/>
                    <a:pt x="1798" y="302"/>
                  </a:cubicBezTo>
                  <a:lnTo>
                    <a:pt x="418" y="9"/>
                  </a:lnTo>
                  <a:cubicBezTo>
                    <a:pt x="394" y="3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5041784" y="2676739"/>
              <a:ext cx="16334" cy="31265"/>
            </a:xfrm>
            <a:custGeom>
              <a:avLst/>
              <a:gdLst/>
              <a:ahLst/>
              <a:cxnLst/>
              <a:rect l="l" t="t" r="r" b="b"/>
              <a:pathLst>
                <a:path w="489" h="936" extrusionOk="0">
                  <a:moveTo>
                    <a:pt x="1" y="1"/>
                  </a:moveTo>
                  <a:lnTo>
                    <a:pt x="154" y="935"/>
                  </a:lnTo>
                  <a:lnTo>
                    <a:pt x="489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5113065" y="2676739"/>
              <a:ext cx="15866" cy="31265"/>
            </a:xfrm>
            <a:custGeom>
              <a:avLst/>
              <a:gdLst/>
              <a:ahLst/>
              <a:cxnLst/>
              <a:rect l="l" t="t" r="r" b="b"/>
              <a:pathLst>
                <a:path w="475" h="936" extrusionOk="0">
                  <a:moveTo>
                    <a:pt x="475" y="1"/>
                  </a:moveTo>
                  <a:lnTo>
                    <a:pt x="1" y="99"/>
                  </a:lnTo>
                  <a:lnTo>
                    <a:pt x="335" y="935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133106" y="2547705"/>
              <a:ext cx="89485" cy="91790"/>
            </a:xfrm>
            <a:custGeom>
              <a:avLst/>
              <a:gdLst/>
              <a:ahLst/>
              <a:cxnLst/>
              <a:rect l="l" t="t" r="r" b="b"/>
              <a:pathLst>
                <a:path w="2679" h="2748" extrusionOk="0">
                  <a:moveTo>
                    <a:pt x="1340" y="0"/>
                  </a:moveTo>
                  <a:cubicBezTo>
                    <a:pt x="600" y="0"/>
                    <a:pt x="0" y="614"/>
                    <a:pt x="0" y="1367"/>
                  </a:cubicBezTo>
                  <a:cubicBezTo>
                    <a:pt x="0" y="2134"/>
                    <a:pt x="600" y="2748"/>
                    <a:pt x="1340" y="2748"/>
                  </a:cubicBezTo>
                  <a:cubicBezTo>
                    <a:pt x="2079" y="2748"/>
                    <a:pt x="2679" y="2134"/>
                    <a:pt x="2679" y="1367"/>
                  </a:cubicBezTo>
                  <a:cubicBezTo>
                    <a:pt x="2679" y="614"/>
                    <a:pt x="2079" y="0"/>
                    <a:pt x="13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135444" y="2550945"/>
              <a:ext cx="84809" cy="87181"/>
            </a:xfrm>
            <a:custGeom>
              <a:avLst/>
              <a:gdLst/>
              <a:ahLst/>
              <a:cxnLst/>
              <a:rect l="l" t="t" r="r" b="b"/>
              <a:pathLst>
                <a:path w="2539" h="2610" extrusionOk="0">
                  <a:moveTo>
                    <a:pt x="1270" y="1"/>
                  </a:moveTo>
                  <a:cubicBezTo>
                    <a:pt x="572" y="1"/>
                    <a:pt x="0" y="587"/>
                    <a:pt x="0" y="1312"/>
                  </a:cubicBezTo>
                  <a:cubicBezTo>
                    <a:pt x="0" y="2023"/>
                    <a:pt x="572" y="2609"/>
                    <a:pt x="1270" y="2609"/>
                  </a:cubicBezTo>
                  <a:cubicBezTo>
                    <a:pt x="1967" y="2609"/>
                    <a:pt x="2539" y="2023"/>
                    <a:pt x="2539" y="1312"/>
                  </a:cubicBezTo>
                  <a:cubicBezTo>
                    <a:pt x="2539" y="587"/>
                    <a:pt x="1967" y="1"/>
                    <a:pt x="1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5164772" y="2573325"/>
              <a:ext cx="26154" cy="45227"/>
            </a:xfrm>
            <a:custGeom>
              <a:avLst/>
              <a:gdLst/>
              <a:ahLst/>
              <a:cxnLst/>
              <a:rect l="l" t="t" r="r" b="b"/>
              <a:pathLst>
                <a:path w="783" h="1354" extrusionOk="0">
                  <a:moveTo>
                    <a:pt x="350" y="0"/>
                  </a:moveTo>
                  <a:cubicBezTo>
                    <a:pt x="140" y="14"/>
                    <a:pt x="1" y="335"/>
                    <a:pt x="15" y="698"/>
                  </a:cubicBezTo>
                  <a:cubicBezTo>
                    <a:pt x="42" y="1066"/>
                    <a:pt x="216" y="1354"/>
                    <a:pt x="419" y="1354"/>
                  </a:cubicBezTo>
                  <a:cubicBezTo>
                    <a:pt x="424" y="1354"/>
                    <a:pt x="429" y="1354"/>
                    <a:pt x="433" y="1353"/>
                  </a:cubicBezTo>
                  <a:cubicBezTo>
                    <a:pt x="643" y="1339"/>
                    <a:pt x="782" y="1019"/>
                    <a:pt x="768" y="656"/>
                  </a:cubicBezTo>
                  <a:cubicBezTo>
                    <a:pt x="740" y="279"/>
                    <a:pt x="559" y="0"/>
                    <a:pt x="35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5129833" y="2599813"/>
              <a:ext cx="27056" cy="19273"/>
            </a:xfrm>
            <a:custGeom>
              <a:avLst/>
              <a:gdLst/>
              <a:ahLst/>
              <a:cxnLst/>
              <a:rect l="l" t="t" r="r" b="b"/>
              <a:pathLst>
                <a:path w="810" h="577" extrusionOk="0">
                  <a:moveTo>
                    <a:pt x="670" y="0"/>
                  </a:moveTo>
                  <a:cubicBezTo>
                    <a:pt x="577" y="0"/>
                    <a:pt x="432" y="57"/>
                    <a:pt x="294" y="156"/>
                  </a:cubicBezTo>
                  <a:cubicBezTo>
                    <a:pt x="112" y="309"/>
                    <a:pt x="1" y="477"/>
                    <a:pt x="57" y="546"/>
                  </a:cubicBezTo>
                  <a:cubicBezTo>
                    <a:pt x="73" y="567"/>
                    <a:pt x="101" y="576"/>
                    <a:pt x="138" y="576"/>
                  </a:cubicBezTo>
                  <a:cubicBezTo>
                    <a:pt x="226" y="576"/>
                    <a:pt x="365" y="520"/>
                    <a:pt x="503" y="421"/>
                  </a:cubicBezTo>
                  <a:cubicBezTo>
                    <a:pt x="698" y="281"/>
                    <a:pt x="810" y="100"/>
                    <a:pt x="754" y="30"/>
                  </a:cubicBezTo>
                  <a:cubicBezTo>
                    <a:pt x="738" y="10"/>
                    <a:pt x="708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5181573" y="2574628"/>
              <a:ext cx="23315" cy="18004"/>
            </a:xfrm>
            <a:custGeom>
              <a:avLst/>
              <a:gdLst/>
              <a:ahLst/>
              <a:cxnLst/>
              <a:rect l="l" t="t" r="r" b="b"/>
              <a:pathLst>
                <a:path w="698" h="539" extrusionOk="0">
                  <a:moveTo>
                    <a:pt x="364" y="1"/>
                  </a:moveTo>
                  <a:cubicBezTo>
                    <a:pt x="317" y="1"/>
                    <a:pt x="269" y="10"/>
                    <a:pt x="223" y="31"/>
                  </a:cubicBezTo>
                  <a:cubicBezTo>
                    <a:pt x="70" y="101"/>
                    <a:pt x="0" y="268"/>
                    <a:pt x="56" y="394"/>
                  </a:cubicBezTo>
                  <a:cubicBezTo>
                    <a:pt x="103" y="489"/>
                    <a:pt x="203" y="538"/>
                    <a:pt x="310" y="538"/>
                  </a:cubicBezTo>
                  <a:cubicBezTo>
                    <a:pt x="360" y="538"/>
                    <a:pt x="412" y="528"/>
                    <a:pt x="460" y="505"/>
                  </a:cubicBezTo>
                  <a:cubicBezTo>
                    <a:pt x="614" y="436"/>
                    <a:pt x="698" y="282"/>
                    <a:pt x="628" y="143"/>
                  </a:cubicBezTo>
                  <a:cubicBezTo>
                    <a:pt x="579" y="54"/>
                    <a:pt x="475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101875" y="2549075"/>
              <a:ext cx="155188" cy="69010"/>
            </a:xfrm>
            <a:custGeom>
              <a:avLst/>
              <a:gdLst/>
              <a:ahLst/>
              <a:cxnLst/>
              <a:rect l="l" t="t" r="r" b="b"/>
              <a:pathLst>
                <a:path w="4646" h="2066" extrusionOk="0">
                  <a:moveTo>
                    <a:pt x="2414" y="1"/>
                  </a:moveTo>
                  <a:cubicBezTo>
                    <a:pt x="1479" y="210"/>
                    <a:pt x="615" y="796"/>
                    <a:pt x="1" y="2065"/>
                  </a:cubicBezTo>
                  <a:cubicBezTo>
                    <a:pt x="1" y="2065"/>
                    <a:pt x="1047" y="601"/>
                    <a:pt x="2372" y="378"/>
                  </a:cubicBezTo>
                  <a:cubicBezTo>
                    <a:pt x="2412" y="374"/>
                    <a:pt x="2451" y="372"/>
                    <a:pt x="2491" y="372"/>
                  </a:cubicBezTo>
                  <a:cubicBezTo>
                    <a:pt x="3237" y="372"/>
                    <a:pt x="4004" y="963"/>
                    <a:pt x="4004" y="963"/>
                  </a:cubicBezTo>
                  <a:cubicBezTo>
                    <a:pt x="3948" y="1131"/>
                    <a:pt x="3907" y="1354"/>
                    <a:pt x="3907" y="1354"/>
                  </a:cubicBezTo>
                  <a:cubicBezTo>
                    <a:pt x="3907" y="1354"/>
                    <a:pt x="4395" y="852"/>
                    <a:pt x="4646" y="378"/>
                  </a:cubicBezTo>
                  <a:lnTo>
                    <a:pt x="4646" y="378"/>
                  </a:lnTo>
                  <a:cubicBezTo>
                    <a:pt x="4646" y="378"/>
                    <a:pt x="4293" y="463"/>
                    <a:pt x="4201" y="463"/>
                  </a:cubicBezTo>
                  <a:cubicBezTo>
                    <a:pt x="4194" y="463"/>
                    <a:pt x="4189" y="462"/>
                    <a:pt x="4185" y="461"/>
                  </a:cubicBezTo>
                  <a:cubicBezTo>
                    <a:pt x="4032" y="447"/>
                    <a:pt x="3167" y="1"/>
                    <a:pt x="2414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134509" y="2534645"/>
              <a:ext cx="68976" cy="27524"/>
            </a:xfrm>
            <a:custGeom>
              <a:avLst/>
              <a:gdLst/>
              <a:ahLst/>
              <a:cxnLst/>
              <a:rect l="l" t="t" r="r" b="b"/>
              <a:pathLst>
                <a:path w="2065" h="824" extrusionOk="0">
                  <a:moveTo>
                    <a:pt x="1409" y="1"/>
                  </a:moveTo>
                  <a:cubicBezTo>
                    <a:pt x="949" y="182"/>
                    <a:pt x="461" y="433"/>
                    <a:pt x="0" y="824"/>
                  </a:cubicBezTo>
                  <a:cubicBezTo>
                    <a:pt x="0" y="824"/>
                    <a:pt x="991" y="252"/>
                    <a:pt x="1423" y="126"/>
                  </a:cubicBezTo>
                  <a:cubicBezTo>
                    <a:pt x="1800" y="196"/>
                    <a:pt x="2065" y="252"/>
                    <a:pt x="2065" y="252"/>
                  </a:cubicBezTo>
                  <a:cubicBezTo>
                    <a:pt x="2065" y="252"/>
                    <a:pt x="1563" y="15"/>
                    <a:pt x="1409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5195068" y="2547705"/>
              <a:ext cx="27056" cy="11190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810" y="0"/>
                  </a:moveTo>
                  <a:cubicBezTo>
                    <a:pt x="545" y="56"/>
                    <a:pt x="1" y="140"/>
                    <a:pt x="1" y="140"/>
                  </a:cubicBezTo>
                  <a:lnTo>
                    <a:pt x="489" y="335"/>
                  </a:lnTo>
                  <a:cubicBezTo>
                    <a:pt x="600" y="251"/>
                    <a:pt x="810" y="0"/>
                    <a:pt x="81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5216045" y="2553751"/>
              <a:ext cx="27056" cy="11691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809" y="0"/>
                  </a:moveTo>
                  <a:cubicBezTo>
                    <a:pt x="544" y="70"/>
                    <a:pt x="0" y="154"/>
                    <a:pt x="0" y="154"/>
                  </a:cubicBezTo>
                  <a:lnTo>
                    <a:pt x="502" y="349"/>
                  </a:lnTo>
                  <a:cubicBezTo>
                    <a:pt x="600" y="265"/>
                    <a:pt x="809" y="0"/>
                    <a:pt x="809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5129833" y="2598477"/>
              <a:ext cx="101143" cy="42421"/>
            </a:xfrm>
            <a:custGeom>
              <a:avLst/>
              <a:gdLst/>
              <a:ahLst/>
              <a:cxnLst/>
              <a:rect l="l" t="t" r="r" b="b"/>
              <a:pathLst>
                <a:path w="3028" h="1270" extrusionOk="0">
                  <a:moveTo>
                    <a:pt x="3028" y="1"/>
                  </a:moveTo>
                  <a:lnTo>
                    <a:pt x="3028" y="1"/>
                  </a:lnTo>
                  <a:cubicBezTo>
                    <a:pt x="3027" y="1"/>
                    <a:pt x="2344" y="768"/>
                    <a:pt x="2009" y="935"/>
                  </a:cubicBezTo>
                  <a:cubicBezTo>
                    <a:pt x="1597" y="1061"/>
                    <a:pt x="1369" y="1140"/>
                    <a:pt x="948" y="1140"/>
                  </a:cubicBezTo>
                  <a:cubicBezTo>
                    <a:pt x="714" y="1140"/>
                    <a:pt x="420" y="1115"/>
                    <a:pt x="1" y="1061"/>
                  </a:cubicBezTo>
                  <a:lnTo>
                    <a:pt x="1" y="1061"/>
                  </a:lnTo>
                  <a:cubicBezTo>
                    <a:pt x="396" y="1214"/>
                    <a:pt x="758" y="1270"/>
                    <a:pt x="1077" y="1270"/>
                  </a:cubicBezTo>
                  <a:cubicBezTo>
                    <a:pt x="1512" y="1270"/>
                    <a:pt x="1865" y="1165"/>
                    <a:pt x="2107" y="1061"/>
                  </a:cubicBezTo>
                  <a:cubicBezTo>
                    <a:pt x="2525" y="879"/>
                    <a:pt x="3028" y="1"/>
                    <a:pt x="3028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4950461" y="2547705"/>
              <a:ext cx="89485" cy="91790"/>
            </a:xfrm>
            <a:custGeom>
              <a:avLst/>
              <a:gdLst/>
              <a:ahLst/>
              <a:cxnLst/>
              <a:rect l="l" t="t" r="r" b="b"/>
              <a:pathLst>
                <a:path w="2679" h="2748" extrusionOk="0">
                  <a:moveTo>
                    <a:pt x="1340" y="0"/>
                  </a:moveTo>
                  <a:cubicBezTo>
                    <a:pt x="600" y="0"/>
                    <a:pt x="1" y="614"/>
                    <a:pt x="1" y="1367"/>
                  </a:cubicBezTo>
                  <a:cubicBezTo>
                    <a:pt x="1" y="2134"/>
                    <a:pt x="600" y="2748"/>
                    <a:pt x="1340" y="2748"/>
                  </a:cubicBezTo>
                  <a:cubicBezTo>
                    <a:pt x="2079" y="2748"/>
                    <a:pt x="2679" y="2134"/>
                    <a:pt x="2679" y="1367"/>
                  </a:cubicBezTo>
                  <a:cubicBezTo>
                    <a:pt x="2679" y="614"/>
                    <a:pt x="2079" y="0"/>
                    <a:pt x="13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4952800" y="2550945"/>
              <a:ext cx="84809" cy="87181"/>
            </a:xfrm>
            <a:custGeom>
              <a:avLst/>
              <a:gdLst/>
              <a:ahLst/>
              <a:cxnLst/>
              <a:rect l="l" t="t" r="r" b="b"/>
              <a:pathLst>
                <a:path w="2539" h="2610" extrusionOk="0">
                  <a:moveTo>
                    <a:pt x="1270" y="1"/>
                  </a:moveTo>
                  <a:cubicBezTo>
                    <a:pt x="572" y="1"/>
                    <a:pt x="0" y="587"/>
                    <a:pt x="0" y="1312"/>
                  </a:cubicBezTo>
                  <a:cubicBezTo>
                    <a:pt x="0" y="2023"/>
                    <a:pt x="572" y="2609"/>
                    <a:pt x="1270" y="2609"/>
                  </a:cubicBezTo>
                  <a:cubicBezTo>
                    <a:pt x="1967" y="2609"/>
                    <a:pt x="2539" y="2023"/>
                    <a:pt x="2539" y="1312"/>
                  </a:cubicBezTo>
                  <a:cubicBezTo>
                    <a:pt x="2539" y="587"/>
                    <a:pt x="1967" y="1"/>
                    <a:pt x="1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4943013" y="2594936"/>
              <a:ext cx="29862" cy="13829"/>
            </a:xfrm>
            <a:custGeom>
              <a:avLst/>
              <a:gdLst/>
              <a:ahLst/>
              <a:cxnLst/>
              <a:rect l="l" t="t" r="r" b="b"/>
              <a:pathLst>
                <a:path w="894" h="414" extrusionOk="0">
                  <a:moveTo>
                    <a:pt x="683" y="0"/>
                  </a:moveTo>
                  <a:cubicBezTo>
                    <a:pt x="601" y="0"/>
                    <a:pt x="498" y="17"/>
                    <a:pt x="391" y="51"/>
                  </a:cubicBezTo>
                  <a:cubicBezTo>
                    <a:pt x="154" y="134"/>
                    <a:pt x="0" y="260"/>
                    <a:pt x="28" y="344"/>
                  </a:cubicBezTo>
                  <a:cubicBezTo>
                    <a:pt x="51" y="389"/>
                    <a:pt x="123" y="414"/>
                    <a:pt x="219" y="414"/>
                  </a:cubicBezTo>
                  <a:cubicBezTo>
                    <a:pt x="301" y="414"/>
                    <a:pt x="400" y="396"/>
                    <a:pt x="503" y="358"/>
                  </a:cubicBezTo>
                  <a:cubicBezTo>
                    <a:pt x="726" y="274"/>
                    <a:pt x="893" y="148"/>
                    <a:pt x="851" y="65"/>
                  </a:cubicBezTo>
                  <a:cubicBezTo>
                    <a:pt x="837" y="21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4982160" y="2573325"/>
              <a:ext cx="26121" cy="45227"/>
            </a:xfrm>
            <a:custGeom>
              <a:avLst/>
              <a:gdLst/>
              <a:ahLst/>
              <a:cxnLst/>
              <a:rect l="l" t="t" r="r" b="b"/>
              <a:pathLst>
                <a:path w="782" h="1354" extrusionOk="0">
                  <a:moveTo>
                    <a:pt x="349" y="0"/>
                  </a:moveTo>
                  <a:cubicBezTo>
                    <a:pt x="140" y="14"/>
                    <a:pt x="0" y="335"/>
                    <a:pt x="14" y="698"/>
                  </a:cubicBezTo>
                  <a:cubicBezTo>
                    <a:pt x="41" y="1066"/>
                    <a:pt x="215" y="1354"/>
                    <a:pt x="418" y="1354"/>
                  </a:cubicBezTo>
                  <a:cubicBezTo>
                    <a:pt x="423" y="1354"/>
                    <a:pt x="428" y="1354"/>
                    <a:pt x="433" y="1353"/>
                  </a:cubicBezTo>
                  <a:cubicBezTo>
                    <a:pt x="642" y="1339"/>
                    <a:pt x="781" y="1019"/>
                    <a:pt x="767" y="656"/>
                  </a:cubicBezTo>
                  <a:cubicBezTo>
                    <a:pt x="739" y="279"/>
                    <a:pt x="558" y="0"/>
                    <a:pt x="349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5002169" y="2582945"/>
              <a:ext cx="21945" cy="17937"/>
            </a:xfrm>
            <a:custGeom>
              <a:avLst/>
              <a:gdLst/>
              <a:ahLst/>
              <a:cxnLst/>
              <a:rect l="l" t="t" r="r" b="b"/>
              <a:pathLst>
                <a:path w="657" h="537" extrusionOk="0">
                  <a:moveTo>
                    <a:pt x="336" y="1"/>
                  </a:moveTo>
                  <a:cubicBezTo>
                    <a:pt x="317" y="1"/>
                    <a:pt x="299" y="2"/>
                    <a:pt x="280" y="5"/>
                  </a:cubicBezTo>
                  <a:cubicBezTo>
                    <a:pt x="112" y="19"/>
                    <a:pt x="1" y="159"/>
                    <a:pt x="15" y="298"/>
                  </a:cubicBezTo>
                  <a:cubicBezTo>
                    <a:pt x="41" y="442"/>
                    <a:pt x="177" y="537"/>
                    <a:pt x="343" y="537"/>
                  </a:cubicBezTo>
                  <a:cubicBezTo>
                    <a:pt x="355" y="537"/>
                    <a:pt x="366" y="536"/>
                    <a:pt x="378" y="535"/>
                  </a:cubicBezTo>
                  <a:cubicBezTo>
                    <a:pt x="545" y="507"/>
                    <a:pt x="656" y="368"/>
                    <a:pt x="643" y="228"/>
                  </a:cubicBezTo>
                  <a:cubicBezTo>
                    <a:pt x="618" y="103"/>
                    <a:pt x="492" y="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4914120" y="2549075"/>
              <a:ext cx="154720" cy="69010"/>
            </a:xfrm>
            <a:custGeom>
              <a:avLst/>
              <a:gdLst/>
              <a:ahLst/>
              <a:cxnLst/>
              <a:rect l="l" t="t" r="r" b="b"/>
              <a:pathLst>
                <a:path w="4632" h="2066" extrusionOk="0">
                  <a:moveTo>
                    <a:pt x="2232" y="1"/>
                  </a:moveTo>
                  <a:cubicBezTo>
                    <a:pt x="1479" y="1"/>
                    <a:pt x="614" y="447"/>
                    <a:pt x="447" y="461"/>
                  </a:cubicBezTo>
                  <a:cubicBezTo>
                    <a:pt x="444" y="462"/>
                    <a:pt x="440" y="463"/>
                    <a:pt x="434" y="463"/>
                  </a:cubicBezTo>
                  <a:cubicBezTo>
                    <a:pt x="353" y="463"/>
                    <a:pt x="1" y="378"/>
                    <a:pt x="1" y="378"/>
                  </a:cubicBezTo>
                  <a:lnTo>
                    <a:pt x="1" y="378"/>
                  </a:lnTo>
                  <a:cubicBezTo>
                    <a:pt x="238" y="852"/>
                    <a:pt x="726" y="1354"/>
                    <a:pt x="726" y="1354"/>
                  </a:cubicBezTo>
                  <a:cubicBezTo>
                    <a:pt x="726" y="1354"/>
                    <a:pt x="684" y="1131"/>
                    <a:pt x="642" y="963"/>
                  </a:cubicBezTo>
                  <a:cubicBezTo>
                    <a:pt x="642" y="963"/>
                    <a:pt x="1409" y="372"/>
                    <a:pt x="2155" y="372"/>
                  </a:cubicBezTo>
                  <a:cubicBezTo>
                    <a:pt x="2195" y="372"/>
                    <a:pt x="2235" y="374"/>
                    <a:pt x="2274" y="378"/>
                  </a:cubicBezTo>
                  <a:cubicBezTo>
                    <a:pt x="3599" y="601"/>
                    <a:pt x="4632" y="2065"/>
                    <a:pt x="4632" y="2065"/>
                  </a:cubicBezTo>
                  <a:cubicBezTo>
                    <a:pt x="4018" y="796"/>
                    <a:pt x="3167" y="210"/>
                    <a:pt x="2232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4967697" y="2534645"/>
              <a:ext cx="69010" cy="27524"/>
            </a:xfrm>
            <a:custGeom>
              <a:avLst/>
              <a:gdLst/>
              <a:ahLst/>
              <a:cxnLst/>
              <a:rect l="l" t="t" r="r" b="b"/>
              <a:pathLst>
                <a:path w="2066" h="824" extrusionOk="0">
                  <a:moveTo>
                    <a:pt x="642" y="1"/>
                  </a:moveTo>
                  <a:cubicBezTo>
                    <a:pt x="503" y="15"/>
                    <a:pt x="1" y="252"/>
                    <a:pt x="1" y="252"/>
                  </a:cubicBezTo>
                  <a:cubicBezTo>
                    <a:pt x="1" y="252"/>
                    <a:pt x="266" y="196"/>
                    <a:pt x="642" y="126"/>
                  </a:cubicBezTo>
                  <a:cubicBezTo>
                    <a:pt x="1061" y="252"/>
                    <a:pt x="2065" y="824"/>
                    <a:pt x="2065" y="824"/>
                  </a:cubicBezTo>
                  <a:cubicBezTo>
                    <a:pt x="1605" y="433"/>
                    <a:pt x="1117" y="182"/>
                    <a:pt x="642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4948591" y="2547705"/>
              <a:ext cx="27056" cy="11190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1" y="0"/>
                  </a:moveTo>
                  <a:cubicBezTo>
                    <a:pt x="1" y="0"/>
                    <a:pt x="224" y="251"/>
                    <a:pt x="322" y="335"/>
                  </a:cubicBezTo>
                  <a:lnTo>
                    <a:pt x="810" y="140"/>
                  </a:lnTo>
                  <a:cubicBezTo>
                    <a:pt x="810" y="140"/>
                    <a:pt x="280" y="56"/>
                    <a:pt x="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4928115" y="2553751"/>
              <a:ext cx="27056" cy="11691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0" y="0"/>
                  </a:moveTo>
                  <a:cubicBezTo>
                    <a:pt x="0" y="0"/>
                    <a:pt x="209" y="265"/>
                    <a:pt x="307" y="349"/>
                  </a:cubicBezTo>
                  <a:lnTo>
                    <a:pt x="809" y="154"/>
                  </a:lnTo>
                  <a:cubicBezTo>
                    <a:pt x="809" y="154"/>
                    <a:pt x="265" y="70"/>
                    <a:pt x="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4940207" y="2598477"/>
              <a:ext cx="101143" cy="42421"/>
            </a:xfrm>
            <a:custGeom>
              <a:avLst/>
              <a:gdLst/>
              <a:ahLst/>
              <a:cxnLst/>
              <a:rect l="l" t="t" r="r" b="b"/>
              <a:pathLst>
                <a:path w="3028" h="1270" extrusionOk="0">
                  <a:moveTo>
                    <a:pt x="1" y="1"/>
                  </a:moveTo>
                  <a:cubicBezTo>
                    <a:pt x="1" y="1"/>
                    <a:pt x="503" y="879"/>
                    <a:pt x="921" y="1061"/>
                  </a:cubicBezTo>
                  <a:cubicBezTo>
                    <a:pt x="1163" y="1165"/>
                    <a:pt x="1516" y="1270"/>
                    <a:pt x="1951" y="1270"/>
                  </a:cubicBezTo>
                  <a:cubicBezTo>
                    <a:pt x="2270" y="1270"/>
                    <a:pt x="2633" y="1214"/>
                    <a:pt x="3028" y="1061"/>
                  </a:cubicBezTo>
                  <a:lnTo>
                    <a:pt x="3028" y="1061"/>
                  </a:lnTo>
                  <a:cubicBezTo>
                    <a:pt x="2609" y="1115"/>
                    <a:pt x="2315" y="1140"/>
                    <a:pt x="2081" y="1140"/>
                  </a:cubicBezTo>
                  <a:cubicBezTo>
                    <a:pt x="1659" y="1140"/>
                    <a:pt x="1431" y="1061"/>
                    <a:pt x="1019" y="935"/>
                  </a:cubicBezTo>
                  <a:cubicBezTo>
                    <a:pt x="684" y="7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1"/>
          <p:cNvGrpSpPr/>
          <p:nvPr/>
        </p:nvGrpSpPr>
        <p:grpSpPr>
          <a:xfrm>
            <a:off x="4888158" y="1880847"/>
            <a:ext cx="1747264" cy="1566499"/>
            <a:chOff x="1263193" y="2084646"/>
            <a:chExt cx="2508995" cy="2249425"/>
          </a:xfrm>
        </p:grpSpPr>
        <p:sp>
          <p:nvSpPr>
            <p:cNvPr id="1053" name="Google Shape;1053;p21"/>
            <p:cNvSpPr/>
            <p:nvPr/>
          </p:nvSpPr>
          <p:spPr>
            <a:xfrm>
              <a:off x="3589510" y="2598878"/>
              <a:ext cx="107656" cy="113802"/>
            </a:xfrm>
            <a:custGeom>
              <a:avLst/>
              <a:gdLst/>
              <a:ahLst/>
              <a:cxnLst/>
              <a:rect l="l" t="t" r="r" b="b"/>
              <a:pathLst>
                <a:path w="3223" h="3407" extrusionOk="0">
                  <a:moveTo>
                    <a:pt x="536" y="0"/>
                  </a:moveTo>
                  <a:cubicBezTo>
                    <a:pt x="429" y="0"/>
                    <a:pt x="341" y="26"/>
                    <a:pt x="280" y="86"/>
                  </a:cubicBezTo>
                  <a:cubicBezTo>
                    <a:pt x="1" y="337"/>
                    <a:pt x="1228" y="2806"/>
                    <a:pt x="1382" y="3169"/>
                  </a:cubicBezTo>
                  <a:cubicBezTo>
                    <a:pt x="1423" y="3252"/>
                    <a:pt x="1465" y="3350"/>
                    <a:pt x="1549" y="3392"/>
                  </a:cubicBezTo>
                  <a:cubicBezTo>
                    <a:pt x="1576" y="3402"/>
                    <a:pt x="1603" y="3406"/>
                    <a:pt x="1631" y="3406"/>
                  </a:cubicBezTo>
                  <a:cubicBezTo>
                    <a:pt x="1719" y="3406"/>
                    <a:pt x="1809" y="3361"/>
                    <a:pt x="1884" y="3308"/>
                  </a:cubicBezTo>
                  <a:cubicBezTo>
                    <a:pt x="2330" y="3001"/>
                    <a:pt x="2735" y="2625"/>
                    <a:pt x="3055" y="2178"/>
                  </a:cubicBezTo>
                  <a:cubicBezTo>
                    <a:pt x="3125" y="2081"/>
                    <a:pt x="3195" y="1969"/>
                    <a:pt x="3209" y="1844"/>
                  </a:cubicBezTo>
                  <a:cubicBezTo>
                    <a:pt x="3223" y="1621"/>
                    <a:pt x="3055" y="1425"/>
                    <a:pt x="2874" y="1272"/>
                  </a:cubicBezTo>
                  <a:cubicBezTo>
                    <a:pt x="2598" y="1019"/>
                    <a:pt x="120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3662661" y="2808612"/>
              <a:ext cx="109527" cy="174862"/>
            </a:xfrm>
            <a:custGeom>
              <a:avLst/>
              <a:gdLst/>
              <a:ahLst/>
              <a:cxnLst/>
              <a:rect l="l" t="t" r="r" b="b"/>
              <a:pathLst>
                <a:path w="3279" h="5235" extrusionOk="0">
                  <a:moveTo>
                    <a:pt x="224" y="0"/>
                  </a:moveTo>
                  <a:lnTo>
                    <a:pt x="224" y="0"/>
                  </a:lnTo>
                  <a:cubicBezTo>
                    <a:pt x="1" y="1074"/>
                    <a:pt x="363" y="2539"/>
                    <a:pt x="363" y="3669"/>
                  </a:cubicBezTo>
                  <a:cubicBezTo>
                    <a:pt x="363" y="4157"/>
                    <a:pt x="363" y="4645"/>
                    <a:pt x="517" y="5106"/>
                  </a:cubicBezTo>
                  <a:cubicBezTo>
                    <a:pt x="531" y="5161"/>
                    <a:pt x="545" y="5217"/>
                    <a:pt x="600" y="5231"/>
                  </a:cubicBezTo>
                  <a:cubicBezTo>
                    <a:pt x="608" y="5234"/>
                    <a:pt x="616" y="5235"/>
                    <a:pt x="624" y="5235"/>
                  </a:cubicBezTo>
                  <a:cubicBezTo>
                    <a:pt x="658" y="5235"/>
                    <a:pt x="689" y="5214"/>
                    <a:pt x="712" y="5203"/>
                  </a:cubicBezTo>
                  <a:cubicBezTo>
                    <a:pt x="1493" y="4813"/>
                    <a:pt x="2205" y="4283"/>
                    <a:pt x="2790" y="3641"/>
                  </a:cubicBezTo>
                  <a:cubicBezTo>
                    <a:pt x="2958" y="3474"/>
                    <a:pt x="3111" y="3278"/>
                    <a:pt x="3167" y="3041"/>
                  </a:cubicBezTo>
                  <a:cubicBezTo>
                    <a:pt x="3279" y="2623"/>
                    <a:pt x="3027" y="2190"/>
                    <a:pt x="2749" y="1856"/>
                  </a:cubicBezTo>
                  <a:cubicBezTo>
                    <a:pt x="2135" y="1102"/>
                    <a:pt x="1186" y="251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3643088" y="3102855"/>
              <a:ext cx="66939" cy="108324"/>
            </a:xfrm>
            <a:custGeom>
              <a:avLst/>
              <a:gdLst/>
              <a:ahLst/>
              <a:cxnLst/>
              <a:rect l="l" t="t" r="r" b="b"/>
              <a:pathLst>
                <a:path w="2004" h="3243" extrusionOk="0">
                  <a:moveTo>
                    <a:pt x="1214" y="1"/>
                  </a:moveTo>
                  <a:cubicBezTo>
                    <a:pt x="1127" y="1"/>
                    <a:pt x="1033" y="41"/>
                    <a:pt x="935" y="132"/>
                  </a:cubicBezTo>
                  <a:cubicBezTo>
                    <a:pt x="712" y="342"/>
                    <a:pt x="587" y="1360"/>
                    <a:pt x="475" y="1695"/>
                  </a:cubicBezTo>
                  <a:cubicBezTo>
                    <a:pt x="405" y="1890"/>
                    <a:pt x="112" y="3187"/>
                    <a:pt x="1" y="3243"/>
                  </a:cubicBezTo>
                  <a:cubicBezTo>
                    <a:pt x="573" y="3020"/>
                    <a:pt x="1103" y="2657"/>
                    <a:pt x="1507" y="2183"/>
                  </a:cubicBezTo>
                  <a:cubicBezTo>
                    <a:pt x="1619" y="2043"/>
                    <a:pt x="1730" y="1890"/>
                    <a:pt x="1814" y="1723"/>
                  </a:cubicBezTo>
                  <a:cubicBezTo>
                    <a:pt x="2004" y="1295"/>
                    <a:pt x="1709" y="1"/>
                    <a:pt x="1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1766836" y="2084646"/>
              <a:ext cx="1405243" cy="1009724"/>
            </a:xfrm>
            <a:custGeom>
              <a:avLst/>
              <a:gdLst/>
              <a:ahLst/>
              <a:cxnLst/>
              <a:rect l="l" t="t" r="r" b="b"/>
              <a:pathLst>
                <a:path w="42070" h="30229" extrusionOk="0">
                  <a:moveTo>
                    <a:pt x="9065" y="0"/>
                  </a:moveTo>
                  <a:cubicBezTo>
                    <a:pt x="6171" y="0"/>
                    <a:pt x="3251" y="344"/>
                    <a:pt x="810" y="1519"/>
                  </a:cubicBezTo>
                  <a:cubicBezTo>
                    <a:pt x="489" y="1672"/>
                    <a:pt x="126" y="1867"/>
                    <a:pt x="1" y="2202"/>
                  </a:cubicBezTo>
                  <a:cubicBezTo>
                    <a:pt x="145" y="2225"/>
                    <a:pt x="290" y="2235"/>
                    <a:pt x="434" y="2235"/>
                  </a:cubicBezTo>
                  <a:cubicBezTo>
                    <a:pt x="987" y="2235"/>
                    <a:pt x="1540" y="2089"/>
                    <a:pt x="2093" y="1979"/>
                  </a:cubicBezTo>
                  <a:cubicBezTo>
                    <a:pt x="3366" y="1716"/>
                    <a:pt x="4789" y="1558"/>
                    <a:pt x="6237" y="1558"/>
                  </a:cubicBezTo>
                  <a:cubicBezTo>
                    <a:pt x="8930" y="1558"/>
                    <a:pt x="11709" y="2103"/>
                    <a:pt x="13768" y="3527"/>
                  </a:cubicBezTo>
                  <a:cubicBezTo>
                    <a:pt x="14605" y="4113"/>
                    <a:pt x="15386" y="4908"/>
                    <a:pt x="15567" y="5912"/>
                  </a:cubicBezTo>
                  <a:cubicBezTo>
                    <a:pt x="15749" y="6819"/>
                    <a:pt x="15414" y="7782"/>
                    <a:pt x="14856" y="8521"/>
                  </a:cubicBezTo>
                  <a:cubicBezTo>
                    <a:pt x="14298" y="9246"/>
                    <a:pt x="13531" y="9804"/>
                    <a:pt x="12750" y="10306"/>
                  </a:cubicBezTo>
                  <a:cubicBezTo>
                    <a:pt x="11550" y="11059"/>
                    <a:pt x="10406" y="11576"/>
                    <a:pt x="9067" y="11994"/>
                  </a:cubicBezTo>
                  <a:cubicBezTo>
                    <a:pt x="7882" y="12357"/>
                    <a:pt x="6626" y="13263"/>
                    <a:pt x="6096" y="14407"/>
                  </a:cubicBezTo>
                  <a:cubicBezTo>
                    <a:pt x="8044" y="13521"/>
                    <a:pt x="10160" y="13092"/>
                    <a:pt x="12293" y="13092"/>
                  </a:cubicBezTo>
                  <a:cubicBezTo>
                    <a:pt x="12543" y="13092"/>
                    <a:pt x="12793" y="13098"/>
                    <a:pt x="13043" y="13110"/>
                  </a:cubicBezTo>
                  <a:cubicBezTo>
                    <a:pt x="13333" y="13124"/>
                    <a:pt x="13633" y="13127"/>
                    <a:pt x="13940" y="13127"/>
                  </a:cubicBezTo>
                  <a:cubicBezTo>
                    <a:pt x="14191" y="13127"/>
                    <a:pt x="14447" y="13125"/>
                    <a:pt x="14704" y="13125"/>
                  </a:cubicBezTo>
                  <a:cubicBezTo>
                    <a:pt x="16270" y="13125"/>
                    <a:pt x="17895" y="13206"/>
                    <a:pt x="19041" y="14351"/>
                  </a:cubicBezTo>
                  <a:cubicBezTo>
                    <a:pt x="20491" y="15802"/>
                    <a:pt x="18594" y="18090"/>
                    <a:pt x="17478" y="19136"/>
                  </a:cubicBezTo>
                  <a:cubicBezTo>
                    <a:pt x="16516" y="20042"/>
                    <a:pt x="15400" y="20754"/>
                    <a:pt x="14298" y="21479"/>
                  </a:cubicBezTo>
                  <a:cubicBezTo>
                    <a:pt x="14242" y="21521"/>
                    <a:pt x="14159" y="21577"/>
                    <a:pt x="14173" y="21660"/>
                  </a:cubicBezTo>
                  <a:cubicBezTo>
                    <a:pt x="14186" y="21744"/>
                    <a:pt x="14312" y="21772"/>
                    <a:pt x="14396" y="21786"/>
                  </a:cubicBezTo>
                  <a:cubicBezTo>
                    <a:pt x="16279" y="21870"/>
                    <a:pt x="18204" y="21688"/>
                    <a:pt x="20017" y="22204"/>
                  </a:cubicBezTo>
                  <a:cubicBezTo>
                    <a:pt x="21705" y="22693"/>
                    <a:pt x="23337" y="23725"/>
                    <a:pt x="24411" y="25106"/>
                  </a:cubicBezTo>
                  <a:cubicBezTo>
                    <a:pt x="24676" y="25454"/>
                    <a:pt x="24787" y="25957"/>
                    <a:pt x="24550" y="26319"/>
                  </a:cubicBezTo>
                  <a:cubicBezTo>
                    <a:pt x="24411" y="26528"/>
                    <a:pt x="24146" y="26696"/>
                    <a:pt x="24146" y="26961"/>
                  </a:cubicBezTo>
                  <a:cubicBezTo>
                    <a:pt x="24146" y="27184"/>
                    <a:pt x="24341" y="27351"/>
                    <a:pt x="24522" y="27477"/>
                  </a:cubicBezTo>
                  <a:cubicBezTo>
                    <a:pt x="26994" y="29266"/>
                    <a:pt x="30055" y="30229"/>
                    <a:pt x="33110" y="30229"/>
                  </a:cubicBezTo>
                  <a:cubicBezTo>
                    <a:pt x="33986" y="30229"/>
                    <a:pt x="34862" y="30149"/>
                    <a:pt x="35723" y="29988"/>
                  </a:cubicBezTo>
                  <a:lnTo>
                    <a:pt x="35793" y="29904"/>
                  </a:lnTo>
                  <a:cubicBezTo>
                    <a:pt x="35179" y="29332"/>
                    <a:pt x="34538" y="28746"/>
                    <a:pt x="34105" y="28021"/>
                  </a:cubicBezTo>
                  <a:cubicBezTo>
                    <a:pt x="33673" y="27296"/>
                    <a:pt x="33463" y="26389"/>
                    <a:pt x="33742" y="25594"/>
                  </a:cubicBezTo>
                  <a:cubicBezTo>
                    <a:pt x="34312" y="23943"/>
                    <a:pt x="36501" y="23222"/>
                    <a:pt x="38240" y="23222"/>
                  </a:cubicBezTo>
                  <a:cubicBezTo>
                    <a:pt x="38587" y="23222"/>
                    <a:pt x="38916" y="23251"/>
                    <a:pt x="39210" y="23306"/>
                  </a:cubicBezTo>
                  <a:cubicBezTo>
                    <a:pt x="39632" y="23384"/>
                    <a:pt x="40088" y="23493"/>
                    <a:pt x="40515" y="23493"/>
                  </a:cubicBezTo>
                  <a:cubicBezTo>
                    <a:pt x="40852" y="23493"/>
                    <a:pt x="41172" y="23426"/>
                    <a:pt x="41442" y="23223"/>
                  </a:cubicBezTo>
                  <a:cubicBezTo>
                    <a:pt x="41972" y="22818"/>
                    <a:pt x="42070" y="22079"/>
                    <a:pt x="42028" y="21409"/>
                  </a:cubicBezTo>
                  <a:cubicBezTo>
                    <a:pt x="41805" y="17825"/>
                    <a:pt x="39029" y="14086"/>
                    <a:pt x="36644" y="11576"/>
                  </a:cubicBezTo>
                  <a:cubicBezTo>
                    <a:pt x="34063" y="8870"/>
                    <a:pt x="30953" y="6721"/>
                    <a:pt x="27661" y="4964"/>
                  </a:cubicBezTo>
                  <a:cubicBezTo>
                    <a:pt x="23783" y="2886"/>
                    <a:pt x="19138" y="724"/>
                    <a:pt x="14730" y="319"/>
                  </a:cubicBezTo>
                  <a:cubicBezTo>
                    <a:pt x="12956" y="156"/>
                    <a:pt x="11016" y="0"/>
                    <a:pt x="9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1969990" y="2135351"/>
              <a:ext cx="1128470" cy="937007"/>
            </a:xfrm>
            <a:custGeom>
              <a:avLst/>
              <a:gdLst/>
              <a:ahLst/>
              <a:cxnLst/>
              <a:rect l="l" t="t" r="r" b="b"/>
              <a:pathLst>
                <a:path w="33784" h="28052" extrusionOk="0">
                  <a:moveTo>
                    <a:pt x="1744" y="1"/>
                  </a:moveTo>
                  <a:cubicBezTo>
                    <a:pt x="1746" y="1"/>
                    <a:pt x="1749" y="1"/>
                    <a:pt x="1752" y="2"/>
                  </a:cubicBezTo>
                  <a:lnTo>
                    <a:pt x="1752" y="2"/>
                  </a:lnTo>
                  <a:cubicBezTo>
                    <a:pt x="1749" y="1"/>
                    <a:pt x="1746" y="1"/>
                    <a:pt x="1744" y="1"/>
                  </a:cubicBezTo>
                  <a:close/>
                  <a:moveTo>
                    <a:pt x="1752" y="2"/>
                  </a:moveTo>
                  <a:lnTo>
                    <a:pt x="1752" y="2"/>
                  </a:lnTo>
                  <a:cubicBezTo>
                    <a:pt x="3800" y="309"/>
                    <a:pt x="5945" y="853"/>
                    <a:pt x="7686" y="2051"/>
                  </a:cubicBezTo>
                  <a:cubicBezTo>
                    <a:pt x="8523" y="2637"/>
                    <a:pt x="9290" y="3432"/>
                    <a:pt x="9485" y="4436"/>
                  </a:cubicBezTo>
                  <a:cubicBezTo>
                    <a:pt x="9667" y="5343"/>
                    <a:pt x="9332" y="6305"/>
                    <a:pt x="8774" y="7031"/>
                  </a:cubicBezTo>
                  <a:cubicBezTo>
                    <a:pt x="8202" y="7770"/>
                    <a:pt x="7449" y="8328"/>
                    <a:pt x="6654" y="8816"/>
                  </a:cubicBezTo>
                  <a:cubicBezTo>
                    <a:pt x="5468" y="9583"/>
                    <a:pt x="4310" y="10099"/>
                    <a:pt x="2985" y="10504"/>
                  </a:cubicBezTo>
                  <a:cubicBezTo>
                    <a:pt x="1800" y="10881"/>
                    <a:pt x="530" y="11787"/>
                    <a:pt x="0" y="12931"/>
                  </a:cubicBezTo>
                  <a:cubicBezTo>
                    <a:pt x="1932" y="12052"/>
                    <a:pt x="4028" y="11613"/>
                    <a:pt x="6142" y="11613"/>
                  </a:cubicBezTo>
                  <a:cubicBezTo>
                    <a:pt x="6410" y="11613"/>
                    <a:pt x="6678" y="11620"/>
                    <a:pt x="6947" y="11634"/>
                  </a:cubicBezTo>
                  <a:cubicBezTo>
                    <a:pt x="7218" y="11647"/>
                    <a:pt x="7499" y="11651"/>
                    <a:pt x="7785" y="11651"/>
                  </a:cubicBezTo>
                  <a:cubicBezTo>
                    <a:pt x="8084" y="11651"/>
                    <a:pt x="8388" y="11647"/>
                    <a:pt x="8695" y="11647"/>
                  </a:cubicBezTo>
                  <a:cubicBezTo>
                    <a:pt x="10235" y="11647"/>
                    <a:pt x="11824" y="11741"/>
                    <a:pt x="12959" y="12875"/>
                  </a:cubicBezTo>
                  <a:cubicBezTo>
                    <a:pt x="14395" y="14312"/>
                    <a:pt x="12498" y="16613"/>
                    <a:pt x="11382" y="17660"/>
                  </a:cubicBezTo>
                  <a:cubicBezTo>
                    <a:pt x="10420" y="18566"/>
                    <a:pt x="9304" y="19278"/>
                    <a:pt x="8216" y="20003"/>
                  </a:cubicBezTo>
                  <a:cubicBezTo>
                    <a:pt x="8146" y="20045"/>
                    <a:pt x="8077" y="20101"/>
                    <a:pt x="8091" y="20170"/>
                  </a:cubicBezTo>
                  <a:cubicBezTo>
                    <a:pt x="8104" y="20268"/>
                    <a:pt x="8216" y="20296"/>
                    <a:pt x="8314" y="20296"/>
                  </a:cubicBezTo>
                  <a:cubicBezTo>
                    <a:pt x="10197" y="20393"/>
                    <a:pt x="12122" y="20198"/>
                    <a:pt x="13935" y="20728"/>
                  </a:cubicBezTo>
                  <a:cubicBezTo>
                    <a:pt x="15609" y="21202"/>
                    <a:pt x="17255" y="22249"/>
                    <a:pt x="18329" y="23630"/>
                  </a:cubicBezTo>
                  <a:cubicBezTo>
                    <a:pt x="18594" y="23978"/>
                    <a:pt x="18705" y="24480"/>
                    <a:pt x="18468" y="24829"/>
                  </a:cubicBezTo>
                  <a:cubicBezTo>
                    <a:pt x="18315" y="25052"/>
                    <a:pt x="18064" y="25220"/>
                    <a:pt x="18064" y="25485"/>
                  </a:cubicBezTo>
                  <a:cubicBezTo>
                    <a:pt x="18064" y="25708"/>
                    <a:pt x="18259" y="25875"/>
                    <a:pt x="18440" y="26001"/>
                  </a:cubicBezTo>
                  <a:cubicBezTo>
                    <a:pt x="20098" y="27198"/>
                    <a:pt x="21845" y="28052"/>
                    <a:pt x="23790" y="28052"/>
                  </a:cubicBezTo>
                  <a:cubicBezTo>
                    <a:pt x="24382" y="28052"/>
                    <a:pt x="24992" y="27973"/>
                    <a:pt x="25624" y="27800"/>
                  </a:cubicBezTo>
                  <a:cubicBezTo>
                    <a:pt x="25749" y="27758"/>
                    <a:pt x="25875" y="27716"/>
                    <a:pt x="25973" y="27647"/>
                  </a:cubicBezTo>
                  <a:cubicBezTo>
                    <a:pt x="26224" y="27438"/>
                    <a:pt x="26224" y="27061"/>
                    <a:pt x="26224" y="26740"/>
                  </a:cubicBezTo>
                  <a:cubicBezTo>
                    <a:pt x="26196" y="26238"/>
                    <a:pt x="26196" y="25736"/>
                    <a:pt x="26252" y="25234"/>
                  </a:cubicBezTo>
                  <a:cubicBezTo>
                    <a:pt x="26405" y="23909"/>
                    <a:pt x="27019" y="22653"/>
                    <a:pt x="27898" y="21663"/>
                  </a:cubicBezTo>
                  <a:cubicBezTo>
                    <a:pt x="28832" y="20603"/>
                    <a:pt x="30464" y="20366"/>
                    <a:pt x="31817" y="20324"/>
                  </a:cubicBezTo>
                  <a:cubicBezTo>
                    <a:pt x="32291" y="20310"/>
                    <a:pt x="32794" y="20310"/>
                    <a:pt x="33184" y="20045"/>
                  </a:cubicBezTo>
                  <a:cubicBezTo>
                    <a:pt x="33603" y="19766"/>
                    <a:pt x="33784" y="19236"/>
                    <a:pt x="33770" y="18734"/>
                  </a:cubicBezTo>
                  <a:cubicBezTo>
                    <a:pt x="33756" y="18231"/>
                    <a:pt x="33561" y="17757"/>
                    <a:pt x="33324" y="17311"/>
                  </a:cubicBezTo>
                  <a:cubicBezTo>
                    <a:pt x="32026" y="14730"/>
                    <a:pt x="29767" y="12791"/>
                    <a:pt x="27493" y="11006"/>
                  </a:cubicBezTo>
                  <a:cubicBezTo>
                    <a:pt x="23322" y="7686"/>
                    <a:pt x="18817" y="4618"/>
                    <a:pt x="13879" y="2511"/>
                  </a:cubicBezTo>
                  <a:cubicBezTo>
                    <a:pt x="12052" y="1730"/>
                    <a:pt x="10113" y="1103"/>
                    <a:pt x="8174" y="614"/>
                  </a:cubicBezTo>
                  <a:cubicBezTo>
                    <a:pt x="7100" y="335"/>
                    <a:pt x="6012" y="154"/>
                    <a:pt x="4924" y="42"/>
                  </a:cubicBezTo>
                  <a:cubicBezTo>
                    <a:pt x="4727" y="26"/>
                    <a:pt x="4526" y="21"/>
                    <a:pt x="4323" y="21"/>
                  </a:cubicBezTo>
                  <a:cubicBezTo>
                    <a:pt x="3785" y="21"/>
                    <a:pt x="3232" y="61"/>
                    <a:pt x="2692" y="61"/>
                  </a:cubicBezTo>
                  <a:cubicBezTo>
                    <a:pt x="2372" y="61"/>
                    <a:pt x="2057" y="47"/>
                    <a:pt x="1752" y="2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1970457" y="2438646"/>
              <a:ext cx="885734" cy="615742"/>
            </a:xfrm>
            <a:custGeom>
              <a:avLst/>
              <a:gdLst/>
              <a:ahLst/>
              <a:cxnLst/>
              <a:rect l="l" t="t" r="r" b="b"/>
              <a:pathLst>
                <a:path w="26517" h="18434" extrusionOk="0">
                  <a:moveTo>
                    <a:pt x="7372" y="1"/>
                  </a:moveTo>
                  <a:cubicBezTo>
                    <a:pt x="6940" y="1"/>
                    <a:pt x="6514" y="44"/>
                    <a:pt x="6110" y="155"/>
                  </a:cubicBezTo>
                  <a:cubicBezTo>
                    <a:pt x="5050" y="448"/>
                    <a:pt x="4045" y="1117"/>
                    <a:pt x="2971" y="1452"/>
                  </a:cubicBezTo>
                  <a:cubicBezTo>
                    <a:pt x="1786" y="1814"/>
                    <a:pt x="530" y="2721"/>
                    <a:pt x="0" y="3879"/>
                  </a:cubicBezTo>
                  <a:cubicBezTo>
                    <a:pt x="1948" y="2980"/>
                    <a:pt x="4064" y="2550"/>
                    <a:pt x="6188" y="2550"/>
                  </a:cubicBezTo>
                  <a:cubicBezTo>
                    <a:pt x="6436" y="2550"/>
                    <a:pt x="6685" y="2556"/>
                    <a:pt x="6933" y="2568"/>
                  </a:cubicBezTo>
                  <a:cubicBezTo>
                    <a:pt x="7225" y="2582"/>
                    <a:pt x="7527" y="2585"/>
                    <a:pt x="7835" y="2585"/>
                  </a:cubicBezTo>
                  <a:cubicBezTo>
                    <a:pt x="8088" y="2585"/>
                    <a:pt x="8344" y="2583"/>
                    <a:pt x="8602" y="2583"/>
                  </a:cubicBezTo>
                  <a:cubicBezTo>
                    <a:pt x="10174" y="2583"/>
                    <a:pt x="11799" y="2664"/>
                    <a:pt x="12945" y="3809"/>
                  </a:cubicBezTo>
                  <a:cubicBezTo>
                    <a:pt x="14381" y="5260"/>
                    <a:pt x="12498" y="7547"/>
                    <a:pt x="11368" y="8607"/>
                  </a:cubicBezTo>
                  <a:cubicBezTo>
                    <a:pt x="10420" y="9500"/>
                    <a:pt x="9304" y="10212"/>
                    <a:pt x="8202" y="10937"/>
                  </a:cubicBezTo>
                  <a:cubicBezTo>
                    <a:pt x="8132" y="10979"/>
                    <a:pt x="8063" y="11034"/>
                    <a:pt x="8077" y="11118"/>
                  </a:cubicBezTo>
                  <a:cubicBezTo>
                    <a:pt x="8090" y="11202"/>
                    <a:pt x="8216" y="11230"/>
                    <a:pt x="8300" y="11244"/>
                  </a:cubicBezTo>
                  <a:cubicBezTo>
                    <a:pt x="10183" y="11327"/>
                    <a:pt x="12108" y="11146"/>
                    <a:pt x="13921" y="11662"/>
                  </a:cubicBezTo>
                  <a:cubicBezTo>
                    <a:pt x="15609" y="12150"/>
                    <a:pt x="17241" y="13197"/>
                    <a:pt x="18315" y="14577"/>
                  </a:cubicBezTo>
                  <a:cubicBezTo>
                    <a:pt x="18580" y="14912"/>
                    <a:pt x="18691" y="15414"/>
                    <a:pt x="18454" y="15777"/>
                  </a:cubicBezTo>
                  <a:cubicBezTo>
                    <a:pt x="18315" y="15986"/>
                    <a:pt x="18050" y="16168"/>
                    <a:pt x="18050" y="16419"/>
                  </a:cubicBezTo>
                  <a:cubicBezTo>
                    <a:pt x="18050" y="16642"/>
                    <a:pt x="18245" y="16809"/>
                    <a:pt x="18426" y="16935"/>
                  </a:cubicBezTo>
                  <a:cubicBezTo>
                    <a:pt x="19172" y="17481"/>
                    <a:pt x="20134" y="18434"/>
                    <a:pt x="21130" y="18434"/>
                  </a:cubicBezTo>
                  <a:cubicBezTo>
                    <a:pt x="21177" y="18434"/>
                    <a:pt x="21225" y="18432"/>
                    <a:pt x="21272" y="18427"/>
                  </a:cubicBezTo>
                  <a:cubicBezTo>
                    <a:pt x="22290" y="18330"/>
                    <a:pt x="23197" y="17744"/>
                    <a:pt x="24201" y="17646"/>
                  </a:cubicBezTo>
                  <a:cubicBezTo>
                    <a:pt x="24578" y="17604"/>
                    <a:pt x="24899" y="17660"/>
                    <a:pt x="25289" y="17549"/>
                  </a:cubicBezTo>
                  <a:cubicBezTo>
                    <a:pt x="25415" y="17507"/>
                    <a:pt x="26461" y="16935"/>
                    <a:pt x="26461" y="16935"/>
                  </a:cubicBezTo>
                  <a:cubicBezTo>
                    <a:pt x="25624" y="16419"/>
                    <a:pt x="24745" y="15986"/>
                    <a:pt x="23825" y="15651"/>
                  </a:cubicBezTo>
                  <a:cubicBezTo>
                    <a:pt x="24996" y="15163"/>
                    <a:pt x="26056" y="14229"/>
                    <a:pt x="26335" y="12987"/>
                  </a:cubicBezTo>
                  <a:cubicBezTo>
                    <a:pt x="26517" y="12136"/>
                    <a:pt x="26307" y="11244"/>
                    <a:pt x="25903" y="10477"/>
                  </a:cubicBezTo>
                  <a:cubicBezTo>
                    <a:pt x="25498" y="9709"/>
                    <a:pt x="24913" y="9054"/>
                    <a:pt x="24299" y="8426"/>
                  </a:cubicBezTo>
                  <a:cubicBezTo>
                    <a:pt x="22848" y="6962"/>
                    <a:pt x="21216" y="5650"/>
                    <a:pt x="19473" y="4534"/>
                  </a:cubicBezTo>
                  <a:cubicBezTo>
                    <a:pt x="18677" y="4032"/>
                    <a:pt x="17841" y="3698"/>
                    <a:pt x="17059" y="3181"/>
                  </a:cubicBezTo>
                  <a:cubicBezTo>
                    <a:pt x="16153" y="2596"/>
                    <a:pt x="15232" y="2024"/>
                    <a:pt x="14242" y="1563"/>
                  </a:cubicBezTo>
                  <a:cubicBezTo>
                    <a:pt x="12917" y="964"/>
                    <a:pt x="11382" y="643"/>
                    <a:pt x="9974" y="350"/>
                  </a:cubicBezTo>
                  <a:cubicBezTo>
                    <a:pt x="9160" y="182"/>
                    <a:pt x="8252" y="1"/>
                    <a:pt x="7372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3052765" y="3452445"/>
              <a:ext cx="589421" cy="558991"/>
            </a:xfrm>
            <a:custGeom>
              <a:avLst/>
              <a:gdLst/>
              <a:ahLst/>
              <a:cxnLst/>
              <a:rect l="l" t="t" r="r" b="b"/>
              <a:pathLst>
                <a:path w="17646" h="16735" extrusionOk="0">
                  <a:moveTo>
                    <a:pt x="2725" y="0"/>
                  </a:moveTo>
                  <a:cubicBezTo>
                    <a:pt x="2398" y="0"/>
                    <a:pt x="2189" y="520"/>
                    <a:pt x="2149" y="937"/>
                  </a:cubicBezTo>
                  <a:cubicBezTo>
                    <a:pt x="2065" y="1704"/>
                    <a:pt x="2400" y="2611"/>
                    <a:pt x="2191" y="3336"/>
                  </a:cubicBezTo>
                  <a:cubicBezTo>
                    <a:pt x="1996" y="3978"/>
                    <a:pt x="1424" y="4675"/>
                    <a:pt x="1117" y="5275"/>
                  </a:cubicBezTo>
                  <a:cubicBezTo>
                    <a:pt x="489" y="6502"/>
                    <a:pt x="113" y="7911"/>
                    <a:pt x="15" y="9306"/>
                  </a:cubicBezTo>
                  <a:cubicBezTo>
                    <a:pt x="1" y="9515"/>
                    <a:pt x="1" y="9711"/>
                    <a:pt x="57" y="9892"/>
                  </a:cubicBezTo>
                  <a:cubicBezTo>
                    <a:pt x="294" y="10687"/>
                    <a:pt x="1772" y="11119"/>
                    <a:pt x="2358" y="11301"/>
                  </a:cubicBezTo>
                  <a:cubicBezTo>
                    <a:pt x="3284" y="11597"/>
                    <a:pt x="4243" y="11740"/>
                    <a:pt x="5215" y="11740"/>
                  </a:cubicBezTo>
                  <a:cubicBezTo>
                    <a:pt x="5341" y="11740"/>
                    <a:pt x="5468" y="11738"/>
                    <a:pt x="5594" y="11733"/>
                  </a:cubicBezTo>
                  <a:cubicBezTo>
                    <a:pt x="6480" y="11694"/>
                    <a:pt x="7366" y="11521"/>
                    <a:pt x="8240" y="11521"/>
                  </a:cubicBezTo>
                  <a:cubicBezTo>
                    <a:pt x="8302" y="11521"/>
                    <a:pt x="8364" y="11522"/>
                    <a:pt x="8426" y="11524"/>
                  </a:cubicBezTo>
                  <a:cubicBezTo>
                    <a:pt x="9054" y="11552"/>
                    <a:pt x="9458" y="11914"/>
                    <a:pt x="9932" y="12319"/>
                  </a:cubicBezTo>
                  <a:cubicBezTo>
                    <a:pt x="10250" y="12582"/>
                    <a:pt x="10609" y="13309"/>
                    <a:pt x="11009" y="13309"/>
                  </a:cubicBezTo>
                  <a:cubicBezTo>
                    <a:pt x="11013" y="13309"/>
                    <a:pt x="11017" y="13309"/>
                    <a:pt x="11020" y="13309"/>
                  </a:cubicBezTo>
                  <a:cubicBezTo>
                    <a:pt x="11044" y="13309"/>
                    <a:pt x="11070" y="13308"/>
                    <a:pt x="11097" y="13308"/>
                  </a:cubicBezTo>
                  <a:cubicBezTo>
                    <a:pt x="11164" y="13308"/>
                    <a:pt x="11236" y="13315"/>
                    <a:pt x="11285" y="13365"/>
                  </a:cubicBezTo>
                  <a:cubicBezTo>
                    <a:pt x="11383" y="13477"/>
                    <a:pt x="11313" y="13686"/>
                    <a:pt x="11355" y="13825"/>
                  </a:cubicBezTo>
                  <a:cubicBezTo>
                    <a:pt x="11439" y="14076"/>
                    <a:pt x="11787" y="14118"/>
                    <a:pt x="11774" y="14397"/>
                  </a:cubicBezTo>
                  <a:cubicBezTo>
                    <a:pt x="11774" y="14495"/>
                    <a:pt x="11718" y="14579"/>
                    <a:pt x="11676" y="14662"/>
                  </a:cubicBezTo>
                  <a:cubicBezTo>
                    <a:pt x="11481" y="15011"/>
                    <a:pt x="11495" y="15485"/>
                    <a:pt x="11704" y="15792"/>
                  </a:cubicBezTo>
                  <a:cubicBezTo>
                    <a:pt x="11847" y="16002"/>
                    <a:pt x="12069" y="16121"/>
                    <a:pt x="12298" y="16121"/>
                  </a:cubicBezTo>
                  <a:cubicBezTo>
                    <a:pt x="12403" y="16121"/>
                    <a:pt x="12509" y="16096"/>
                    <a:pt x="12610" y="16043"/>
                  </a:cubicBezTo>
                  <a:lnTo>
                    <a:pt x="12610" y="16043"/>
                  </a:lnTo>
                  <a:cubicBezTo>
                    <a:pt x="12597" y="16322"/>
                    <a:pt x="12401" y="16587"/>
                    <a:pt x="12164" y="16615"/>
                  </a:cubicBezTo>
                  <a:cubicBezTo>
                    <a:pt x="12293" y="16695"/>
                    <a:pt x="12435" y="16734"/>
                    <a:pt x="12578" y="16734"/>
                  </a:cubicBezTo>
                  <a:cubicBezTo>
                    <a:pt x="12760" y="16734"/>
                    <a:pt x="12942" y="16670"/>
                    <a:pt x="13099" y="16545"/>
                  </a:cubicBezTo>
                  <a:cubicBezTo>
                    <a:pt x="13378" y="16322"/>
                    <a:pt x="13559" y="15904"/>
                    <a:pt x="13545" y="15513"/>
                  </a:cubicBezTo>
                  <a:cubicBezTo>
                    <a:pt x="13531" y="15290"/>
                    <a:pt x="13461" y="15081"/>
                    <a:pt x="13392" y="14872"/>
                  </a:cubicBezTo>
                  <a:cubicBezTo>
                    <a:pt x="13127" y="14174"/>
                    <a:pt x="12736" y="13546"/>
                    <a:pt x="12276" y="13030"/>
                  </a:cubicBezTo>
                  <a:cubicBezTo>
                    <a:pt x="12457" y="12988"/>
                    <a:pt x="12610" y="12807"/>
                    <a:pt x="12666" y="12598"/>
                  </a:cubicBezTo>
                  <a:cubicBezTo>
                    <a:pt x="12812" y="13108"/>
                    <a:pt x="13243" y="13459"/>
                    <a:pt x="13692" y="13459"/>
                  </a:cubicBezTo>
                  <a:cubicBezTo>
                    <a:pt x="13759" y="13459"/>
                    <a:pt x="13827" y="13451"/>
                    <a:pt x="13894" y="13435"/>
                  </a:cubicBezTo>
                  <a:lnTo>
                    <a:pt x="13894" y="13435"/>
                  </a:lnTo>
                  <a:cubicBezTo>
                    <a:pt x="13866" y="13909"/>
                    <a:pt x="13852" y="14425"/>
                    <a:pt x="14103" y="14760"/>
                  </a:cubicBezTo>
                  <a:cubicBezTo>
                    <a:pt x="14230" y="14931"/>
                    <a:pt x="14420" y="15019"/>
                    <a:pt x="14616" y="15019"/>
                  </a:cubicBezTo>
                  <a:cubicBezTo>
                    <a:pt x="14788" y="15019"/>
                    <a:pt x="14964" y="14952"/>
                    <a:pt x="15107" y="14816"/>
                  </a:cubicBezTo>
                  <a:cubicBezTo>
                    <a:pt x="15177" y="14760"/>
                    <a:pt x="15233" y="14676"/>
                    <a:pt x="15316" y="14634"/>
                  </a:cubicBezTo>
                  <a:cubicBezTo>
                    <a:pt x="15346" y="14622"/>
                    <a:pt x="15375" y="14616"/>
                    <a:pt x="15403" y="14616"/>
                  </a:cubicBezTo>
                  <a:cubicBezTo>
                    <a:pt x="15621" y="14616"/>
                    <a:pt x="15769" y="14979"/>
                    <a:pt x="15819" y="15276"/>
                  </a:cubicBezTo>
                  <a:cubicBezTo>
                    <a:pt x="16279" y="14941"/>
                    <a:pt x="16404" y="14118"/>
                    <a:pt x="16070" y="13658"/>
                  </a:cubicBezTo>
                  <a:cubicBezTo>
                    <a:pt x="15777" y="13254"/>
                    <a:pt x="15219" y="13198"/>
                    <a:pt x="14940" y="12765"/>
                  </a:cubicBezTo>
                  <a:cubicBezTo>
                    <a:pt x="14703" y="12375"/>
                    <a:pt x="14689" y="11998"/>
                    <a:pt x="14340" y="11719"/>
                  </a:cubicBezTo>
                  <a:cubicBezTo>
                    <a:pt x="14197" y="11588"/>
                    <a:pt x="13623" y="11241"/>
                    <a:pt x="13313" y="11241"/>
                  </a:cubicBezTo>
                  <a:cubicBezTo>
                    <a:pt x="13261" y="11241"/>
                    <a:pt x="13216" y="11251"/>
                    <a:pt x="13182" y="11273"/>
                  </a:cubicBezTo>
                  <a:cubicBezTo>
                    <a:pt x="13433" y="11105"/>
                    <a:pt x="13726" y="11022"/>
                    <a:pt x="14005" y="11022"/>
                  </a:cubicBezTo>
                  <a:cubicBezTo>
                    <a:pt x="14047" y="11022"/>
                    <a:pt x="14075" y="11022"/>
                    <a:pt x="14117" y="11036"/>
                  </a:cubicBezTo>
                  <a:cubicBezTo>
                    <a:pt x="14187" y="11078"/>
                    <a:pt x="14228" y="11161"/>
                    <a:pt x="14270" y="11231"/>
                  </a:cubicBezTo>
                  <a:cubicBezTo>
                    <a:pt x="14411" y="11458"/>
                    <a:pt x="14644" y="11584"/>
                    <a:pt x="14884" y="11584"/>
                  </a:cubicBezTo>
                  <a:cubicBezTo>
                    <a:pt x="14954" y="11584"/>
                    <a:pt x="15024" y="11574"/>
                    <a:pt x="15093" y="11552"/>
                  </a:cubicBezTo>
                  <a:cubicBezTo>
                    <a:pt x="15135" y="12252"/>
                    <a:pt x="15365" y="13115"/>
                    <a:pt x="16051" y="13115"/>
                  </a:cubicBezTo>
                  <a:cubicBezTo>
                    <a:pt x="16062" y="13115"/>
                    <a:pt x="16073" y="13114"/>
                    <a:pt x="16084" y="13114"/>
                  </a:cubicBezTo>
                  <a:cubicBezTo>
                    <a:pt x="16289" y="13101"/>
                    <a:pt x="16482" y="12900"/>
                    <a:pt x="16696" y="12900"/>
                  </a:cubicBezTo>
                  <a:cubicBezTo>
                    <a:pt x="16715" y="12900"/>
                    <a:pt x="16734" y="12901"/>
                    <a:pt x="16753" y="12905"/>
                  </a:cubicBezTo>
                  <a:cubicBezTo>
                    <a:pt x="17116" y="12988"/>
                    <a:pt x="16976" y="13379"/>
                    <a:pt x="17241" y="13519"/>
                  </a:cubicBezTo>
                  <a:cubicBezTo>
                    <a:pt x="17534" y="13351"/>
                    <a:pt x="17646" y="12919"/>
                    <a:pt x="17562" y="12556"/>
                  </a:cubicBezTo>
                  <a:cubicBezTo>
                    <a:pt x="17395" y="11677"/>
                    <a:pt x="16656" y="11273"/>
                    <a:pt x="16084" y="10826"/>
                  </a:cubicBezTo>
                  <a:cubicBezTo>
                    <a:pt x="15791" y="10603"/>
                    <a:pt x="15540" y="10310"/>
                    <a:pt x="15316" y="9990"/>
                  </a:cubicBezTo>
                  <a:cubicBezTo>
                    <a:pt x="15247" y="9878"/>
                    <a:pt x="15191" y="9780"/>
                    <a:pt x="15093" y="9725"/>
                  </a:cubicBezTo>
                  <a:cubicBezTo>
                    <a:pt x="15024" y="9683"/>
                    <a:pt x="14940" y="9669"/>
                    <a:pt x="14856" y="9669"/>
                  </a:cubicBezTo>
                  <a:cubicBezTo>
                    <a:pt x="14518" y="9669"/>
                    <a:pt x="14165" y="9781"/>
                    <a:pt x="13831" y="9781"/>
                  </a:cubicBezTo>
                  <a:cubicBezTo>
                    <a:pt x="13724" y="9781"/>
                    <a:pt x="13619" y="9769"/>
                    <a:pt x="13517" y="9738"/>
                  </a:cubicBezTo>
                  <a:cubicBezTo>
                    <a:pt x="13378" y="9683"/>
                    <a:pt x="13238" y="9613"/>
                    <a:pt x="13099" y="9571"/>
                  </a:cubicBezTo>
                  <a:cubicBezTo>
                    <a:pt x="13027" y="9556"/>
                    <a:pt x="12955" y="9550"/>
                    <a:pt x="12883" y="9550"/>
                  </a:cubicBezTo>
                  <a:cubicBezTo>
                    <a:pt x="12760" y="9550"/>
                    <a:pt x="12636" y="9567"/>
                    <a:pt x="12513" y="9585"/>
                  </a:cubicBezTo>
                  <a:cubicBezTo>
                    <a:pt x="11690" y="9711"/>
                    <a:pt x="10867" y="10031"/>
                    <a:pt x="10072" y="10101"/>
                  </a:cubicBezTo>
                  <a:cubicBezTo>
                    <a:pt x="9942" y="10112"/>
                    <a:pt x="9813" y="10117"/>
                    <a:pt x="9683" y="10117"/>
                  </a:cubicBezTo>
                  <a:cubicBezTo>
                    <a:pt x="8976" y="10117"/>
                    <a:pt x="8271" y="9974"/>
                    <a:pt x="7575" y="9892"/>
                  </a:cubicBezTo>
                  <a:cubicBezTo>
                    <a:pt x="6320" y="9725"/>
                    <a:pt x="5092" y="9292"/>
                    <a:pt x="3976" y="8609"/>
                  </a:cubicBezTo>
                  <a:cubicBezTo>
                    <a:pt x="4841" y="7967"/>
                    <a:pt x="5790" y="7214"/>
                    <a:pt x="6027" y="6042"/>
                  </a:cubicBezTo>
                  <a:cubicBezTo>
                    <a:pt x="6055" y="5903"/>
                    <a:pt x="6083" y="5763"/>
                    <a:pt x="6152" y="5638"/>
                  </a:cubicBezTo>
                  <a:cubicBezTo>
                    <a:pt x="6222" y="5512"/>
                    <a:pt x="6334" y="5428"/>
                    <a:pt x="6445" y="5345"/>
                  </a:cubicBezTo>
                  <a:cubicBezTo>
                    <a:pt x="7059" y="4898"/>
                    <a:pt x="7603" y="4326"/>
                    <a:pt x="8063" y="3671"/>
                  </a:cubicBezTo>
                  <a:lnTo>
                    <a:pt x="2763" y="2"/>
                  </a:lnTo>
                  <a:cubicBezTo>
                    <a:pt x="2750" y="1"/>
                    <a:pt x="2737" y="0"/>
                    <a:pt x="2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2779767" y="2287199"/>
              <a:ext cx="959821" cy="1394588"/>
            </a:xfrm>
            <a:custGeom>
              <a:avLst/>
              <a:gdLst/>
              <a:ahLst/>
              <a:cxnLst/>
              <a:rect l="l" t="t" r="r" b="b"/>
              <a:pathLst>
                <a:path w="28735" h="41751" extrusionOk="0">
                  <a:moveTo>
                    <a:pt x="16232" y="0"/>
                  </a:moveTo>
                  <a:cubicBezTo>
                    <a:pt x="15539" y="0"/>
                    <a:pt x="14844" y="49"/>
                    <a:pt x="14158" y="127"/>
                  </a:cubicBezTo>
                  <a:cubicBezTo>
                    <a:pt x="13014" y="267"/>
                    <a:pt x="11856" y="490"/>
                    <a:pt x="10824" y="1006"/>
                  </a:cubicBezTo>
                  <a:cubicBezTo>
                    <a:pt x="9276" y="1773"/>
                    <a:pt x="8843" y="3475"/>
                    <a:pt x="7323" y="4172"/>
                  </a:cubicBezTo>
                  <a:cubicBezTo>
                    <a:pt x="5984" y="4800"/>
                    <a:pt x="4478" y="4814"/>
                    <a:pt x="3180" y="5595"/>
                  </a:cubicBezTo>
                  <a:cubicBezTo>
                    <a:pt x="3236" y="5247"/>
                    <a:pt x="2915" y="4940"/>
                    <a:pt x="2567" y="4898"/>
                  </a:cubicBezTo>
                  <a:cubicBezTo>
                    <a:pt x="2528" y="4893"/>
                    <a:pt x="2489" y="4891"/>
                    <a:pt x="2450" y="4891"/>
                  </a:cubicBezTo>
                  <a:cubicBezTo>
                    <a:pt x="2144" y="4891"/>
                    <a:pt x="1852" y="5033"/>
                    <a:pt x="1604" y="5219"/>
                  </a:cubicBezTo>
                  <a:cubicBezTo>
                    <a:pt x="363" y="6111"/>
                    <a:pt x="0" y="7813"/>
                    <a:pt x="126" y="9333"/>
                  </a:cubicBezTo>
                  <a:cubicBezTo>
                    <a:pt x="195" y="9989"/>
                    <a:pt x="335" y="10659"/>
                    <a:pt x="670" y="11230"/>
                  </a:cubicBezTo>
                  <a:cubicBezTo>
                    <a:pt x="1018" y="11802"/>
                    <a:pt x="1576" y="12263"/>
                    <a:pt x="2232" y="12360"/>
                  </a:cubicBezTo>
                  <a:cubicBezTo>
                    <a:pt x="2229" y="12360"/>
                    <a:pt x="2226" y="12360"/>
                    <a:pt x="2224" y="12360"/>
                  </a:cubicBezTo>
                  <a:cubicBezTo>
                    <a:pt x="2051" y="12360"/>
                    <a:pt x="2568" y="13310"/>
                    <a:pt x="2650" y="13393"/>
                  </a:cubicBezTo>
                  <a:cubicBezTo>
                    <a:pt x="2957" y="13685"/>
                    <a:pt x="3362" y="13867"/>
                    <a:pt x="3766" y="13992"/>
                  </a:cubicBezTo>
                  <a:cubicBezTo>
                    <a:pt x="4226" y="14136"/>
                    <a:pt x="4723" y="14197"/>
                    <a:pt x="5219" y="14197"/>
                  </a:cubicBezTo>
                  <a:cubicBezTo>
                    <a:pt x="5640" y="14197"/>
                    <a:pt x="6061" y="14153"/>
                    <a:pt x="6458" y="14076"/>
                  </a:cubicBezTo>
                  <a:cubicBezTo>
                    <a:pt x="7337" y="13895"/>
                    <a:pt x="8174" y="13574"/>
                    <a:pt x="9039" y="13309"/>
                  </a:cubicBezTo>
                  <a:cubicBezTo>
                    <a:pt x="10517" y="12849"/>
                    <a:pt x="12066" y="12583"/>
                    <a:pt x="13628" y="12486"/>
                  </a:cubicBezTo>
                  <a:cubicBezTo>
                    <a:pt x="13823" y="12700"/>
                    <a:pt x="14075" y="12744"/>
                    <a:pt x="14342" y="12744"/>
                  </a:cubicBezTo>
                  <a:cubicBezTo>
                    <a:pt x="14524" y="12744"/>
                    <a:pt x="14714" y="12723"/>
                    <a:pt x="14896" y="12723"/>
                  </a:cubicBezTo>
                  <a:cubicBezTo>
                    <a:pt x="15037" y="12723"/>
                    <a:pt x="15175" y="12735"/>
                    <a:pt x="15302" y="12779"/>
                  </a:cubicBezTo>
                  <a:cubicBezTo>
                    <a:pt x="15818" y="12974"/>
                    <a:pt x="16250" y="13574"/>
                    <a:pt x="16557" y="14006"/>
                  </a:cubicBezTo>
                  <a:cubicBezTo>
                    <a:pt x="17296" y="15066"/>
                    <a:pt x="17659" y="16364"/>
                    <a:pt x="17826" y="17647"/>
                  </a:cubicBezTo>
                  <a:cubicBezTo>
                    <a:pt x="18231" y="20925"/>
                    <a:pt x="17422" y="24189"/>
                    <a:pt x="15595" y="26895"/>
                  </a:cubicBezTo>
                  <a:cubicBezTo>
                    <a:pt x="14804" y="28062"/>
                    <a:pt x="13324" y="30201"/>
                    <a:pt x="11643" y="30201"/>
                  </a:cubicBezTo>
                  <a:cubicBezTo>
                    <a:pt x="11456" y="30201"/>
                    <a:pt x="11267" y="30174"/>
                    <a:pt x="11075" y="30117"/>
                  </a:cubicBezTo>
                  <a:lnTo>
                    <a:pt x="11075" y="30117"/>
                  </a:lnTo>
                  <a:lnTo>
                    <a:pt x="13000" y="41750"/>
                  </a:lnTo>
                  <a:cubicBezTo>
                    <a:pt x="18022" y="39630"/>
                    <a:pt x="22388" y="36143"/>
                    <a:pt x="25038" y="31177"/>
                  </a:cubicBezTo>
                  <a:cubicBezTo>
                    <a:pt x="28734" y="24245"/>
                    <a:pt x="28539" y="15387"/>
                    <a:pt x="24564" y="8608"/>
                  </a:cubicBezTo>
                  <a:cubicBezTo>
                    <a:pt x="24354" y="8245"/>
                    <a:pt x="24117" y="7883"/>
                    <a:pt x="24033" y="7478"/>
                  </a:cubicBezTo>
                  <a:cubicBezTo>
                    <a:pt x="23950" y="7018"/>
                    <a:pt x="24047" y="6544"/>
                    <a:pt x="24061" y="6069"/>
                  </a:cubicBezTo>
                  <a:cubicBezTo>
                    <a:pt x="24173" y="3880"/>
                    <a:pt x="22597" y="1843"/>
                    <a:pt x="20616" y="895"/>
                  </a:cubicBezTo>
                  <a:cubicBezTo>
                    <a:pt x="19256" y="234"/>
                    <a:pt x="17751" y="0"/>
                    <a:pt x="16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1263193" y="2947166"/>
              <a:ext cx="2270902" cy="1386905"/>
            </a:xfrm>
            <a:custGeom>
              <a:avLst/>
              <a:gdLst/>
              <a:ahLst/>
              <a:cxnLst/>
              <a:rect l="l" t="t" r="r" b="b"/>
              <a:pathLst>
                <a:path w="67986" h="41521" extrusionOk="0">
                  <a:moveTo>
                    <a:pt x="37875" y="1"/>
                  </a:moveTo>
                  <a:cubicBezTo>
                    <a:pt x="34941" y="1"/>
                    <a:pt x="32008" y="539"/>
                    <a:pt x="29278" y="1627"/>
                  </a:cubicBezTo>
                  <a:cubicBezTo>
                    <a:pt x="22583" y="4291"/>
                    <a:pt x="16962" y="10331"/>
                    <a:pt x="15107" y="17319"/>
                  </a:cubicBezTo>
                  <a:cubicBezTo>
                    <a:pt x="14995" y="17766"/>
                    <a:pt x="14856" y="18240"/>
                    <a:pt x="14493" y="18519"/>
                  </a:cubicBezTo>
                  <a:cubicBezTo>
                    <a:pt x="14284" y="18686"/>
                    <a:pt x="14033" y="18742"/>
                    <a:pt x="13768" y="18812"/>
                  </a:cubicBezTo>
                  <a:cubicBezTo>
                    <a:pt x="8328" y="20290"/>
                    <a:pt x="0" y="24656"/>
                    <a:pt x="1981" y="31575"/>
                  </a:cubicBezTo>
                  <a:cubicBezTo>
                    <a:pt x="2678" y="33988"/>
                    <a:pt x="4450" y="35996"/>
                    <a:pt x="6542" y="37377"/>
                  </a:cubicBezTo>
                  <a:cubicBezTo>
                    <a:pt x="8648" y="38744"/>
                    <a:pt x="11075" y="39539"/>
                    <a:pt x="13516" y="40125"/>
                  </a:cubicBezTo>
                  <a:cubicBezTo>
                    <a:pt x="17564" y="41098"/>
                    <a:pt x="21715" y="41520"/>
                    <a:pt x="25869" y="41520"/>
                  </a:cubicBezTo>
                  <a:cubicBezTo>
                    <a:pt x="28688" y="41520"/>
                    <a:pt x="31509" y="41326"/>
                    <a:pt x="34300" y="40976"/>
                  </a:cubicBezTo>
                  <a:cubicBezTo>
                    <a:pt x="41260" y="40111"/>
                    <a:pt x="47635" y="37754"/>
                    <a:pt x="54386" y="36094"/>
                  </a:cubicBezTo>
                  <a:cubicBezTo>
                    <a:pt x="56036" y="35694"/>
                    <a:pt x="57772" y="35442"/>
                    <a:pt x="59484" y="35442"/>
                  </a:cubicBezTo>
                  <a:cubicBezTo>
                    <a:pt x="61955" y="35442"/>
                    <a:pt x="64374" y="35968"/>
                    <a:pt x="66410" y="37336"/>
                  </a:cubicBezTo>
                  <a:cubicBezTo>
                    <a:pt x="66650" y="37499"/>
                    <a:pt x="66925" y="37672"/>
                    <a:pt x="67193" y="37672"/>
                  </a:cubicBezTo>
                  <a:cubicBezTo>
                    <a:pt x="67268" y="37672"/>
                    <a:pt x="67341" y="37659"/>
                    <a:pt x="67414" y="37628"/>
                  </a:cubicBezTo>
                  <a:cubicBezTo>
                    <a:pt x="67986" y="37377"/>
                    <a:pt x="67665" y="36485"/>
                    <a:pt x="67219" y="36052"/>
                  </a:cubicBezTo>
                  <a:cubicBezTo>
                    <a:pt x="65489" y="34420"/>
                    <a:pt x="63006" y="33848"/>
                    <a:pt x="60635" y="33639"/>
                  </a:cubicBezTo>
                  <a:cubicBezTo>
                    <a:pt x="59636" y="33550"/>
                    <a:pt x="58633" y="33510"/>
                    <a:pt x="57629" y="33510"/>
                  </a:cubicBezTo>
                  <a:cubicBezTo>
                    <a:pt x="56123" y="33510"/>
                    <a:pt x="54615" y="33600"/>
                    <a:pt x="53117" y="33751"/>
                  </a:cubicBezTo>
                  <a:cubicBezTo>
                    <a:pt x="46603" y="34406"/>
                    <a:pt x="40382" y="36457"/>
                    <a:pt x="33868" y="36973"/>
                  </a:cubicBezTo>
                  <a:cubicBezTo>
                    <a:pt x="32588" y="37074"/>
                    <a:pt x="31301" y="37127"/>
                    <a:pt x="30014" y="37127"/>
                  </a:cubicBezTo>
                  <a:cubicBezTo>
                    <a:pt x="25058" y="37127"/>
                    <a:pt x="20101" y="36330"/>
                    <a:pt x="15539" y="34337"/>
                  </a:cubicBezTo>
                  <a:cubicBezTo>
                    <a:pt x="14256" y="33779"/>
                    <a:pt x="12024" y="32565"/>
                    <a:pt x="12233" y="30835"/>
                  </a:cubicBezTo>
                  <a:cubicBezTo>
                    <a:pt x="12429" y="29092"/>
                    <a:pt x="15232" y="28227"/>
                    <a:pt x="16669" y="27892"/>
                  </a:cubicBezTo>
                  <a:cubicBezTo>
                    <a:pt x="18343" y="27509"/>
                    <a:pt x="20051" y="27397"/>
                    <a:pt x="21769" y="27397"/>
                  </a:cubicBezTo>
                  <a:cubicBezTo>
                    <a:pt x="23486" y="27397"/>
                    <a:pt x="25212" y="27509"/>
                    <a:pt x="26921" y="27571"/>
                  </a:cubicBezTo>
                  <a:cubicBezTo>
                    <a:pt x="28115" y="27617"/>
                    <a:pt x="29310" y="27639"/>
                    <a:pt x="30504" y="27639"/>
                  </a:cubicBezTo>
                  <a:cubicBezTo>
                    <a:pt x="36706" y="27639"/>
                    <a:pt x="42904" y="27033"/>
                    <a:pt x="48974" y="25828"/>
                  </a:cubicBezTo>
                  <a:cubicBezTo>
                    <a:pt x="52949" y="25033"/>
                    <a:pt x="57399" y="23038"/>
                    <a:pt x="60830" y="20834"/>
                  </a:cubicBezTo>
                  <a:lnTo>
                    <a:pt x="56855" y="10429"/>
                  </a:lnTo>
                  <a:cubicBezTo>
                    <a:pt x="56088" y="10331"/>
                    <a:pt x="55446" y="9313"/>
                    <a:pt x="55042" y="8727"/>
                  </a:cubicBezTo>
                  <a:cubicBezTo>
                    <a:pt x="54358" y="7737"/>
                    <a:pt x="53716" y="6704"/>
                    <a:pt x="52935" y="5812"/>
                  </a:cubicBezTo>
                  <a:cubicBezTo>
                    <a:pt x="51750" y="4445"/>
                    <a:pt x="50229" y="3399"/>
                    <a:pt x="48639" y="2576"/>
                  </a:cubicBezTo>
                  <a:cubicBezTo>
                    <a:pt x="45324" y="867"/>
                    <a:pt x="41598" y="1"/>
                    <a:pt x="37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1278090" y="2415030"/>
              <a:ext cx="1497501" cy="810011"/>
            </a:xfrm>
            <a:custGeom>
              <a:avLst/>
              <a:gdLst/>
              <a:ahLst/>
              <a:cxnLst/>
              <a:rect l="l" t="t" r="r" b="b"/>
              <a:pathLst>
                <a:path w="44832" h="24250" extrusionOk="0">
                  <a:moveTo>
                    <a:pt x="16205" y="0"/>
                  </a:moveTo>
                  <a:cubicBezTo>
                    <a:pt x="11522" y="0"/>
                    <a:pt x="6865" y="789"/>
                    <a:pt x="2581" y="2800"/>
                  </a:cubicBezTo>
                  <a:cubicBezTo>
                    <a:pt x="2218" y="2968"/>
                    <a:pt x="1" y="3819"/>
                    <a:pt x="405" y="4335"/>
                  </a:cubicBezTo>
                  <a:cubicBezTo>
                    <a:pt x="409" y="4340"/>
                    <a:pt x="421" y="4342"/>
                    <a:pt x="439" y="4342"/>
                  </a:cubicBezTo>
                  <a:cubicBezTo>
                    <a:pt x="724" y="4342"/>
                    <a:pt x="2624" y="3760"/>
                    <a:pt x="2860" y="3707"/>
                  </a:cubicBezTo>
                  <a:cubicBezTo>
                    <a:pt x="3767" y="3526"/>
                    <a:pt x="4687" y="3372"/>
                    <a:pt x="5622" y="3275"/>
                  </a:cubicBezTo>
                  <a:cubicBezTo>
                    <a:pt x="6707" y="3165"/>
                    <a:pt x="7876" y="3062"/>
                    <a:pt x="9024" y="3062"/>
                  </a:cubicBezTo>
                  <a:cubicBezTo>
                    <a:pt x="9631" y="3062"/>
                    <a:pt x="10232" y="3091"/>
                    <a:pt x="10811" y="3163"/>
                  </a:cubicBezTo>
                  <a:cubicBezTo>
                    <a:pt x="11634" y="3275"/>
                    <a:pt x="12443" y="3526"/>
                    <a:pt x="13168" y="3930"/>
                  </a:cubicBezTo>
                  <a:cubicBezTo>
                    <a:pt x="18455" y="6929"/>
                    <a:pt x="9207" y="12285"/>
                    <a:pt x="7519" y="15201"/>
                  </a:cubicBezTo>
                  <a:cubicBezTo>
                    <a:pt x="7461" y="15282"/>
                    <a:pt x="7538" y="15382"/>
                    <a:pt x="7629" y="15382"/>
                  </a:cubicBezTo>
                  <a:cubicBezTo>
                    <a:pt x="7648" y="15382"/>
                    <a:pt x="7667" y="15378"/>
                    <a:pt x="7686" y="15368"/>
                  </a:cubicBezTo>
                  <a:cubicBezTo>
                    <a:pt x="10315" y="13922"/>
                    <a:pt x="13926" y="11649"/>
                    <a:pt x="17238" y="11649"/>
                  </a:cubicBezTo>
                  <a:cubicBezTo>
                    <a:pt x="18496" y="11649"/>
                    <a:pt x="19710" y="11976"/>
                    <a:pt x="20812" y="12802"/>
                  </a:cubicBezTo>
                  <a:cubicBezTo>
                    <a:pt x="23323" y="14699"/>
                    <a:pt x="19306" y="18995"/>
                    <a:pt x="17269" y="21073"/>
                  </a:cubicBezTo>
                  <a:cubicBezTo>
                    <a:pt x="17151" y="21192"/>
                    <a:pt x="17253" y="21370"/>
                    <a:pt x="17398" y="21370"/>
                  </a:cubicBezTo>
                  <a:cubicBezTo>
                    <a:pt x="17424" y="21370"/>
                    <a:pt x="17451" y="21365"/>
                    <a:pt x="17478" y="21352"/>
                  </a:cubicBezTo>
                  <a:cubicBezTo>
                    <a:pt x="19766" y="20139"/>
                    <a:pt x="22207" y="19134"/>
                    <a:pt x="24787" y="19092"/>
                  </a:cubicBezTo>
                  <a:cubicBezTo>
                    <a:pt x="24824" y="19092"/>
                    <a:pt x="24861" y="19092"/>
                    <a:pt x="24898" y="19092"/>
                  </a:cubicBezTo>
                  <a:cubicBezTo>
                    <a:pt x="25995" y="19092"/>
                    <a:pt x="27146" y="19296"/>
                    <a:pt x="28009" y="19971"/>
                  </a:cubicBezTo>
                  <a:cubicBezTo>
                    <a:pt x="28442" y="20320"/>
                    <a:pt x="28777" y="20766"/>
                    <a:pt x="29000" y="21268"/>
                  </a:cubicBezTo>
                  <a:cubicBezTo>
                    <a:pt x="29223" y="21784"/>
                    <a:pt x="29056" y="22677"/>
                    <a:pt x="29265" y="23082"/>
                  </a:cubicBezTo>
                  <a:cubicBezTo>
                    <a:pt x="29767" y="23974"/>
                    <a:pt x="31901" y="24086"/>
                    <a:pt x="32919" y="24184"/>
                  </a:cubicBezTo>
                  <a:cubicBezTo>
                    <a:pt x="33377" y="24227"/>
                    <a:pt x="33836" y="24249"/>
                    <a:pt x="34296" y="24249"/>
                  </a:cubicBezTo>
                  <a:cubicBezTo>
                    <a:pt x="36627" y="24249"/>
                    <a:pt x="38964" y="23691"/>
                    <a:pt x="41037" y="22607"/>
                  </a:cubicBezTo>
                  <a:lnTo>
                    <a:pt x="41079" y="22510"/>
                  </a:lnTo>
                  <a:cubicBezTo>
                    <a:pt x="40061" y="22022"/>
                    <a:pt x="39015" y="21519"/>
                    <a:pt x="38345" y="20543"/>
                  </a:cubicBezTo>
                  <a:cubicBezTo>
                    <a:pt x="38206" y="20362"/>
                    <a:pt x="38094" y="20153"/>
                    <a:pt x="38025" y="19943"/>
                  </a:cubicBezTo>
                  <a:cubicBezTo>
                    <a:pt x="37397" y="18228"/>
                    <a:pt x="38722" y="16958"/>
                    <a:pt x="40047" y="16177"/>
                  </a:cubicBezTo>
                  <a:cubicBezTo>
                    <a:pt x="41065" y="15605"/>
                    <a:pt x="42181" y="15452"/>
                    <a:pt x="43186" y="14880"/>
                  </a:cubicBezTo>
                  <a:cubicBezTo>
                    <a:pt x="43534" y="14685"/>
                    <a:pt x="43855" y="14420"/>
                    <a:pt x="44078" y="14085"/>
                  </a:cubicBezTo>
                  <a:cubicBezTo>
                    <a:pt x="44831" y="12969"/>
                    <a:pt x="44232" y="11965"/>
                    <a:pt x="43660" y="11086"/>
                  </a:cubicBezTo>
                  <a:cubicBezTo>
                    <a:pt x="39908" y="5200"/>
                    <a:pt x="32599" y="2326"/>
                    <a:pt x="26043" y="1029"/>
                  </a:cubicBezTo>
                  <a:cubicBezTo>
                    <a:pt x="22833" y="394"/>
                    <a:pt x="19512" y="0"/>
                    <a:pt x="16205" y="0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1279493" y="2414229"/>
              <a:ext cx="1497501" cy="781485"/>
            </a:xfrm>
            <a:custGeom>
              <a:avLst/>
              <a:gdLst/>
              <a:ahLst/>
              <a:cxnLst/>
              <a:rect l="l" t="t" r="r" b="b"/>
              <a:pathLst>
                <a:path w="44832" h="23396" extrusionOk="0">
                  <a:moveTo>
                    <a:pt x="16218" y="0"/>
                  </a:moveTo>
                  <a:cubicBezTo>
                    <a:pt x="11526" y="0"/>
                    <a:pt x="6863" y="790"/>
                    <a:pt x="2581" y="2797"/>
                  </a:cubicBezTo>
                  <a:cubicBezTo>
                    <a:pt x="2218" y="2978"/>
                    <a:pt x="0" y="3815"/>
                    <a:pt x="405" y="4331"/>
                  </a:cubicBezTo>
                  <a:cubicBezTo>
                    <a:pt x="417" y="4346"/>
                    <a:pt x="442" y="4353"/>
                    <a:pt x="478" y="4353"/>
                  </a:cubicBezTo>
                  <a:cubicBezTo>
                    <a:pt x="920" y="4353"/>
                    <a:pt x="3050" y="3332"/>
                    <a:pt x="3320" y="3229"/>
                  </a:cubicBezTo>
                  <a:cubicBezTo>
                    <a:pt x="4548" y="2783"/>
                    <a:pt x="5803" y="2364"/>
                    <a:pt x="7072" y="2015"/>
                  </a:cubicBezTo>
                  <a:cubicBezTo>
                    <a:pt x="9555" y="1332"/>
                    <a:pt x="12108" y="858"/>
                    <a:pt x="14688" y="690"/>
                  </a:cubicBezTo>
                  <a:cubicBezTo>
                    <a:pt x="15403" y="642"/>
                    <a:pt x="16119" y="617"/>
                    <a:pt x="16836" y="617"/>
                  </a:cubicBezTo>
                  <a:cubicBezTo>
                    <a:pt x="20877" y="617"/>
                    <a:pt x="24918" y="1399"/>
                    <a:pt x="28567" y="3117"/>
                  </a:cubicBezTo>
                  <a:cubicBezTo>
                    <a:pt x="28520" y="3095"/>
                    <a:pt x="28458" y="3085"/>
                    <a:pt x="28383" y="3085"/>
                  </a:cubicBezTo>
                  <a:cubicBezTo>
                    <a:pt x="27745" y="3085"/>
                    <a:pt x="26214" y="3805"/>
                    <a:pt x="25778" y="3954"/>
                  </a:cubicBezTo>
                  <a:cubicBezTo>
                    <a:pt x="24815" y="4275"/>
                    <a:pt x="23867" y="4624"/>
                    <a:pt x="22932" y="5000"/>
                  </a:cubicBezTo>
                  <a:cubicBezTo>
                    <a:pt x="21063" y="5754"/>
                    <a:pt x="19236" y="6618"/>
                    <a:pt x="17464" y="7609"/>
                  </a:cubicBezTo>
                  <a:cubicBezTo>
                    <a:pt x="14075" y="9492"/>
                    <a:pt x="10462" y="11807"/>
                    <a:pt x="7881" y="14737"/>
                  </a:cubicBezTo>
                  <a:cubicBezTo>
                    <a:pt x="7742" y="14904"/>
                    <a:pt x="7602" y="15057"/>
                    <a:pt x="7477" y="15225"/>
                  </a:cubicBezTo>
                  <a:cubicBezTo>
                    <a:pt x="7533" y="15238"/>
                    <a:pt x="7589" y="15245"/>
                    <a:pt x="7645" y="15245"/>
                  </a:cubicBezTo>
                  <a:cubicBezTo>
                    <a:pt x="7989" y="15245"/>
                    <a:pt x="8315" y="15005"/>
                    <a:pt x="8579" y="14764"/>
                  </a:cubicBezTo>
                  <a:cubicBezTo>
                    <a:pt x="13489" y="10678"/>
                    <a:pt x="19543" y="7748"/>
                    <a:pt x="25485" y="5475"/>
                  </a:cubicBezTo>
                  <a:cubicBezTo>
                    <a:pt x="26517" y="5070"/>
                    <a:pt x="27577" y="4694"/>
                    <a:pt x="28679" y="4568"/>
                  </a:cubicBezTo>
                  <a:cubicBezTo>
                    <a:pt x="28969" y="4535"/>
                    <a:pt x="29257" y="4519"/>
                    <a:pt x="29543" y="4519"/>
                  </a:cubicBezTo>
                  <a:cubicBezTo>
                    <a:pt x="32539" y="4519"/>
                    <a:pt x="35354" y="6233"/>
                    <a:pt x="37913" y="7888"/>
                  </a:cubicBezTo>
                  <a:cubicBezTo>
                    <a:pt x="37885" y="7870"/>
                    <a:pt x="37845" y="7862"/>
                    <a:pt x="37792" y="7862"/>
                  </a:cubicBezTo>
                  <a:cubicBezTo>
                    <a:pt x="37261" y="7862"/>
                    <a:pt x="35564" y="8695"/>
                    <a:pt x="35221" y="8822"/>
                  </a:cubicBezTo>
                  <a:cubicBezTo>
                    <a:pt x="34300" y="9185"/>
                    <a:pt x="33380" y="9562"/>
                    <a:pt x="32487" y="9980"/>
                  </a:cubicBezTo>
                  <a:cubicBezTo>
                    <a:pt x="30687" y="10803"/>
                    <a:pt x="28944" y="11738"/>
                    <a:pt x="27256" y="12784"/>
                  </a:cubicBezTo>
                  <a:cubicBezTo>
                    <a:pt x="24034" y="14806"/>
                    <a:pt x="20728" y="17261"/>
                    <a:pt x="18189" y="20093"/>
                  </a:cubicBezTo>
                  <a:cubicBezTo>
                    <a:pt x="17827" y="20511"/>
                    <a:pt x="17450" y="20916"/>
                    <a:pt x="17088" y="21334"/>
                  </a:cubicBezTo>
                  <a:cubicBezTo>
                    <a:pt x="17099" y="21335"/>
                    <a:pt x="17110" y="21335"/>
                    <a:pt x="17122" y="21335"/>
                  </a:cubicBezTo>
                  <a:cubicBezTo>
                    <a:pt x="17583" y="21335"/>
                    <a:pt x="18018" y="21063"/>
                    <a:pt x="18399" y="20790"/>
                  </a:cubicBezTo>
                  <a:cubicBezTo>
                    <a:pt x="21147" y="18865"/>
                    <a:pt x="23462" y="16466"/>
                    <a:pt x="26266" y="14611"/>
                  </a:cubicBezTo>
                  <a:cubicBezTo>
                    <a:pt x="27940" y="13509"/>
                    <a:pt x="29753" y="12742"/>
                    <a:pt x="31455" y="11710"/>
                  </a:cubicBezTo>
                  <a:cubicBezTo>
                    <a:pt x="33087" y="10733"/>
                    <a:pt x="35012" y="10175"/>
                    <a:pt x="36811" y="9492"/>
                  </a:cubicBezTo>
                  <a:cubicBezTo>
                    <a:pt x="37355" y="9283"/>
                    <a:pt x="37913" y="9059"/>
                    <a:pt x="38513" y="9018"/>
                  </a:cubicBezTo>
                  <a:cubicBezTo>
                    <a:pt x="38575" y="9013"/>
                    <a:pt x="38636" y="9011"/>
                    <a:pt x="38697" y="9011"/>
                  </a:cubicBezTo>
                  <a:cubicBezTo>
                    <a:pt x="39749" y="9011"/>
                    <a:pt x="40659" y="9675"/>
                    <a:pt x="41358" y="10426"/>
                  </a:cubicBezTo>
                  <a:cubicBezTo>
                    <a:pt x="41986" y="11110"/>
                    <a:pt x="42948" y="12268"/>
                    <a:pt x="43116" y="13216"/>
                  </a:cubicBezTo>
                  <a:cubicBezTo>
                    <a:pt x="43171" y="13495"/>
                    <a:pt x="43018" y="13788"/>
                    <a:pt x="42809" y="13969"/>
                  </a:cubicBezTo>
                  <a:cubicBezTo>
                    <a:pt x="42600" y="14165"/>
                    <a:pt x="42335" y="14276"/>
                    <a:pt x="42070" y="14374"/>
                  </a:cubicBezTo>
                  <a:cubicBezTo>
                    <a:pt x="40089" y="15071"/>
                    <a:pt x="37327" y="15685"/>
                    <a:pt x="36518" y="17903"/>
                  </a:cubicBezTo>
                  <a:cubicBezTo>
                    <a:pt x="35751" y="20051"/>
                    <a:pt x="37634" y="21195"/>
                    <a:pt x="38443" y="22869"/>
                  </a:cubicBezTo>
                  <a:cubicBezTo>
                    <a:pt x="38631" y="23255"/>
                    <a:pt x="38898" y="23396"/>
                    <a:pt x="39202" y="23396"/>
                  </a:cubicBezTo>
                  <a:cubicBezTo>
                    <a:pt x="39776" y="23396"/>
                    <a:pt x="40481" y="22895"/>
                    <a:pt x="41037" y="22604"/>
                  </a:cubicBezTo>
                  <a:lnTo>
                    <a:pt x="41079" y="22506"/>
                  </a:lnTo>
                  <a:cubicBezTo>
                    <a:pt x="40061" y="22018"/>
                    <a:pt x="39015" y="21516"/>
                    <a:pt x="38331" y="20539"/>
                  </a:cubicBezTo>
                  <a:cubicBezTo>
                    <a:pt x="38206" y="20358"/>
                    <a:pt x="38094" y="20163"/>
                    <a:pt x="38010" y="19939"/>
                  </a:cubicBezTo>
                  <a:cubicBezTo>
                    <a:pt x="37383" y="18224"/>
                    <a:pt x="38708" y="16954"/>
                    <a:pt x="40047" y="16173"/>
                  </a:cubicBezTo>
                  <a:cubicBezTo>
                    <a:pt x="41051" y="15601"/>
                    <a:pt x="42181" y="15448"/>
                    <a:pt x="43171" y="14890"/>
                  </a:cubicBezTo>
                  <a:cubicBezTo>
                    <a:pt x="43534" y="14681"/>
                    <a:pt x="43841" y="14416"/>
                    <a:pt x="44078" y="14081"/>
                  </a:cubicBezTo>
                  <a:cubicBezTo>
                    <a:pt x="44831" y="12965"/>
                    <a:pt x="44232" y="11961"/>
                    <a:pt x="43660" y="11082"/>
                  </a:cubicBezTo>
                  <a:cubicBezTo>
                    <a:pt x="39907" y="5210"/>
                    <a:pt x="32598" y="2322"/>
                    <a:pt x="26043" y="1025"/>
                  </a:cubicBezTo>
                  <a:cubicBezTo>
                    <a:pt x="22834" y="391"/>
                    <a:pt x="19518" y="0"/>
                    <a:pt x="16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1969054" y="3369574"/>
              <a:ext cx="870837" cy="785092"/>
            </a:xfrm>
            <a:custGeom>
              <a:avLst/>
              <a:gdLst/>
              <a:ahLst/>
              <a:cxnLst/>
              <a:rect l="l" t="t" r="r" b="b"/>
              <a:pathLst>
                <a:path w="26071" h="23504" extrusionOk="0">
                  <a:moveTo>
                    <a:pt x="5845" y="1619"/>
                  </a:moveTo>
                  <a:cubicBezTo>
                    <a:pt x="8188" y="489"/>
                    <a:pt x="10880" y="0"/>
                    <a:pt x="13433" y="503"/>
                  </a:cubicBezTo>
                  <a:cubicBezTo>
                    <a:pt x="17060" y="1228"/>
                    <a:pt x="21370" y="4659"/>
                    <a:pt x="19752" y="8774"/>
                  </a:cubicBezTo>
                  <a:cubicBezTo>
                    <a:pt x="18915" y="10908"/>
                    <a:pt x="17129" y="12094"/>
                    <a:pt x="15428" y="13447"/>
                  </a:cubicBezTo>
                  <a:cubicBezTo>
                    <a:pt x="13545" y="14953"/>
                    <a:pt x="11215" y="15776"/>
                    <a:pt x="8969" y="16571"/>
                  </a:cubicBezTo>
                  <a:cubicBezTo>
                    <a:pt x="9904" y="17004"/>
                    <a:pt x="10978" y="16669"/>
                    <a:pt x="11982" y="16446"/>
                  </a:cubicBezTo>
                  <a:cubicBezTo>
                    <a:pt x="13307" y="16139"/>
                    <a:pt x="14674" y="16055"/>
                    <a:pt x="16027" y="16167"/>
                  </a:cubicBezTo>
                  <a:cubicBezTo>
                    <a:pt x="16767" y="16237"/>
                    <a:pt x="17394" y="15972"/>
                    <a:pt x="18106" y="15888"/>
                  </a:cubicBezTo>
                  <a:cubicBezTo>
                    <a:pt x="18775" y="15804"/>
                    <a:pt x="19445" y="15944"/>
                    <a:pt x="20114" y="15776"/>
                  </a:cubicBezTo>
                  <a:cubicBezTo>
                    <a:pt x="20742" y="15623"/>
                    <a:pt x="21300" y="15274"/>
                    <a:pt x="21914" y="15065"/>
                  </a:cubicBezTo>
                  <a:cubicBezTo>
                    <a:pt x="22527" y="14856"/>
                    <a:pt x="23267" y="14814"/>
                    <a:pt x="23755" y="15232"/>
                  </a:cubicBezTo>
                  <a:cubicBezTo>
                    <a:pt x="24062" y="15469"/>
                    <a:pt x="24229" y="15846"/>
                    <a:pt x="24564" y="16027"/>
                  </a:cubicBezTo>
                  <a:cubicBezTo>
                    <a:pt x="24731" y="16111"/>
                    <a:pt x="24913" y="16153"/>
                    <a:pt x="25080" y="16223"/>
                  </a:cubicBezTo>
                  <a:cubicBezTo>
                    <a:pt x="25485" y="16404"/>
                    <a:pt x="25777" y="16795"/>
                    <a:pt x="25833" y="17241"/>
                  </a:cubicBezTo>
                  <a:cubicBezTo>
                    <a:pt x="25861" y="17450"/>
                    <a:pt x="25764" y="17715"/>
                    <a:pt x="25554" y="17701"/>
                  </a:cubicBezTo>
                  <a:cubicBezTo>
                    <a:pt x="25471" y="17701"/>
                    <a:pt x="25401" y="17645"/>
                    <a:pt x="25317" y="17604"/>
                  </a:cubicBezTo>
                  <a:cubicBezTo>
                    <a:pt x="24355" y="16948"/>
                    <a:pt x="23811" y="17604"/>
                    <a:pt x="22918" y="17827"/>
                  </a:cubicBezTo>
                  <a:cubicBezTo>
                    <a:pt x="22248" y="17994"/>
                    <a:pt x="21384" y="17771"/>
                    <a:pt x="20728" y="17590"/>
                  </a:cubicBezTo>
                  <a:cubicBezTo>
                    <a:pt x="20240" y="17450"/>
                    <a:pt x="19570" y="17478"/>
                    <a:pt x="19375" y="17952"/>
                  </a:cubicBezTo>
                  <a:cubicBezTo>
                    <a:pt x="19807" y="17757"/>
                    <a:pt x="20268" y="18162"/>
                    <a:pt x="20714" y="18329"/>
                  </a:cubicBezTo>
                  <a:cubicBezTo>
                    <a:pt x="21718" y="18706"/>
                    <a:pt x="24090" y="17380"/>
                    <a:pt x="24759" y="18315"/>
                  </a:cubicBezTo>
                  <a:cubicBezTo>
                    <a:pt x="24857" y="18454"/>
                    <a:pt x="24913" y="18636"/>
                    <a:pt x="25052" y="18733"/>
                  </a:cubicBezTo>
                  <a:cubicBezTo>
                    <a:pt x="25136" y="18775"/>
                    <a:pt x="25233" y="18789"/>
                    <a:pt x="25331" y="18817"/>
                  </a:cubicBezTo>
                  <a:cubicBezTo>
                    <a:pt x="25750" y="18915"/>
                    <a:pt x="26070" y="19347"/>
                    <a:pt x="26056" y="19794"/>
                  </a:cubicBezTo>
                  <a:cubicBezTo>
                    <a:pt x="26042" y="19905"/>
                    <a:pt x="26029" y="20017"/>
                    <a:pt x="25945" y="20100"/>
                  </a:cubicBezTo>
                  <a:cubicBezTo>
                    <a:pt x="25750" y="20324"/>
                    <a:pt x="25373" y="20184"/>
                    <a:pt x="25122" y="20017"/>
                  </a:cubicBezTo>
                  <a:cubicBezTo>
                    <a:pt x="24313" y="19473"/>
                    <a:pt x="24299" y="19975"/>
                    <a:pt x="23685" y="20365"/>
                  </a:cubicBezTo>
                  <a:cubicBezTo>
                    <a:pt x="23183" y="20700"/>
                    <a:pt x="21928" y="20282"/>
                    <a:pt x="21384" y="20114"/>
                  </a:cubicBezTo>
                  <a:cubicBezTo>
                    <a:pt x="20909" y="19975"/>
                    <a:pt x="20156" y="19612"/>
                    <a:pt x="19640" y="19738"/>
                  </a:cubicBezTo>
                  <a:cubicBezTo>
                    <a:pt x="18887" y="19947"/>
                    <a:pt x="19208" y="20282"/>
                    <a:pt x="19877" y="20379"/>
                  </a:cubicBezTo>
                  <a:lnTo>
                    <a:pt x="21035" y="20533"/>
                  </a:lnTo>
                  <a:cubicBezTo>
                    <a:pt x="21258" y="20561"/>
                    <a:pt x="21481" y="20589"/>
                    <a:pt x="21663" y="20700"/>
                  </a:cubicBezTo>
                  <a:cubicBezTo>
                    <a:pt x="21844" y="20812"/>
                    <a:pt x="21983" y="21021"/>
                    <a:pt x="21956" y="21244"/>
                  </a:cubicBezTo>
                  <a:cubicBezTo>
                    <a:pt x="22430" y="21230"/>
                    <a:pt x="22890" y="21607"/>
                    <a:pt x="22974" y="22081"/>
                  </a:cubicBezTo>
                  <a:cubicBezTo>
                    <a:pt x="23030" y="22304"/>
                    <a:pt x="22890" y="22625"/>
                    <a:pt x="22667" y="22569"/>
                  </a:cubicBezTo>
                  <a:cubicBezTo>
                    <a:pt x="22569" y="22555"/>
                    <a:pt x="22500" y="22472"/>
                    <a:pt x="22444" y="22402"/>
                  </a:cubicBezTo>
                  <a:cubicBezTo>
                    <a:pt x="22095" y="22039"/>
                    <a:pt x="21509" y="21914"/>
                    <a:pt x="21049" y="22095"/>
                  </a:cubicBezTo>
                  <a:cubicBezTo>
                    <a:pt x="20812" y="22193"/>
                    <a:pt x="20603" y="22346"/>
                    <a:pt x="20393" y="22472"/>
                  </a:cubicBezTo>
                  <a:cubicBezTo>
                    <a:pt x="18552" y="23504"/>
                    <a:pt x="17464" y="21691"/>
                    <a:pt x="16013" y="20965"/>
                  </a:cubicBezTo>
                  <a:cubicBezTo>
                    <a:pt x="14354" y="20128"/>
                    <a:pt x="12498" y="20142"/>
                    <a:pt x="10727" y="19766"/>
                  </a:cubicBezTo>
                  <a:cubicBezTo>
                    <a:pt x="10002" y="19612"/>
                    <a:pt x="9290" y="19347"/>
                    <a:pt x="8551" y="19180"/>
                  </a:cubicBezTo>
                  <a:cubicBezTo>
                    <a:pt x="6584" y="18747"/>
                    <a:pt x="4534" y="19068"/>
                    <a:pt x="2539" y="18887"/>
                  </a:cubicBezTo>
                  <a:cubicBezTo>
                    <a:pt x="2023" y="18845"/>
                    <a:pt x="1451" y="18733"/>
                    <a:pt x="1144" y="18301"/>
                  </a:cubicBezTo>
                  <a:cubicBezTo>
                    <a:pt x="0" y="16683"/>
                    <a:pt x="7100" y="15832"/>
                    <a:pt x="4785" y="14033"/>
                  </a:cubicBezTo>
                  <a:cubicBezTo>
                    <a:pt x="3683" y="13182"/>
                    <a:pt x="1967" y="13182"/>
                    <a:pt x="642" y="133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2799775" y="3555926"/>
              <a:ext cx="736191" cy="501906"/>
            </a:xfrm>
            <a:custGeom>
              <a:avLst/>
              <a:gdLst/>
              <a:ahLst/>
              <a:cxnLst/>
              <a:rect l="l" t="t" r="r" b="b"/>
              <a:pathLst>
                <a:path w="22040" h="15026" extrusionOk="0">
                  <a:moveTo>
                    <a:pt x="1716" y="1"/>
                  </a:moveTo>
                  <a:cubicBezTo>
                    <a:pt x="1284" y="15"/>
                    <a:pt x="1117" y="587"/>
                    <a:pt x="1145" y="1019"/>
                  </a:cubicBezTo>
                  <a:cubicBezTo>
                    <a:pt x="1186" y="1786"/>
                    <a:pt x="1758" y="2637"/>
                    <a:pt x="1647" y="3376"/>
                  </a:cubicBezTo>
                  <a:cubicBezTo>
                    <a:pt x="1535" y="4060"/>
                    <a:pt x="991" y="4827"/>
                    <a:pt x="726" y="5469"/>
                  </a:cubicBezTo>
                  <a:cubicBezTo>
                    <a:pt x="196" y="6780"/>
                    <a:pt x="1" y="8217"/>
                    <a:pt x="168" y="9625"/>
                  </a:cubicBezTo>
                  <a:cubicBezTo>
                    <a:pt x="182" y="9821"/>
                    <a:pt x="224" y="10030"/>
                    <a:pt x="322" y="10197"/>
                  </a:cubicBezTo>
                  <a:cubicBezTo>
                    <a:pt x="754" y="10951"/>
                    <a:pt x="2609" y="11132"/>
                    <a:pt x="3362" y="11230"/>
                  </a:cubicBezTo>
                  <a:cubicBezTo>
                    <a:pt x="3924" y="11301"/>
                    <a:pt x="4491" y="11337"/>
                    <a:pt x="5059" y="11337"/>
                  </a:cubicBezTo>
                  <a:cubicBezTo>
                    <a:pt x="5816" y="11337"/>
                    <a:pt x="6575" y="11273"/>
                    <a:pt x="7324" y="11146"/>
                  </a:cubicBezTo>
                  <a:cubicBezTo>
                    <a:pt x="8454" y="10965"/>
                    <a:pt x="9556" y="10630"/>
                    <a:pt x="10699" y="10518"/>
                  </a:cubicBezTo>
                  <a:cubicBezTo>
                    <a:pt x="10788" y="10508"/>
                    <a:pt x="10873" y="10504"/>
                    <a:pt x="10957" y="10504"/>
                  </a:cubicBezTo>
                  <a:cubicBezTo>
                    <a:pt x="11585" y="10504"/>
                    <a:pt x="12086" y="10767"/>
                    <a:pt x="12652" y="11062"/>
                  </a:cubicBezTo>
                  <a:cubicBezTo>
                    <a:pt x="13054" y="11263"/>
                    <a:pt x="13623" y="11888"/>
                    <a:pt x="14075" y="11888"/>
                  </a:cubicBezTo>
                  <a:cubicBezTo>
                    <a:pt x="14094" y="11888"/>
                    <a:pt x="14112" y="11887"/>
                    <a:pt x="14131" y="11885"/>
                  </a:cubicBezTo>
                  <a:cubicBezTo>
                    <a:pt x="14200" y="11876"/>
                    <a:pt x="14275" y="11857"/>
                    <a:pt x="14345" y="11857"/>
                  </a:cubicBezTo>
                  <a:cubicBezTo>
                    <a:pt x="14388" y="11857"/>
                    <a:pt x="14429" y="11864"/>
                    <a:pt x="14466" y="11885"/>
                  </a:cubicBezTo>
                  <a:cubicBezTo>
                    <a:pt x="14605" y="11983"/>
                    <a:pt x="14563" y="12192"/>
                    <a:pt x="14647" y="12331"/>
                  </a:cubicBezTo>
                  <a:cubicBezTo>
                    <a:pt x="14786" y="12569"/>
                    <a:pt x="15219" y="12555"/>
                    <a:pt x="15261" y="12834"/>
                  </a:cubicBezTo>
                  <a:cubicBezTo>
                    <a:pt x="15275" y="12931"/>
                    <a:pt x="15219" y="13015"/>
                    <a:pt x="15177" y="13113"/>
                  </a:cubicBezTo>
                  <a:cubicBezTo>
                    <a:pt x="15023" y="13489"/>
                    <a:pt x="15121" y="13950"/>
                    <a:pt x="15428" y="14229"/>
                  </a:cubicBezTo>
                  <a:cubicBezTo>
                    <a:pt x="15607" y="14383"/>
                    <a:pt x="15843" y="14462"/>
                    <a:pt x="16077" y="14462"/>
                  </a:cubicBezTo>
                  <a:cubicBezTo>
                    <a:pt x="16245" y="14462"/>
                    <a:pt x="16412" y="14422"/>
                    <a:pt x="16558" y="14340"/>
                  </a:cubicBezTo>
                  <a:lnTo>
                    <a:pt x="16558" y="14340"/>
                  </a:lnTo>
                  <a:cubicBezTo>
                    <a:pt x="16614" y="14605"/>
                    <a:pt x="16418" y="14898"/>
                    <a:pt x="16139" y="14968"/>
                  </a:cubicBezTo>
                  <a:cubicBezTo>
                    <a:pt x="16255" y="15006"/>
                    <a:pt x="16377" y="15025"/>
                    <a:pt x="16499" y="15025"/>
                  </a:cubicBezTo>
                  <a:cubicBezTo>
                    <a:pt x="16775" y="15025"/>
                    <a:pt x="17052" y="14928"/>
                    <a:pt x="17255" y="14745"/>
                  </a:cubicBezTo>
                  <a:cubicBezTo>
                    <a:pt x="17548" y="14480"/>
                    <a:pt x="17688" y="14047"/>
                    <a:pt x="17590" y="13671"/>
                  </a:cubicBezTo>
                  <a:cubicBezTo>
                    <a:pt x="17534" y="13447"/>
                    <a:pt x="17409" y="13238"/>
                    <a:pt x="17283" y="13057"/>
                  </a:cubicBezTo>
                  <a:cubicBezTo>
                    <a:pt x="16837" y="12401"/>
                    <a:pt x="16265" y="11843"/>
                    <a:pt x="15609" y="11397"/>
                  </a:cubicBezTo>
                  <a:cubicBezTo>
                    <a:pt x="15805" y="11327"/>
                    <a:pt x="15972" y="11132"/>
                    <a:pt x="16000" y="10923"/>
                  </a:cubicBezTo>
                  <a:cubicBezTo>
                    <a:pt x="16230" y="11360"/>
                    <a:pt x="16734" y="11626"/>
                    <a:pt x="17231" y="11626"/>
                  </a:cubicBezTo>
                  <a:cubicBezTo>
                    <a:pt x="17367" y="11626"/>
                    <a:pt x="17503" y="11606"/>
                    <a:pt x="17632" y="11564"/>
                  </a:cubicBezTo>
                  <a:cubicBezTo>
                    <a:pt x="17688" y="12025"/>
                    <a:pt x="17757" y="12541"/>
                    <a:pt x="18120" y="12834"/>
                  </a:cubicBezTo>
                  <a:cubicBezTo>
                    <a:pt x="18275" y="12957"/>
                    <a:pt x="18473" y="13018"/>
                    <a:pt x="18673" y="13018"/>
                  </a:cubicBezTo>
                  <a:cubicBezTo>
                    <a:pt x="18924" y="13018"/>
                    <a:pt x="19177" y="12922"/>
                    <a:pt x="19348" y="12736"/>
                  </a:cubicBezTo>
                  <a:cubicBezTo>
                    <a:pt x="19417" y="12666"/>
                    <a:pt x="19473" y="12583"/>
                    <a:pt x="19557" y="12527"/>
                  </a:cubicBezTo>
                  <a:cubicBezTo>
                    <a:pt x="19608" y="12499"/>
                    <a:pt x="19658" y="12487"/>
                    <a:pt x="19707" y="12487"/>
                  </a:cubicBezTo>
                  <a:cubicBezTo>
                    <a:pt x="19956" y="12487"/>
                    <a:pt x="20180" y="12803"/>
                    <a:pt x="20296" y="13071"/>
                  </a:cubicBezTo>
                  <a:cubicBezTo>
                    <a:pt x="20770" y="12680"/>
                    <a:pt x="20770" y="11843"/>
                    <a:pt x="20296" y="11453"/>
                  </a:cubicBezTo>
                  <a:cubicBezTo>
                    <a:pt x="19850" y="11090"/>
                    <a:pt x="19180" y="11118"/>
                    <a:pt x="18762" y="10727"/>
                  </a:cubicBezTo>
                  <a:cubicBezTo>
                    <a:pt x="18413" y="10393"/>
                    <a:pt x="18301" y="10016"/>
                    <a:pt x="17841" y="9793"/>
                  </a:cubicBezTo>
                  <a:cubicBezTo>
                    <a:pt x="17665" y="9694"/>
                    <a:pt x="17012" y="9474"/>
                    <a:pt x="16614" y="9474"/>
                  </a:cubicBezTo>
                  <a:cubicBezTo>
                    <a:pt x="16507" y="9474"/>
                    <a:pt x="16419" y="9489"/>
                    <a:pt x="16363" y="9528"/>
                  </a:cubicBezTo>
                  <a:cubicBezTo>
                    <a:pt x="16642" y="9333"/>
                    <a:pt x="16962" y="9193"/>
                    <a:pt x="17311" y="9151"/>
                  </a:cubicBezTo>
                  <a:cubicBezTo>
                    <a:pt x="17339" y="9151"/>
                    <a:pt x="17373" y="9145"/>
                    <a:pt x="17405" y="9145"/>
                  </a:cubicBezTo>
                  <a:cubicBezTo>
                    <a:pt x="17421" y="9145"/>
                    <a:pt x="17437" y="9147"/>
                    <a:pt x="17451" y="9151"/>
                  </a:cubicBezTo>
                  <a:cubicBezTo>
                    <a:pt x="17534" y="9179"/>
                    <a:pt x="17604" y="9249"/>
                    <a:pt x="17674" y="9319"/>
                  </a:cubicBezTo>
                  <a:cubicBezTo>
                    <a:pt x="17846" y="9490"/>
                    <a:pt x="18088" y="9580"/>
                    <a:pt x="18332" y="9580"/>
                  </a:cubicBezTo>
                  <a:cubicBezTo>
                    <a:pt x="18464" y="9580"/>
                    <a:pt x="18597" y="9554"/>
                    <a:pt x="18720" y="9500"/>
                  </a:cubicBezTo>
                  <a:cubicBezTo>
                    <a:pt x="18887" y="10157"/>
                    <a:pt x="19282" y="10910"/>
                    <a:pt x="20012" y="10910"/>
                  </a:cubicBezTo>
                  <a:cubicBezTo>
                    <a:pt x="20072" y="10910"/>
                    <a:pt x="20134" y="10905"/>
                    <a:pt x="20198" y="10895"/>
                  </a:cubicBezTo>
                  <a:cubicBezTo>
                    <a:pt x="20470" y="10854"/>
                    <a:pt x="20676" y="10601"/>
                    <a:pt x="20944" y="10601"/>
                  </a:cubicBezTo>
                  <a:cubicBezTo>
                    <a:pt x="20951" y="10601"/>
                    <a:pt x="20958" y="10602"/>
                    <a:pt x="20966" y="10602"/>
                  </a:cubicBezTo>
                  <a:cubicBezTo>
                    <a:pt x="21426" y="10616"/>
                    <a:pt x="21328" y="11020"/>
                    <a:pt x="21677" y="11118"/>
                  </a:cubicBezTo>
                  <a:cubicBezTo>
                    <a:pt x="21984" y="10909"/>
                    <a:pt x="22040" y="10462"/>
                    <a:pt x="21886" y="10128"/>
                  </a:cubicBezTo>
                  <a:cubicBezTo>
                    <a:pt x="21496" y="9277"/>
                    <a:pt x="20547" y="8998"/>
                    <a:pt x="19780" y="8649"/>
                  </a:cubicBezTo>
                  <a:cubicBezTo>
                    <a:pt x="19389" y="8468"/>
                    <a:pt x="19013" y="8217"/>
                    <a:pt x="18692" y="7924"/>
                  </a:cubicBezTo>
                  <a:cubicBezTo>
                    <a:pt x="18594" y="7840"/>
                    <a:pt x="18497" y="7742"/>
                    <a:pt x="18371" y="7701"/>
                  </a:cubicBezTo>
                  <a:cubicBezTo>
                    <a:pt x="18322" y="7687"/>
                    <a:pt x="18273" y="7683"/>
                    <a:pt x="18225" y="7683"/>
                  </a:cubicBezTo>
                  <a:cubicBezTo>
                    <a:pt x="18176" y="7683"/>
                    <a:pt x="18127" y="7687"/>
                    <a:pt x="18078" y="7687"/>
                  </a:cubicBezTo>
                  <a:cubicBezTo>
                    <a:pt x="17597" y="7748"/>
                    <a:pt x="17137" y="7963"/>
                    <a:pt x="16660" y="7963"/>
                  </a:cubicBezTo>
                  <a:cubicBezTo>
                    <a:pt x="16598" y="7963"/>
                    <a:pt x="16536" y="7960"/>
                    <a:pt x="16474" y="7952"/>
                  </a:cubicBezTo>
                  <a:cubicBezTo>
                    <a:pt x="16293" y="7938"/>
                    <a:pt x="16125" y="7868"/>
                    <a:pt x="15944" y="7868"/>
                  </a:cubicBezTo>
                  <a:cubicBezTo>
                    <a:pt x="15907" y="7864"/>
                    <a:pt x="15870" y="7862"/>
                    <a:pt x="15832" y="7862"/>
                  </a:cubicBezTo>
                  <a:cubicBezTo>
                    <a:pt x="15633" y="7862"/>
                    <a:pt x="15435" y="7919"/>
                    <a:pt x="15247" y="7966"/>
                  </a:cubicBezTo>
                  <a:cubicBezTo>
                    <a:pt x="14284" y="8217"/>
                    <a:pt x="13350" y="8649"/>
                    <a:pt x="12415" y="8844"/>
                  </a:cubicBezTo>
                  <a:cubicBezTo>
                    <a:pt x="11411" y="9054"/>
                    <a:pt x="10379" y="8998"/>
                    <a:pt x="9374" y="9026"/>
                  </a:cubicBezTo>
                  <a:cubicBezTo>
                    <a:pt x="9258" y="9029"/>
                    <a:pt x="9142" y="9030"/>
                    <a:pt x="9026" y="9030"/>
                  </a:cubicBezTo>
                  <a:cubicBezTo>
                    <a:pt x="7592" y="9030"/>
                    <a:pt x="6154" y="8792"/>
                    <a:pt x="4799" y="8314"/>
                  </a:cubicBezTo>
                  <a:cubicBezTo>
                    <a:pt x="5720" y="7561"/>
                    <a:pt x="6710" y="6654"/>
                    <a:pt x="6780" y="5469"/>
                  </a:cubicBezTo>
                  <a:cubicBezTo>
                    <a:pt x="6794" y="5329"/>
                    <a:pt x="6794" y="5176"/>
                    <a:pt x="6850" y="5050"/>
                  </a:cubicBezTo>
                  <a:cubicBezTo>
                    <a:pt x="6905" y="4911"/>
                    <a:pt x="7031" y="4813"/>
                    <a:pt x="7156" y="4716"/>
                  </a:cubicBezTo>
                  <a:cubicBezTo>
                    <a:pt x="7798" y="4186"/>
                    <a:pt x="8356" y="3530"/>
                    <a:pt x="8788" y="2819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1344261" y="4035820"/>
              <a:ext cx="2034680" cy="295746"/>
            </a:xfrm>
            <a:custGeom>
              <a:avLst/>
              <a:gdLst/>
              <a:ahLst/>
              <a:cxnLst/>
              <a:rect l="l" t="t" r="r" b="b"/>
              <a:pathLst>
                <a:path w="60914" h="8854" extrusionOk="0">
                  <a:moveTo>
                    <a:pt x="0" y="1"/>
                  </a:moveTo>
                  <a:lnTo>
                    <a:pt x="0" y="1"/>
                  </a:lnTo>
                  <a:cubicBezTo>
                    <a:pt x="754" y="1800"/>
                    <a:pt x="1869" y="3070"/>
                    <a:pt x="3348" y="4269"/>
                  </a:cubicBezTo>
                  <a:cubicBezTo>
                    <a:pt x="5580" y="6055"/>
                    <a:pt x="8342" y="6808"/>
                    <a:pt x="11062" y="7450"/>
                  </a:cubicBezTo>
                  <a:cubicBezTo>
                    <a:pt x="15128" y="8426"/>
                    <a:pt x="19304" y="8854"/>
                    <a:pt x="23482" y="8854"/>
                  </a:cubicBezTo>
                  <a:cubicBezTo>
                    <a:pt x="26284" y="8854"/>
                    <a:pt x="29087" y="8662"/>
                    <a:pt x="31859" y="8314"/>
                  </a:cubicBezTo>
                  <a:cubicBezTo>
                    <a:pt x="33351" y="8119"/>
                    <a:pt x="34844" y="7854"/>
                    <a:pt x="36336" y="7547"/>
                  </a:cubicBezTo>
                  <a:cubicBezTo>
                    <a:pt x="37801" y="7240"/>
                    <a:pt x="39266" y="6878"/>
                    <a:pt x="40716" y="6501"/>
                  </a:cubicBezTo>
                  <a:cubicBezTo>
                    <a:pt x="41442" y="6306"/>
                    <a:pt x="42167" y="6110"/>
                    <a:pt x="42892" y="5901"/>
                  </a:cubicBezTo>
                  <a:cubicBezTo>
                    <a:pt x="43255" y="5804"/>
                    <a:pt x="43618" y="5706"/>
                    <a:pt x="43980" y="5608"/>
                  </a:cubicBezTo>
                  <a:cubicBezTo>
                    <a:pt x="44343" y="5497"/>
                    <a:pt x="44692" y="5371"/>
                    <a:pt x="45068" y="5301"/>
                  </a:cubicBezTo>
                  <a:cubicBezTo>
                    <a:pt x="45194" y="5274"/>
                    <a:pt x="45319" y="5288"/>
                    <a:pt x="45445" y="5260"/>
                  </a:cubicBezTo>
                  <a:cubicBezTo>
                    <a:pt x="45626" y="5204"/>
                    <a:pt x="45808" y="5148"/>
                    <a:pt x="46003" y="5106"/>
                  </a:cubicBezTo>
                  <a:lnTo>
                    <a:pt x="47105" y="4785"/>
                  </a:lnTo>
                  <a:cubicBezTo>
                    <a:pt x="47844" y="4576"/>
                    <a:pt x="48583" y="4381"/>
                    <a:pt x="49323" y="4186"/>
                  </a:cubicBezTo>
                  <a:cubicBezTo>
                    <a:pt x="50090" y="3976"/>
                    <a:pt x="50843" y="3795"/>
                    <a:pt x="51610" y="3614"/>
                  </a:cubicBezTo>
                  <a:cubicBezTo>
                    <a:pt x="52336" y="3446"/>
                    <a:pt x="53061" y="3265"/>
                    <a:pt x="53786" y="3139"/>
                  </a:cubicBezTo>
                  <a:cubicBezTo>
                    <a:pt x="54553" y="3014"/>
                    <a:pt x="55321" y="2916"/>
                    <a:pt x="56102" y="2874"/>
                  </a:cubicBezTo>
                  <a:cubicBezTo>
                    <a:pt x="56478" y="2860"/>
                    <a:pt x="56869" y="2847"/>
                    <a:pt x="57259" y="2847"/>
                  </a:cubicBezTo>
                  <a:cubicBezTo>
                    <a:pt x="57510" y="2847"/>
                    <a:pt x="57762" y="2874"/>
                    <a:pt x="58027" y="2888"/>
                  </a:cubicBezTo>
                  <a:cubicBezTo>
                    <a:pt x="58347" y="2888"/>
                    <a:pt x="58668" y="2916"/>
                    <a:pt x="58989" y="2958"/>
                  </a:cubicBezTo>
                  <a:cubicBezTo>
                    <a:pt x="59645" y="3042"/>
                    <a:pt x="60286" y="3195"/>
                    <a:pt x="60914" y="3335"/>
                  </a:cubicBezTo>
                  <a:cubicBezTo>
                    <a:pt x="60579" y="3251"/>
                    <a:pt x="60230" y="3112"/>
                    <a:pt x="59882" y="3028"/>
                  </a:cubicBezTo>
                  <a:cubicBezTo>
                    <a:pt x="59533" y="2930"/>
                    <a:pt x="59170" y="2860"/>
                    <a:pt x="58808" y="2805"/>
                  </a:cubicBezTo>
                  <a:cubicBezTo>
                    <a:pt x="58096" y="2679"/>
                    <a:pt x="57357" y="2595"/>
                    <a:pt x="56632" y="2595"/>
                  </a:cubicBezTo>
                  <a:cubicBezTo>
                    <a:pt x="56241" y="2595"/>
                    <a:pt x="55851" y="2609"/>
                    <a:pt x="55460" y="2637"/>
                  </a:cubicBezTo>
                  <a:cubicBezTo>
                    <a:pt x="53159" y="2777"/>
                    <a:pt x="50885" y="3251"/>
                    <a:pt x="48625" y="3767"/>
                  </a:cubicBezTo>
                  <a:cubicBezTo>
                    <a:pt x="46407" y="4283"/>
                    <a:pt x="44231" y="5036"/>
                    <a:pt x="42014" y="5580"/>
                  </a:cubicBezTo>
                  <a:cubicBezTo>
                    <a:pt x="37759" y="6599"/>
                    <a:pt x="33449" y="7408"/>
                    <a:pt x="29097" y="7742"/>
                  </a:cubicBezTo>
                  <a:cubicBezTo>
                    <a:pt x="27185" y="7885"/>
                    <a:pt x="25251" y="7960"/>
                    <a:pt x="23315" y="7960"/>
                  </a:cubicBezTo>
                  <a:cubicBezTo>
                    <a:pt x="20506" y="7960"/>
                    <a:pt x="17691" y="7802"/>
                    <a:pt x="14925" y="7463"/>
                  </a:cubicBezTo>
                  <a:cubicBezTo>
                    <a:pt x="10936" y="6975"/>
                    <a:pt x="7254" y="5943"/>
                    <a:pt x="3794" y="3893"/>
                  </a:cubicBezTo>
                  <a:cubicBezTo>
                    <a:pt x="2232" y="2958"/>
                    <a:pt x="1046" y="149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13517" y="2861722"/>
              <a:ext cx="692033" cy="913191"/>
            </a:xfrm>
            <a:custGeom>
              <a:avLst/>
              <a:gdLst/>
              <a:ahLst/>
              <a:cxnLst/>
              <a:rect l="l" t="t" r="r" b="b"/>
              <a:pathLst>
                <a:path w="20718" h="27339" extrusionOk="0">
                  <a:moveTo>
                    <a:pt x="20299" y="0"/>
                  </a:moveTo>
                  <a:cubicBezTo>
                    <a:pt x="20146" y="5189"/>
                    <a:pt x="18361" y="10322"/>
                    <a:pt x="15250" y="14465"/>
                  </a:cubicBezTo>
                  <a:cubicBezTo>
                    <a:pt x="12153" y="18622"/>
                    <a:pt x="7732" y="21788"/>
                    <a:pt x="2808" y="23406"/>
                  </a:cubicBezTo>
                  <a:cubicBezTo>
                    <a:pt x="2641" y="23058"/>
                    <a:pt x="2362" y="22779"/>
                    <a:pt x="2013" y="22597"/>
                  </a:cubicBezTo>
                  <a:lnTo>
                    <a:pt x="2013" y="22597"/>
                  </a:lnTo>
                  <a:cubicBezTo>
                    <a:pt x="2362" y="23323"/>
                    <a:pt x="1929" y="24187"/>
                    <a:pt x="1427" y="24815"/>
                  </a:cubicBezTo>
                  <a:cubicBezTo>
                    <a:pt x="953" y="25415"/>
                    <a:pt x="548" y="25931"/>
                    <a:pt x="297" y="26642"/>
                  </a:cubicBezTo>
                  <a:cubicBezTo>
                    <a:pt x="154" y="27036"/>
                    <a:pt x="0" y="27338"/>
                    <a:pt x="370" y="27338"/>
                  </a:cubicBezTo>
                  <a:cubicBezTo>
                    <a:pt x="433" y="27338"/>
                    <a:pt x="510" y="27330"/>
                    <a:pt x="604" y="27312"/>
                  </a:cubicBezTo>
                  <a:cubicBezTo>
                    <a:pt x="1720" y="27075"/>
                    <a:pt x="2878" y="26419"/>
                    <a:pt x="3896" y="25917"/>
                  </a:cubicBezTo>
                  <a:cubicBezTo>
                    <a:pt x="4231" y="25736"/>
                    <a:pt x="4579" y="25568"/>
                    <a:pt x="4914" y="25373"/>
                  </a:cubicBezTo>
                  <a:cubicBezTo>
                    <a:pt x="6839" y="24341"/>
                    <a:pt x="8750" y="23253"/>
                    <a:pt x="10535" y="21984"/>
                  </a:cubicBezTo>
                  <a:cubicBezTo>
                    <a:pt x="11303" y="21440"/>
                    <a:pt x="12140" y="20951"/>
                    <a:pt x="12823" y="20310"/>
                  </a:cubicBezTo>
                  <a:cubicBezTo>
                    <a:pt x="13604" y="19598"/>
                    <a:pt x="14371" y="18859"/>
                    <a:pt x="15097" y="18092"/>
                  </a:cubicBezTo>
                  <a:cubicBezTo>
                    <a:pt x="15864" y="17269"/>
                    <a:pt x="16589" y="16404"/>
                    <a:pt x="17203" y="15483"/>
                  </a:cubicBezTo>
                  <a:cubicBezTo>
                    <a:pt x="19393" y="12206"/>
                    <a:pt x="20341" y="8216"/>
                    <a:pt x="20620" y="4339"/>
                  </a:cubicBezTo>
                  <a:cubicBezTo>
                    <a:pt x="20718" y="2888"/>
                    <a:pt x="20718" y="1409"/>
                    <a:pt x="20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3283877" y="2473618"/>
              <a:ext cx="300556" cy="526524"/>
            </a:xfrm>
            <a:custGeom>
              <a:avLst/>
              <a:gdLst/>
              <a:ahLst/>
              <a:cxnLst/>
              <a:rect l="l" t="t" r="r" b="b"/>
              <a:pathLst>
                <a:path w="8998" h="15763" extrusionOk="0">
                  <a:moveTo>
                    <a:pt x="8983" y="0"/>
                  </a:moveTo>
                  <a:lnTo>
                    <a:pt x="8983" y="0"/>
                  </a:lnTo>
                  <a:cubicBezTo>
                    <a:pt x="8830" y="921"/>
                    <a:pt x="8342" y="1883"/>
                    <a:pt x="7588" y="2427"/>
                  </a:cubicBezTo>
                  <a:cubicBezTo>
                    <a:pt x="7254" y="2664"/>
                    <a:pt x="6877" y="2860"/>
                    <a:pt x="6556" y="3125"/>
                  </a:cubicBezTo>
                  <a:cubicBezTo>
                    <a:pt x="6152" y="3432"/>
                    <a:pt x="5831" y="3822"/>
                    <a:pt x="5482" y="4185"/>
                  </a:cubicBezTo>
                  <a:cubicBezTo>
                    <a:pt x="4018" y="5719"/>
                    <a:pt x="2107" y="6947"/>
                    <a:pt x="0" y="7128"/>
                  </a:cubicBezTo>
                  <a:cubicBezTo>
                    <a:pt x="1312" y="7505"/>
                    <a:pt x="1856" y="9039"/>
                    <a:pt x="2302" y="10155"/>
                  </a:cubicBezTo>
                  <a:cubicBezTo>
                    <a:pt x="2455" y="10518"/>
                    <a:pt x="2553" y="10908"/>
                    <a:pt x="2637" y="11313"/>
                  </a:cubicBezTo>
                  <a:cubicBezTo>
                    <a:pt x="2748" y="12010"/>
                    <a:pt x="2846" y="12721"/>
                    <a:pt x="2874" y="13447"/>
                  </a:cubicBezTo>
                  <a:cubicBezTo>
                    <a:pt x="2916" y="14214"/>
                    <a:pt x="2832" y="15023"/>
                    <a:pt x="2651" y="15762"/>
                  </a:cubicBezTo>
                  <a:cubicBezTo>
                    <a:pt x="3209" y="15497"/>
                    <a:pt x="3627" y="15023"/>
                    <a:pt x="3990" y="14507"/>
                  </a:cubicBezTo>
                  <a:cubicBezTo>
                    <a:pt x="5859" y="11829"/>
                    <a:pt x="6208" y="8397"/>
                    <a:pt x="7407" y="5371"/>
                  </a:cubicBezTo>
                  <a:cubicBezTo>
                    <a:pt x="7658" y="4715"/>
                    <a:pt x="7951" y="4087"/>
                    <a:pt x="8272" y="3460"/>
                  </a:cubicBezTo>
                  <a:cubicBezTo>
                    <a:pt x="8551" y="2888"/>
                    <a:pt x="8872" y="2386"/>
                    <a:pt x="8941" y="1730"/>
                  </a:cubicBezTo>
                  <a:cubicBezTo>
                    <a:pt x="8997" y="1172"/>
                    <a:pt x="8914" y="558"/>
                    <a:pt x="8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2405158" y="3596009"/>
              <a:ext cx="543759" cy="272598"/>
            </a:xfrm>
            <a:custGeom>
              <a:avLst/>
              <a:gdLst/>
              <a:ahLst/>
              <a:cxnLst/>
              <a:rect l="l" t="t" r="r" b="b"/>
              <a:pathLst>
                <a:path w="16279" h="8161" extrusionOk="0">
                  <a:moveTo>
                    <a:pt x="16278" y="1"/>
                  </a:moveTo>
                  <a:lnTo>
                    <a:pt x="16278" y="1"/>
                  </a:lnTo>
                  <a:cubicBezTo>
                    <a:pt x="15776" y="210"/>
                    <a:pt x="15162" y="168"/>
                    <a:pt x="14632" y="405"/>
                  </a:cubicBezTo>
                  <a:cubicBezTo>
                    <a:pt x="14088" y="670"/>
                    <a:pt x="13600" y="1019"/>
                    <a:pt x="13182" y="1437"/>
                  </a:cubicBezTo>
                  <a:cubicBezTo>
                    <a:pt x="12540" y="2093"/>
                    <a:pt x="12080" y="2916"/>
                    <a:pt x="11661" y="3739"/>
                  </a:cubicBezTo>
                  <a:cubicBezTo>
                    <a:pt x="11353" y="4355"/>
                    <a:pt x="10917" y="4510"/>
                    <a:pt x="10358" y="4510"/>
                  </a:cubicBezTo>
                  <a:cubicBezTo>
                    <a:pt x="10157" y="4510"/>
                    <a:pt x="9941" y="4490"/>
                    <a:pt x="9709" y="4464"/>
                  </a:cubicBezTo>
                  <a:cubicBezTo>
                    <a:pt x="8844" y="4366"/>
                    <a:pt x="8049" y="3990"/>
                    <a:pt x="7184" y="3864"/>
                  </a:cubicBezTo>
                  <a:cubicBezTo>
                    <a:pt x="7421" y="2679"/>
                    <a:pt x="7393" y="1423"/>
                    <a:pt x="7128" y="238"/>
                  </a:cubicBezTo>
                  <a:cubicBezTo>
                    <a:pt x="6933" y="1828"/>
                    <a:pt x="6096" y="3292"/>
                    <a:pt x="5008" y="4464"/>
                  </a:cubicBezTo>
                  <a:cubicBezTo>
                    <a:pt x="4269" y="5273"/>
                    <a:pt x="3404" y="5957"/>
                    <a:pt x="2525" y="6598"/>
                  </a:cubicBezTo>
                  <a:cubicBezTo>
                    <a:pt x="2121" y="6891"/>
                    <a:pt x="1702" y="7184"/>
                    <a:pt x="1270" y="7421"/>
                  </a:cubicBezTo>
                  <a:cubicBezTo>
                    <a:pt x="893" y="7630"/>
                    <a:pt x="419" y="8049"/>
                    <a:pt x="0" y="8160"/>
                  </a:cubicBezTo>
                  <a:cubicBezTo>
                    <a:pt x="865" y="7937"/>
                    <a:pt x="1925" y="8049"/>
                    <a:pt x="2832" y="7979"/>
                  </a:cubicBezTo>
                  <a:cubicBezTo>
                    <a:pt x="3822" y="7909"/>
                    <a:pt x="4813" y="7826"/>
                    <a:pt x="5803" y="7728"/>
                  </a:cubicBezTo>
                  <a:cubicBezTo>
                    <a:pt x="6919" y="7630"/>
                    <a:pt x="8021" y="7491"/>
                    <a:pt x="9137" y="7337"/>
                  </a:cubicBezTo>
                  <a:cubicBezTo>
                    <a:pt x="9695" y="7268"/>
                    <a:pt x="10239" y="7184"/>
                    <a:pt x="10797" y="7100"/>
                  </a:cubicBezTo>
                  <a:cubicBezTo>
                    <a:pt x="11174" y="7048"/>
                    <a:pt x="11625" y="6874"/>
                    <a:pt x="12001" y="6874"/>
                  </a:cubicBezTo>
                  <a:cubicBezTo>
                    <a:pt x="12028" y="6874"/>
                    <a:pt x="12054" y="6875"/>
                    <a:pt x="12080" y="6877"/>
                  </a:cubicBezTo>
                  <a:cubicBezTo>
                    <a:pt x="11940" y="6626"/>
                    <a:pt x="11954" y="6347"/>
                    <a:pt x="11996" y="6082"/>
                  </a:cubicBezTo>
                  <a:cubicBezTo>
                    <a:pt x="12164" y="5064"/>
                    <a:pt x="12484" y="4157"/>
                    <a:pt x="12959" y="3306"/>
                  </a:cubicBezTo>
                  <a:lnTo>
                    <a:pt x="12945" y="3306"/>
                  </a:lnTo>
                  <a:cubicBezTo>
                    <a:pt x="13238" y="2804"/>
                    <a:pt x="13572" y="2316"/>
                    <a:pt x="13963" y="1828"/>
                  </a:cubicBezTo>
                  <a:cubicBezTo>
                    <a:pt x="14591" y="1061"/>
                    <a:pt x="15358" y="391"/>
                    <a:pt x="16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1605635" y="3613245"/>
              <a:ext cx="546565" cy="485071"/>
            </a:xfrm>
            <a:custGeom>
              <a:avLst/>
              <a:gdLst/>
              <a:ahLst/>
              <a:cxnLst/>
              <a:rect l="l" t="t" r="r" b="b"/>
              <a:pathLst>
                <a:path w="16363" h="14522" extrusionOk="0">
                  <a:moveTo>
                    <a:pt x="11578" y="1"/>
                  </a:moveTo>
                  <a:lnTo>
                    <a:pt x="11578" y="1"/>
                  </a:lnTo>
                  <a:cubicBezTo>
                    <a:pt x="9792" y="1284"/>
                    <a:pt x="7756" y="2177"/>
                    <a:pt x="5845" y="3251"/>
                  </a:cubicBezTo>
                  <a:cubicBezTo>
                    <a:pt x="3920" y="4325"/>
                    <a:pt x="2051" y="5636"/>
                    <a:pt x="907" y="7505"/>
                  </a:cubicBezTo>
                  <a:cubicBezTo>
                    <a:pt x="377" y="8370"/>
                    <a:pt x="1" y="9388"/>
                    <a:pt x="112" y="10392"/>
                  </a:cubicBezTo>
                  <a:cubicBezTo>
                    <a:pt x="238" y="11578"/>
                    <a:pt x="1019" y="12624"/>
                    <a:pt x="1995" y="13294"/>
                  </a:cubicBezTo>
                  <a:cubicBezTo>
                    <a:pt x="2986" y="13963"/>
                    <a:pt x="4143" y="14298"/>
                    <a:pt x="5315" y="14521"/>
                  </a:cubicBezTo>
                  <a:cubicBezTo>
                    <a:pt x="4729" y="14410"/>
                    <a:pt x="3641" y="13475"/>
                    <a:pt x="3181" y="13098"/>
                  </a:cubicBezTo>
                  <a:cubicBezTo>
                    <a:pt x="2525" y="12540"/>
                    <a:pt x="1953" y="11787"/>
                    <a:pt x="2051" y="10881"/>
                  </a:cubicBezTo>
                  <a:cubicBezTo>
                    <a:pt x="2260" y="9137"/>
                    <a:pt x="5050" y="8272"/>
                    <a:pt x="6501" y="7937"/>
                  </a:cubicBezTo>
                  <a:cubicBezTo>
                    <a:pt x="8147" y="7561"/>
                    <a:pt x="9834" y="7449"/>
                    <a:pt x="11522" y="7435"/>
                  </a:cubicBezTo>
                  <a:cubicBezTo>
                    <a:pt x="12387" y="7435"/>
                    <a:pt x="13252" y="7463"/>
                    <a:pt x="14130" y="7505"/>
                  </a:cubicBezTo>
                  <a:cubicBezTo>
                    <a:pt x="14491" y="7517"/>
                    <a:pt x="14862" y="7563"/>
                    <a:pt x="15234" y="7563"/>
                  </a:cubicBezTo>
                  <a:cubicBezTo>
                    <a:pt x="15280" y="7563"/>
                    <a:pt x="15326" y="7562"/>
                    <a:pt x="15372" y="7561"/>
                  </a:cubicBezTo>
                  <a:cubicBezTo>
                    <a:pt x="15618" y="7550"/>
                    <a:pt x="15918" y="7458"/>
                    <a:pt x="16178" y="7458"/>
                  </a:cubicBezTo>
                  <a:cubicBezTo>
                    <a:pt x="16242" y="7458"/>
                    <a:pt x="16304" y="7463"/>
                    <a:pt x="16362" y="7477"/>
                  </a:cubicBezTo>
                  <a:cubicBezTo>
                    <a:pt x="16055" y="6905"/>
                    <a:pt x="15511" y="6473"/>
                    <a:pt x="14898" y="6264"/>
                  </a:cubicBezTo>
                  <a:cubicBezTo>
                    <a:pt x="14158" y="6012"/>
                    <a:pt x="13335" y="6096"/>
                    <a:pt x="12596" y="5817"/>
                  </a:cubicBezTo>
                  <a:cubicBezTo>
                    <a:pt x="11536" y="5441"/>
                    <a:pt x="10825" y="4339"/>
                    <a:pt x="10713" y="3209"/>
                  </a:cubicBezTo>
                  <a:cubicBezTo>
                    <a:pt x="10588" y="2093"/>
                    <a:pt x="10978" y="963"/>
                    <a:pt x="1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2908333" y="2471414"/>
              <a:ext cx="100208" cy="107523"/>
            </a:xfrm>
            <a:custGeom>
              <a:avLst/>
              <a:gdLst/>
              <a:ahLst/>
              <a:cxnLst/>
              <a:rect l="l" t="t" r="r" b="b"/>
              <a:pathLst>
                <a:path w="3000" h="3219" extrusionOk="0">
                  <a:moveTo>
                    <a:pt x="2435" y="0"/>
                  </a:moveTo>
                  <a:cubicBezTo>
                    <a:pt x="1946" y="0"/>
                    <a:pt x="1333" y="606"/>
                    <a:pt x="1061" y="889"/>
                  </a:cubicBezTo>
                  <a:cubicBezTo>
                    <a:pt x="475" y="1531"/>
                    <a:pt x="85" y="2354"/>
                    <a:pt x="1" y="3219"/>
                  </a:cubicBezTo>
                  <a:cubicBezTo>
                    <a:pt x="280" y="2200"/>
                    <a:pt x="838" y="1266"/>
                    <a:pt x="1647" y="582"/>
                  </a:cubicBezTo>
                  <a:cubicBezTo>
                    <a:pt x="1882" y="414"/>
                    <a:pt x="2172" y="119"/>
                    <a:pt x="2472" y="119"/>
                  </a:cubicBezTo>
                  <a:cubicBezTo>
                    <a:pt x="2546" y="119"/>
                    <a:pt x="2619" y="137"/>
                    <a:pt x="2693" y="178"/>
                  </a:cubicBezTo>
                  <a:cubicBezTo>
                    <a:pt x="2860" y="289"/>
                    <a:pt x="2930" y="513"/>
                    <a:pt x="3000" y="708"/>
                  </a:cubicBezTo>
                  <a:cubicBezTo>
                    <a:pt x="2972" y="485"/>
                    <a:pt x="2930" y="262"/>
                    <a:pt x="2749" y="108"/>
                  </a:cubicBezTo>
                  <a:cubicBezTo>
                    <a:pt x="2655" y="32"/>
                    <a:pt x="2548" y="0"/>
                    <a:pt x="2435" y="0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2940032" y="2513868"/>
              <a:ext cx="56417" cy="63665"/>
            </a:xfrm>
            <a:custGeom>
              <a:avLst/>
              <a:gdLst/>
              <a:ahLst/>
              <a:cxnLst/>
              <a:rect l="l" t="t" r="r" b="b"/>
              <a:pathLst>
                <a:path w="1689" h="1906" extrusionOk="0">
                  <a:moveTo>
                    <a:pt x="1232" y="1"/>
                  </a:moveTo>
                  <a:cubicBezTo>
                    <a:pt x="1202" y="1"/>
                    <a:pt x="1173" y="3"/>
                    <a:pt x="1144" y="9"/>
                  </a:cubicBezTo>
                  <a:cubicBezTo>
                    <a:pt x="921" y="37"/>
                    <a:pt x="740" y="204"/>
                    <a:pt x="600" y="385"/>
                  </a:cubicBezTo>
                  <a:cubicBezTo>
                    <a:pt x="279" y="804"/>
                    <a:pt x="56" y="1404"/>
                    <a:pt x="0" y="1906"/>
                  </a:cubicBezTo>
                  <a:cubicBezTo>
                    <a:pt x="335" y="1571"/>
                    <a:pt x="600" y="1208"/>
                    <a:pt x="1033" y="985"/>
                  </a:cubicBezTo>
                  <a:cubicBezTo>
                    <a:pt x="1186" y="915"/>
                    <a:pt x="1339" y="846"/>
                    <a:pt x="1465" y="748"/>
                  </a:cubicBezTo>
                  <a:cubicBezTo>
                    <a:pt x="1590" y="637"/>
                    <a:pt x="1688" y="483"/>
                    <a:pt x="1660" y="316"/>
                  </a:cubicBezTo>
                  <a:cubicBezTo>
                    <a:pt x="1636" y="121"/>
                    <a:pt x="1431" y="1"/>
                    <a:pt x="1232" y="1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2854288" y="2544899"/>
              <a:ext cx="592226" cy="171555"/>
            </a:xfrm>
            <a:custGeom>
              <a:avLst/>
              <a:gdLst/>
              <a:ahLst/>
              <a:cxnLst/>
              <a:rect l="l" t="t" r="r" b="b"/>
              <a:pathLst>
                <a:path w="17730" h="5136" extrusionOk="0">
                  <a:moveTo>
                    <a:pt x="17729" y="0"/>
                  </a:moveTo>
                  <a:cubicBezTo>
                    <a:pt x="17255" y="642"/>
                    <a:pt x="16474" y="921"/>
                    <a:pt x="15735" y="1102"/>
                  </a:cubicBezTo>
                  <a:cubicBezTo>
                    <a:pt x="11484" y="1873"/>
                    <a:pt x="6959" y="5030"/>
                    <a:pt x="2553" y="5030"/>
                  </a:cubicBezTo>
                  <a:cubicBezTo>
                    <a:pt x="1697" y="5030"/>
                    <a:pt x="845" y="4911"/>
                    <a:pt x="1" y="4631"/>
                  </a:cubicBezTo>
                  <a:lnTo>
                    <a:pt x="1" y="4631"/>
                  </a:lnTo>
                  <a:cubicBezTo>
                    <a:pt x="928" y="4986"/>
                    <a:pt x="1870" y="5135"/>
                    <a:pt x="2821" y="5135"/>
                  </a:cubicBezTo>
                  <a:cubicBezTo>
                    <a:pt x="6987" y="5135"/>
                    <a:pt x="11304" y="2271"/>
                    <a:pt x="15177" y="1339"/>
                  </a:cubicBezTo>
                  <a:cubicBezTo>
                    <a:pt x="16111" y="1102"/>
                    <a:pt x="17172" y="851"/>
                    <a:pt x="17729" y="0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3163194" y="2199517"/>
              <a:ext cx="178503" cy="130637"/>
            </a:xfrm>
            <a:custGeom>
              <a:avLst/>
              <a:gdLst/>
              <a:ahLst/>
              <a:cxnLst/>
              <a:rect l="l" t="t" r="r" b="b"/>
              <a:pathLst>
                <a:path w="5344" h="3911" extrusionOk="0">
                  <a:moveTo>
                    <a:pt x="3334" y="1"/>
                  </a:moveTo>
                  <a:cubicBezTo>
                    <a:pt x="3241" y="1"/>
                    <a:pt x="3147" y="11"/>
                    <a:pt x="3055" y="32"/>
                  </a:cubicBezTo>
                  <a:cubicBezTo>
                    <a:pt x="2902" y="60"/>
                    <a:pt x="2763" y="116"/>
                    <a:pt x="2637" y="200"/>
                  </a:cubicBezTo>
                  <a:lnTo>
                    <a:pt x="2637" y="186"/>
                  </a:lnTo>
                  <a:cubicBezTo>
                    <a:pt x="2581" y="228"/>
                    <a:pt x="2525" y="256"/>
                    <a:pt x="2470" y="283"/>
                  </a:cubicBezTo>
                  <a:cubicBezTo>
                    <a:pt x="1828" y="688"/>
                    <a:pt x="1326" y="1288"/>
                    <a:pt x="949" y="1929"/>
                  </a:cubicBezTo>
                  <a:cubicBezTo>
                    <a:pt x="754" y="2264"/>
                    <a:pt x="614" y="2627"/>
                    <a:pt x="447" y="2962"/>
                  </a:cubicBezTo>
                  <a:cubicBezTo>
                    <a:pt x="336" y="3185"/>
                    <a:pt x="1" y="3547"/>
                    <a:pt x="238" y="3799"/>
                  </a:cubicBezTo>
                  <a:cubicBezTo>
                    <a:pt x="336" y="3910"/>
                    <a:pt x="517" y="3910"/>
                    <a:pt x="670" y="3910"/>
                  </a:cubicBezTo>
                  <a:cubicBezTo>
                    <a:pt x="2023" y="3799"/>
                    <a:pt x="3293" y="3227"/>
                    <a:pt x="4632" y="2976"/>
                  </a:cubicBezTo>
                  <a:cubicBezTo>
                    <a:pt x="4771" y="2934"/>
                    <a:pt x="4925" y="2920"/>
                    <a:pt x="5036" y="2822"/>
                  </a:cubicBezTo>
                  <a:cubicBezTo>
                    <a:pt x="5343" y="2529"/>
                    <a:pt x="4799" y="1581"/>
                    <a:pt x="4660" y="1274"/>
                  </a:cubicBezTo>
                  <a:cubicBezTo>
                    <a:pt x="4492" y="925"/>
                    <a:pt x="4436" y="535"/>
                    <a:pt x="4102" y="270"/>
                  </a:cubicBezTo>
                  <a:cubicBezTo>
                    <a:pt x="3883" y="92"/>
                    <a:pt x="3609" y="1"/>
                    <a:pt x="3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3539206" y="2363891"/>
              <a:ext cx="71782" cy="68408"/>
            </a:xfrm>
            <a:custGeom>
              <a:avLst/>
              <a:gdLst/>
              <a:ahLst/>
              <a:cxnLst/>
              <a:rect l="l" t="t" r="r" b="b"/>
              <a:pathLst>
                <a:path w="2149" h="2048" extrusionOk="0">
                  <a:moveTo>
                    <a:pt x="786" y="1"/>
                  </a:moveTo>
                  <a:cubicBezTo>
                    <a:pt x="542" y="1"/>
                    <a:pt x="309" y="30"/>
                    <a:pt x="126" y="77"/>
                  </a:cubicBezTo>
                  <a:cubicBezTo>
                    <a:pt x="112" y="77"/>
                    <a:pt x="84" y="77"/>
                    <a:pt x="70" y="91"/>
                  </a:cubicBezTo>
                  <a:cubicBezTo>
                    <a:pt x="0" y="147"/>
                    <a:pt x="56" y="244"/>
                    <a:pt x="112" y="314"/>
                  </a:cubicBezTo>
                  <a:cubicBezTo>
                    <a:pt x="516" y="830"/>
                    <a:pt x="837" y="1416"/>
                    <a:pt x="1074" y="2030"/>
                  </a:cubicBezTo>
                  <a:cubicBezTo>
                    <a:pt x="1079" y="2042"/>
                    <a:pt x="1088" y="2047"/>
                    <a:pt x="1101" y="2047"/>
                  </a:cubicBezTo>
                  <a:cubicBezTo>
                    <a:pt x="1267" y="2047"/>
                    <a:pt x="2040" y="1101"/>
                    <a:pt x="2079" y="998"/>
                  </a:cubicBezTo>
                  <a:lnTo>
                    <a:pt x="2107" y="928"/>
                  </a:lnTo>
                  <a:cubicBezTo>
                    <a:pt x="2134" y="858"/>
                    <a:pt x="2148" y="788"/>
                    <a:pt x="2148" y="719"/>
                  </a:cubicBezTo>
                  <a:cubicBezTo>
                    <a:pt x="2148" y="607"/>
                    <a:pt x="2107" y="523"/>
                    <a:pt x="2037" y="440"/>
                  </a:cubicBezTo>
                  <a:cubicBezTo>
                    <a:pt x="1787" y="116"/>
                    <a:pt x="1267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2996415" y="3115648"/>
              <a:ext cx="137551" cy="143497"/>
            </a:xfrm>
            <a:custGeom>
              <a:avLst/>
              <a:gdLst/>
              <a:ahLst/>
              <a:cxnLst/>
              <a:rect l="l" t="t" r="r" b="b"/>
              <a:pathLst>
                <a:path w="4118" h="4296" extrusionOk="0">
                  <a:moveTo>
                    <a:pt x="1954" y="1"/>
                  </a:moveTo>
                  <a:cubicBezTo>
                    <a:pt x="1614" y="1"/>
                    <a:pt x="1246" y="196"/>
                    <a:pt x="977" y="433"/>
                  </a:cubicBezTo>
                  <a:cubicBezTo>
                    <a:pt x="572" y="796"/>
                    <a:pt x="0" y="1340"/>
                    <a:pt x="335" y="1897"/>
                  </a:cubicBezTo>
                  <a:cubicBezTo>
                    <a:pt x="795" y="2651"/>
                    <a:pt x="1758" y="3962"/>
                    <a:pt x="2622" y="4241"/>
                  </a:cubicBezTo>
                  <a:cubicBezTo>
                    <a:pt x="2738" y="4278"/>
                    <a:pt x="2840" y="4295"/>
                    <a:pt x="2929" y="4295"/>
                  </a:cubicBezTo>
                  <a:cubicBezTo>
                    <a:pt x="4117" y="4295"/>
                    <a:pt x="3138" y="1235"/>
                    <a:pt x="2762" y="586"/>
                  </a:cubicBezTo>
                  <a:cubicBezTo>
                    <a:pt x="2650" y="405"/>
                    <a:pt x="2539" y="210"/>
                    <a:pt x="2343" y="112"/>
                  </a:cubicBezTo>
                  <a:cubicBezTo>
                    <a:pt x="2316" y="84"/>
                    <a:pt x="2288" y="70"/>
                    <a:pt x="2260" y="56"/>
                  </a:cubicBezTo>
                  <a:lnTo>
                    <a:pt x="2246" y="56"/>
                  </a:lnTo>
                  <a:cubicBezTo>
                    <a:pt x="2153" y="18"/>
                    <a:pt x="2055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2811900" y="2976326"/>
              <a:ext cx="123489" cy="111698"/>
            </a:xfrm>
            <a:custGeom>
              <a:avLst/>
              <a:gdLst/>
              <a:ahLst/>
              <a:cxnLst/>
              <a:rect l="l" t="t" r="r" b="b"/>
              <a:pathLst>
                <a:path w="3697" h="3344" extrusionOk="0">
                  <a:moveTo>
                    <a:pt x="1664" y="0"/>
                  </a:moveTo>
                  <a:cubicBezTo>
                    <a:pt x="1653" y="0"/>
                    <a:pt x="1643" y="0"/>
                    <a:pt x="1632" y="1"/>
                  </a:cubicBezTo>
                  <a:cubicBezTo>
                    <a:pt x="1507" y="15"/>
                    <a:pt x="1395" y="57"/>
                    <a:pt x="1284" y="112"/>
                  </a:cubicBezTo>
                  <a:cubicBezTo>
                    <a:pt x="1214" y="154"/>
                    <a:pt x="1144" y="210"/>
                    <a:pt x="1075" y="266"/>
                  </a:cubicBezTo>
                  <a:cubicBezTo>
                    <a:pt x="0" y="1103"/>
                    <a:pt x="70" y="1605"/>
                    <a:pt x="1116" y="2358"/>
                  </a:cubicBezTo>
                  <a:cubicBezTo>
                    <a:pt x="1790" y="2851"/>
                    <a:pt x="2633" y="3343"/>
                    <a:pt x="3499" y="3343"/>
                  </a:cubicBezTo>
                  <a:cubicBezTo>
                    <a:pt x="3565" y="3343"/>
                    <a:pt x="3631" y="3340"/>
                    <a:pt x="3697" y="3335"/>
                  </a:cubicBezTo>
                  <a:cubicBezTo>
                    <a:pt x="3697" y="2274"/>
                    <a:pt x="3125" y="1033"/>
                    <a:pt x="2344" y="336"/>
                  </a:cubicBezTo>
                  <a:cubicBezTo>
                    <a:pt x="2156" y="161"/>
                    <a:pt x="1917" y="0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1832071" y="3201860"/>
              <a:ext cx="141660" cy="106420"/>
            </a:xfrm>
            <a:custGeom>
              <a:avLst/>
              <a:gdLst/>
              <a:ahLst/>
              <a:cxnLst/>
              <a:rect l="l" t="t" r="r" b="b"/>
              <a:pathLst>
                <a:path w="4241" h="3186" extrusionOk="0">
                  <a:moveTo>
                    <a:pt x="2924" y="1"/>
                  </a:moveTo>
                  <a:cubicBezTo>
                    <a:pt x="2435" y="1"/>
                    <a:pt x="1942" y="167"/>
                    <a:pt x="1479" y="349"/>
                  </a:cubicBezTo>
                  <a:cubicBezTo>
                    <a:pt x="1242" y="432"/>
                    <a:pt x="963" y="530"/>
                    <a:pt x="726" y="656"/>
                  </a:cubicBezTo>
                  <a:cubicBezTo>
                    <a:pt x="307" y="893"/>
                    <a:pt x="1" y="1214"/>
                    <a:pt x="224" y="1785"/>
                  </a:cubicBezTo>
                  <a:cubicBezTo>
                    <a:pt x="419" y="2274"/>
                    <a:pt x="754" y="2720"/>
                    <a:pt x="1172" y="3041"/>
                  </a:cubicBezTo>
                  <a:cubicBezTo>
                    <a:pt x="1257" y="3113"/>
                    <a:pt x="1362" y="3186"/>
                    <a:pt x="1471" y="3186"/>
                  </a:cubicBezTo>
                  <a:cubicBezTo>
                    <a:pt x="1487" y="3186"/>
                    <a:pt x="1504" y="3184"/>
                    <a:pt x="1521" y="3180"/>
                  </a:cubicBezTo>
                  <a:cubicBezTo>
                    <a:pt x="1619" y="3152"/>
                    <a:pt x="1702" y="3083"/>
                    <a:pt x="1772" y="2999"/>
                  </a:cubicBezTo>
                  <a:cubicBezTo>
                    <a:pt x="2163" y="2567"/>
                    <a:pt x="4241" y="1032"/>
                    <a:pt x="3878" y="349"/>
                  </a:cubicBezTo>
                  <a:cubicBezTo>
                    <a:pt x="3795" y="209"/>
                    <a:pt x="3641" y="126"/>
                    <a:pt x="3488" y="84"/>
                  </a:cubicBezTo>
                  <a:cubicBezTo>
                    <a:pt x="3301" y="25"/>
                    <a:pt x="3113" y="1"/>
                    <a:pt x="2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1768239" y="3381565"/>
              <a:ext cx="82972" cy="89452"/>
            </a:xfrm>
            <a:custGeom>
              <a:avLst/>
              <a:gdLst/>
              <a:ahLst/>
              <a:cxnLst/>
              <a:rect l="l" t="t" r="r" b="b"/>
              <a:pathLst>
                <a:path w="2484" h="2678" extrusionOk="0">
                  <a:moveTo>
                    <a:pt x="1738" y="1"/>
                  </a:moveTo>
                  <a:cubicBezTo>
                    <a:pt x="1385" y="1"/>
                    <a:pt x="1054" y="208"/>
                    <a:pt x="754" y="437"/>
                  </a:cubicBezTo>
                  <a:cubicBezTo>
                    <a:pt x="628" y="534"/>
                    <a:pt x="475" y="632"/>
                    <a:pt x="349" y="757"/>
                  </a:cubicBezTo>
                  <a:cubicBezTo>
                    <a:pt x="140" y="981"/>
                    <a:pt x="1" y="1273"/>
                    <a:pt x="210" y="1706"/>
                  </a:cubicBezTo>
                  <a:cubicBezTo>
                    <a:pt x="391" y="2069"/>
                    <a:pt x="642" y="2389"/>
                    <a:pt x="935" y="2599"/>
                  </a:cubicBezTo>
                  <a:cubicBezTo>
                    <a:pt x="990" y="2642"/>
                    <a:pt x="1053" y="2677"/>
                    <a:pt x="1111" y="2677"/>
                  </a:cubicBezTo>
                  <a:cubicBezTo>
                    <a:pt x="1127" y="2677"/>
                    <a:pt x="1143" y="2674"/>
                    <a:pt x="1158" y="2668"/>
                  </a:cubicBezTo>
                  <a:cubicBezTo>
                    <a:pt x="1214" y="2640"/>
                    <a:pt x="1256" y="2571"/>
                    <a:pt x="1284" y="2501"/>
                  </a:cubicBezTo>
                  <a:cubicBezTo>
                    <a:pt x="1465" y="2124"/>
                    <a:pt x="2483" y="702"/>
                    <a:pt x="2177" y="199"/>
                  </a:cubicBezTo>
                  <a:cubicBezTo>
                    <a:pt x="2107" y="88"/>
                    <a:pt x="2009" y="46"/>
                    <a:pt x="1912" y="18"/>
                  </a:cubicBezTo>
                  <a:cubicBezTo>
                    <a:pt x="1853" y="6"/>
                    <a:pt x="1796" y="1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1430439" y="3656267"/>
              <a:ext cx="124792" cy="91189"/>
            </a:xfrm>
            <a:custGeom>
              <a:avLst/>
              <a:gdLst/>
              <a:ahLst/>
              <a:cxnLst/>
              <a:rect l="l" t="t" r="r" b="b"/>
              <a:pathLst>
                <a:path w="3736" h="2730" extrusionOk="0">
                  <a:moveTo>
                    <a:pt x="2071" y="0"/>
                  </a:moveTo>
                  <a:cubicBezTo>
                    <a:pt x="1670" y="0"/>
                    <a:pt x="1251" y="52"/>
                    <a:pt x="935" y="135"/>
                  </a:cubicBezTo>
                  <a:cubicBezTo>
                    <a:pt x="754" y="177"/>
                    <a:pt x="615" y="233"/>
                    <a:pt x="517" y="289"/>
                  </a:cubicBezTo>
                  <a:cubicBezTo>
                    <a:pt x="154" y="540"/>
                    <a:pt x="29" y="1014"/>
                    <a:pt x="15" y="1447"/>
                  </a:cubicBezTo>
                  <a:cubicBezTo>
                    <a:pt x="1" y="1726"/>
                    <a:pt x="29" y="2018"/>
                    <a:pt x="154" y="2269"/>
                  </a:cubicBezTo>
                  <a:cubicBezTo>
                    <a:pt x="294" y="2521"/>
                    <a:pt x="545" y="2730"/>
                    <a:pt x="824" y="2730"/>
                  </a:cubicBezTo>
                  <a:cubicBezTo>
                    <a:pt x="1047" y="2730"/>
                    <a:pt x="1242" y="2618"/>
                    <a:pt x="1424" y="2507"/>
                  </a:cubicBezTo>
                  <a:cubicBezTo>
                    <a:pt x="2093" y="2088"/>
                    <a:pt x="2693" y="1558"/>
                    <a:pt x="3181" y="944"/>
                  </a:cubicBezTo>
                  <a:cubicBezTo>
                    <a:pt x="3736" y="246"/>
                    <a:pt x="294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1317706" y="3809151"/>
              <a:ext cx="89352" cy="73953"/>
            </a:xfrm>
            <a:custGeom>
              <a:avLst/>
              <a:gdLst/>
              <a:ahLst/>
              <a:cxnLst/>
              <a:rect l="l" t="t" r="r" b="b"/>
              <a:pathLst>
                <a:path w="2675" h="2214" extrusionOk="0">
                  <a:moveTo>
                    <a:pt x="1679" y="1"/>
                  </a:moveTo>
                  <a:cubicBezTo>
                    <a:pt x="1526" y="1"/>
                    <a:pt x="1331" y="53"/>
                    <a:pt x="1088" y="175"/>
                  </a:cubicBezTo>
                  <a:cubicBezTo>
                    <a:pt x="865" y="287"/>
                    <a:pt x="656" y="412"/>
                    <a:pt x="475" y="566"/>
                  </a:cubicBezTo>
                  <a:cubicBezTo>
                    <a:pt x="377" y="636"/>
                    <a:pt x="279" y="719"/>
                    <a:pt x="196" y="803"/>
                  </a:cubicBezTo>
                  <a:cubicBezTo>
                    <a:pt x="112" y="873"/>
                    <a:pt x="42" y="956"/>
                    <a:pt x="14" y="1068"/>
                  </a:cubicBezTo>
                  <a:cubicBezTo>
                    <a:pt x="0" y="1166"/>
                    <a:pt x="42" y="1263"/>
                    <a:pt x="98" y="1361"/>
                  </a:cubicBezTo>
                  <a:cubicBezTo>
                    <a:pt x="223" y="1640"/>
                    <a:pt x="377" y="1947"/>
                    <a:pt x="656" y="2114"/>
                  </a:cubicBezTo>
                  <a:cubicBezTo>
                    <a:pt x="769" y="2183"/>
                    <a:pt x="882" y="2213"/>
                    <a:pt x="993" y="2213"/>
                  </a:cubicBezTo>
                  <a:cubicBezTo>
                    <a:pt x="1933" y="2213"/>
                    <a:pt x="2674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3198601" y="2378020"/>
              <a:ext cx="161267" cy="145100"/>
            </a:xfrm>
            <a:custGeom>
              <a:avLst/>
              <a:gdLst/>
              <a:ahLst/>
              <a:cxnLst/>
              <a:rect l="l" t="t" r="r" b="b"/>
              <a:pathLst>
                <a:path w="4828" h="4344" extrusionOk="0">
                  <a:moveTo>
                    <a:pt x="2424" y="0"/>
                  </a:moveTo>
                  <a:cubicBezTo>
                    <a:pt x="2241" y="0"/>
                    <a:pt x="2055" y="24"/>
                    <a:pt x="1870" y="73"/>
                  </a:cubicBezTo>
                  <a:cubicBezTo>
                    <a:pt x="698" y="379"/>
                    <a:pt x="1" y="1565"/>
                    <a:pt x="308" y="2723"/>
                  </a:cubicBezTo>
                  <a:cubicBezTo>
                    <a:pt x="566" y="3696"/>
                    <a:pt x="1444" y="4343"/>
                    <a:pt x="2405" y="4343"/>
                  </a:cubicBezTo>
                  <a:cubicBezTo>
                    <a:pt x="2587" y="4343"/>
                    <a:pt x="2773" y="4320"/>
                    <a:pt x="2958" y="4271"/>
                  </a:cubicBezTo>
                  <a:cubicBezTo>
                    <a:pt x="4130" y="3964"/>
                    <a:pt x="4827" y="2779"/>
                    <a:pt x="4520" y="1621"/>
                  </a:cubicBezTo>
                  <a:cubicBezTo>
                    <a:pt x="4274" y="648"/>
                    <a:pt x="3388" y="0"/>
                    <a:pt x="2424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203277" y="2383699"/>
              <a:ext cx="152382" cy="137284"/>
            </a:xfrm>
            <a:custGeom>
              <a:avLst/>
              <a:gdLst/>
              <a:ahLst/>
              <a:cxnLst/>
              <a:rect l="l" t="t" r="r" b="b"/>
              <a:pathLst>
                <a:path w="4562" h="4110" extrusionOk="0">
                  <a:moveTo>
                    <a:pt x="2303" y="0"/>
                  </a:moveTo>
                  <a:cubicBezTo>
                    <a:pt x="2128" y="0"/>
                    <a:pt x="1950" y="23"/>
                    <a:pt x="1772" y="70"/>
                  </a:cubicBezTo>
                  <a:cubicBezTo>
                    <a:pt x="670" y="349"/>
                    <a:pt x="0" y="1479"/>
                    <a:pt x="293" y="2581"/>
                  </a:cubicBezTo>
                  <a:cubicBezTo>
                    <a:pt x="541" y="3499"/>
                    <a:pt x="1374" y="4110"/>
                    <a:pt x="2291" y="4110"/>
                  </a:cubicBezTo>
                  <a:cubicBezTo>
                    <a:pt x="2460" y="4110"/>
                    <a:pt x="2632" y="4089"/>
                    <a:pt x="2804" y="4045"/>
                  </a:cubicBezTo>
                  <a:cubicBezTo>
                    <a:pt x="3906" y="3752"/>
                    <a:pt x="4562" y="2636"/>
                    <a:pt x="4283" y="1535"/>
                  </a:cubicBezTo>
                  <a:cubicBezTo>
                    <a:pt x="4037" y="610"/>
                    <a:pt x="3212" y="0"/>
                    <a:pt x="2303" y="0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198601" y="2378087"/>
              <a:ext cx="144466" cy="105819"/>
            </a:xfrm>
            <a:custGeom>
              <a:avLst/>
              <a:gdLst/>
              <a:ahLst/>
              <a:cxnLst/>
              <a:rect l="l" t="t" r="r" b="b"/>
              <a:pathLst>
                <a:path w="4325" h="3168" extrusionOk="0">
                  <a:moveTo>
                    <a:pt x="2418" y="1"/>
                  </a:moveTo>
                  <a:cubicBezTo>
                    <a:pt x="2237" y="1"/>
                    <a:pt x="2053" y="24"/>
                    <a:pt x="1870" y="71"/>
                  </a:cubicBezTo>
                  <a:cubicBezTo>
                    <a:pt x="698" y="377"/>
                    <a:pt x="1" y="1563"/>
                    <a:pt x="308" y="2721"/>
                  </a:cubicBezTo>
                  <a:cubicBezTo>
                    <a:pt x="350" y="2888"/>
                    <a:pt x="405" y="3028"/>
                    <a:pt x="475" y="3167"/>
                  </a:cubicBezTo>
                  <a:cubicBezTo>
                    <a:pt x="977" y="2567"/>
                    <a:pt x="2177" y="1438"/>
                    <a:pt x="4325" y="1117"/>
                  </a:cubicBezTo>
                  <a:cubicBezTo>
                    <a:pt x="3940" y="425"/>
                    <a:pt x="3204" y="1"/>
                    <a:pt x="2418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320687" y="2445026"/>
              <a:ext cx="25185" cy="19006"/>
            </a:xfrm>
            <a:custGeom>
              <a:avLst/>
              <a:gdLst/>
              <a:ahLst/>
              <a:cxnLst/>
              <a:rect l="l" t="t" r="r" b="b"/>
              <a:pathLst>
                <a:path w="754" h="569" extrusionOk="0">
                  <a:moveTo>
                    <a:pt x="302" y="0"/>
                  </a:moveTo>
                  <a:cubicBezTo>
                    <a:pt x="184" y="0"/>
                    <a:pt x="85" y="50"/>
                    <a:pt x="56" y="145"/>
                  </a:cubicBezTo>
                  <a:cubicBezTo>
                    <a:pt x="0" y="284"/>
                    <a:pt x="98" y="452"/>
                    <a:pt x="293" y="535"/>
                  </a:cubicBezTo>
                  <a:cubicBezTo>
                    <a:pt x="351" y="558"/>
                    <a:pt x="409" y="569"/>
                    <a:pt x="463" y="569"/>
                  </a:cubicBezTo>
                  <a:cubicBezTo>
                    <a:pt x="577" y="569"/>
                    <a:pt x="674" y="519"/>
                    <a:pt x="712" y="424"/>
                  </a:cubicBezTo>
                  <a:cubicBezTo>
                    <a:pt x="754" y="284"/>
                    <a:pt x="656" y="117"/>
                    <a:pt x="475" y="33"/>
                  </a:cubicBezTo>
                  <a:cubicBezTo>
                    <a:pt x="417" y="11"/>
                    <a:pt x="358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3246600" y="2421343"/>
              <a:ext cx="65268" cy="58421"/>
            </a:xfrm>
            <a:custGeom>
              <a:avLst/>
              <a:gdLst/>
              <a:ahLst/>
              <a:cxnLst/>
              <a:rect l="l" t="t" r="r" b="b"/>
              <a:pathLst>
                <a:path w="1954" h="1749" extrusionOk="0">
                  <a:moveTo>
                    <a:pt x="983" y="1"/>
                  </a:moveTo>
                  <a:cubicBezTo>
                    <a:pt x="907" y="1"/>
                    <a:pt x="831" y="11"/>
                    <a:pt x="754" y="31"/>
                  </a:cubicBezTo>
                  <a:cubicBezTo>
                    <a:pt x="280" y="143"/>
                    <a:pt x="1" y="631"/>
                    <a:pt x="126" y="1091"/>
                  </a:cubicBezTo>
                  <a:cubicBezTo>
                    <a:pt x="231" y="1488"/>
                    <a:pt x="581" y="1749"/>
                    <a:pt x="971" y="1749"/>
                  </a:cubicBezTo>
                  <a:cubicBezTo>
                    <a:pt x="1046" y="1749"/>
                    <a:pt x="1123" y="1739"/>
                    <a:pt x="1200" y="1719"/>
                  </a:cubicBezTo>
                  <a:cubicBezTo>
                    <a:pt x="1674" y="1593"/>
                    <a:pt x="1953" y="1119"/>
                    <a:pt x="1828" y="659"/>
                  </a:cubicBezTo>
                  <a:cubicBezTo>
                    <a:pt x="1723" y="261"/>
                    <a:pt x="1372" y="1"/>
                    <a:pt x="983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3219577" y="2435540"/>
              <a:ext cx="44292" cy="34071"/>
            </a:xfrm>
            <a:custGeom>
              <a:avLst/>
              <a:gdLst/>
              <a:ahLst/>
              <a:cxnLst/>
              <a:rect l="l" t="t" r="r" b="b"/>
              <a:pathLst>
                <a:path w="1326" h="1020" extrusionOk="0">
                  <a:moveTo>
                    <a:pt x="883" y="0"/>
                  </a:moveTo>
                  <a:cubicBezTo>
                    <a:pt x="723" y="0"/>
                    <a:pt x="537" y="64"/>
                    <a:pt x="377" y="192"/>
                  </a:cubicBezTo>
                  <a:cubicBezTo>
                    <a:pt x="98" y="415"/>
                    <a:pt x="1" y="736"/>
                    <a:pt x="154" y="917"/>
                  </a:cubicBezTo>
                  <a:cubicBezTo>
                    <a:pt x="217" y="986"/>
                    <a:pt x="316" y="1019"/>
                    <a:pt x="429" y="1019"/>
                  </a:cubicBezTo>
                  <a:cubicBezTo>
                    <a:pt x="592" y="1019"/>
                    <a:pt x="785" y="951"/>
                    <a:pt x="949" y="819"/>
                  </a:cubicBezTo>
                  <a:cubicBezTo>
                    <a:pt x="1228" y="596"/>
                    <a:pt x="1326" y="275"/>
                    <a:pt x="1172" y="108"/>
                  </a:cubicBezTo>
                  <a:cubicBezTo>
                    <a:pt x="1106" y="36"/>
                    <a:pt x="1002" y="0"/>
                    <a:pt x="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3175319" y="2377853"/>
              <a:ext cx="216682" cy="139121"/>
            </a:xfrm>
            <a:custGeom>
              <a:avLst/>
              <a:gdLst/>
              <a:ahLst/>
              <a:cxnLst/>
              <a:rect l="l" t="t" r="r" b="b"/>
              <a:pathLst>
                <a:path w="6487" h="4165" extrusionOk="0">
                  <a:moveTo>
                    <a:pt x="3840" y="0"/>
                  </a:moveTo>
                  <a:cubicBezTo>
                    <a:pt x="3353" y="0"/>
                    <a:pt x="2747" y="99"/>
                    <a:pt x="2009" y="468"/>
                  </a:cubicBezTo>
                  <a:cubicBezTo>
                    <a:pt x="754" y="1082"/>
                    <a:pt x="140" y="2379"/>
                    <a:pt x="0" y="4165"/>
                  </a:cubicBezTo>
                  <a:cubicBezTo>
                    <a:pt x="684" y="2268"/>
                    <a:pt x="1632" y="1124"/>
                    <a:pt x="3013" y="761"/>
                  </a:cubicBezTo>
                  <a:cubicBezTo>
                    <a:pt x="3308" y="684"/>
                    <a:pt x="3588" y="652"/>
                    <a:pt x="3849" y="652"/>
                  </a:cubicBezTo>
                  <a:cubicBezTo>
                    <a:pt x="4997" y="652"/>
                    <a:pt x="5775" y="1263"/>
                    <a:pt x="5775" y="1263"/>
                  </a:cubicBezTo>
                  <a:lnTo>
                    <a:pt x="5789" y="1961"/>
                  </a:lnTo>
                  <a:cubicBezTo>
                    <a:pt x="5789" y="1961"/>
                    <a:pt x="6319" y="1166"/>
                    <a:pt x="6487" y="817"/>
                  </a:cubicBezTo>
                  <a:lnTo>
                    <a:pt x="6487" y="817"/>
                  </a:lnTo>
                  <a:cubicBezTo>
                    <a:pt x="6328" y="891"/>
                    <a:pt x="6239" y="904"/>
                    <a:pt x="6196" y="904"/>
                  </a:cubicBezTo>
                  <a:cubicBezTo>
                    <a:pt x="6175" y="904"/>
                    <a:pt x="6166" y="901"/>
                    <a:pt x="6166" y="901"/>
                  </a:cubicBezTo>
                  <a:lnTo>
                    <a:pt x="6473" y="384"/>
                  </a:lnTo>
                  <a:lnTo>
                    <a:pt x="6473" y="384"/>
                  </a:lnTo>
                  <a:cubicBezTo>
                    <a:pt x="6472" y="384"/>
                    <a:pt x="6096" y="426"/>
                    <a:pt x="5831" y="468"/>
                  </a:cubicBezTo>
                  <a:cubicBezTo>
                    <a:pt x="5970" y="287"/>
                    <a:pt x="6054" y="22"/>
                    <a:pt x="6054" y="22"/>
                  </a:cubicBezTo>
                  <a:lnTo>
                    <a:pt x="6054" y="22"/>
                  </a:lnTo>
                  <a:cubicBezTo>
                    <a:pt x="6054" y="22"/>
                    <a:pt x="5630" y="141"/>
                    <a:pt x="5195" y="141"/>
                  </a:cubicBezTo>
                  <a:cubicBezTo>
                    <a:pt x="5094" y="141"/>
                    <a:pt x="4993" y="135"/>
                    <a:pt x="4896" y="119"/>
                  </a:cubicBezTo>
                  <a:cubicBezTo>
                    <a:pt x="4641" y="86"/>
                    <a:pt x="4292" y="0"/>
                    <a:pt x="38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3316946" y="2455915"/>
              <a:ext cx="49436" cy="59657"/>
            </a:xfrm>
            <a:custGeom>
              <a:avLst/>
              <a:gdLst/>
              <a:ahLst/>
              <a:cxnLst/>
              <a:rect l="l" t="t" r="r" b="b"/>
              <a:pathLst>
                <a:path w="1480" h="1786" extrusionOk="0">
                  <a:moveTo>
                    <a:pt x="1465" y="0"/>
                  </a:moveTo>
                  <a:lnTo>
                    <a:pt x="1465" y="0"/>
                  </a:lnTo>
                  <a:cubicBezTo>
                    <a:pt x="1098" y="1023"/>
                    <a:pt x="139" y="1701"/>
                    <a:pt x="26" y="1778"/>
                  </a:cubicBezTo>
                  <a:lnTo>
                    <a:pt x="26" y="1778"/>
                  </a:lnTo>
                  <a:cubicBezTo>
                    <a:pt x="449" y="1649"/>
                    <a:pt x="841" y="1365"/>
                    <a:pt x="991" y="1242"/>
                  </a:cubicBezTo>
                  <a:cubicBezTo>
                    <a:pt x="1145" y="1116"/>
                    <a:pt x="1479" y="335"/>
                    <a:pt x="1465" y="0"/>
                  </a:cubicBezTo>
                  <a:close/>
                  <a:moveTo>
                    <a:pt x="26" y="1778"/>
                  </a:moveTo>
                  <a:cubicBezTo>
                    <a:pt x="17" y="1781"/>
                    <a:pt x="9" y="1783"/>
                    <a:pt x="1" y="1786"/>
                  </a:cubicBezTo>
                  <a:lnTo>
                    <a:pt x="15" y="1786"/>
                  </a:lnTo>
                  <a:cubicBezTo>
                    <a:pt x="15" y="1786"/>
                    <a:pt x="19" y="1783"/>
                    <a:pt x="26" y="1778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3348177" y="2484808"/>
              <a:ext cx="25653" cy="13060"/>
            </a:xfrm>
            <a:custGeom>
              <a:avLst/>
              <a:gdLst/>
              <a:ahLst/>
              <a:cxnLst/>
              <a:rect l="l" t="t" r="r" b="b"/>
              <a:pathLst>
                <a:path w="768" h="391" extrusionOk="0">
                  <a:moveTo>
                    <a:pt x="768" y="0"/>
                  </a:moveTo>
                  <a:lnTo>
                    <a:pt x="154" y="56"/>
                  </a:lnTo>
                  <a:lnTo>
                    <a:pt x="0" y="39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3352820" y="2474086"/>
              <a:ext cx="22413" cy="14463"/>
            </a:xfrm>
            <a:custGeom>
              <a:avLst/>
              <a:gdLst/>
              <a:ahLst/>
              <a:cxnLst/>
              <a:rect l="l" t="t" r="r" b="b"/>
              <a:pathLst>
                <a:path w="671" h="433" extrusionOk="0">
                  <a:moveTo>
                    <a:pt x="670" y="0"/>
                  </a:moveTo>
                  <a:lnTo>
                    <a:pt x="154" y="84"/>
                  </a:lnTo>
                  <a:lnTo>
                    <a:pt x="1" y="433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201874" y="2362722"/>
              <a:ext cx="82504" cy="41954"/>
            </a:xfrm>
            <a:custGeom>
              <a:avLst/>
              <a:gdLst/>
              <a:ahLst/>
              <a:cxnLst/>
              <a:rect l="l" t="t" r="r" b="b"/>
              <a:pathLst>
                <a:path w="2470" h="1256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1632" y="84"/>
                    <a:pt x="684" y="433"/>
                    <a:pt x="0" y="1256"/>
                  </a:cubicBezTo>
                  <a:cubicBezTo>
                    <a:pt x="0" y="1256"/>
                    <a:pt x="1144" y="266"/>
                    <a:pt x="2469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" name="Google Shape;1093;p21"/>
          <p:cNvGrpSpPr/>
          <p:nvPr/>
        </p:nvGrpSpPr>
        <p:grpSpPr>
          <a:xfrm>
            <a:off x="5993344" y="3565554"/>
            <a:ext cx="642079" cy="888558"/>
            <a:chOff x="5130422" y="3131815"/>
            <a:chExt cx="853601" cy="1181279"/>
          </a:xfrm>
        </p:grpSpPr>
        <p:sp>
          <p:nvSpPr>
            <p:cNvPr id="1094" name="Google Shape;1094;p21"/>
            <p:cNvSpPr/>
            <p:nvPr/>
          </p:nvSpPr>
          <p:spPr>
            <a:xfrm>
              <a:off x="5718874" y="3862060"/>
              <a:ext cx="239997" cy="365256"/>
            </a:xfrm>
            <a:custGeom>
              <a:avLst/>
              <a:gdLst/>
              <a:ahLst/>
              <a:cxnLst/>
              <a:rect l="l" t="t" r="r" b="b"/>
              <a:pathLst>
                <a:path w="7185" h="10935" extrusionOk="0">
                  <a:moveTo>
                    <a:pt x="4436" y="0"/>
                  </a:moveTo>
                  <a:cubicBezTo>
                    <a:pt x="4436" y="0"/>
                    <a:pt x="1437" y="5552"/>
                    <a:pt x="726" y="7184"/>
                  </a:cubicBezTo>
                  <a:cubicBezTo>
                    <a:pt x="1" y="8830"/>
                    <a:pt x="1967" y="9234"/>
                    <a:pt x="2860" y="9625"/>
                  </a:cubicBezTo>
                  <a:cubicBezTo>
                    <a:pt x="3698" y="9991"/>
                    <a:pt x="5124" y="10935"/>
                    <a:pt x="5655" y="10935"/>
                  </a:cubicBezTo>
                  <a:cubicBezTo>
                    <a:pt x="5690" y="10935"/>
                    <a:pt x="5721" y="10931"/>
                    <a:pt x="5747" y="10922"/>
                  </a:cubicBezTo>
                  <a:cubicBezTo>
                    <a:pt x="6166" y="10782"/>
                    <a:pt x="6110" y="10364"/>
                    <a:pt x="6110" y="10364"/>
                  </a:cubicBezTo>
                  <a:lnTo>
                    <a:pt x="6110" y="10364"/>
                  </a:lnTo>
                  <a:cubicBezTo>
                    <a:pt x="6110" y="10364"/>
                    <a:pt x="6113" y="10364"/>
                    <a:pt x="6119" y="10364"/>
                  </a:cubicBezTo>
                  <a:cubicBezTo>
                    <a:pt x="6161" y="10364"/>
                    <a:pt x="6337" y="10354"/>
                    <a:pt x="6459" y="10183"/>
                  </a:cubicBezTo>
                  <a:cubicBezTo>
                    <a:pt x="6598" y="9987"/>
                    <a:pt x="6445" y="9820"/>
                    <a:pt x="6445" y="9820"/>
                  </a:cubicBezTo>
                  <a:cubicBezTo>
                    <a:pt x="6961" y="9680"/>
                    <a:pt x="6933" y="9234"/>
                    <a:pt x="6347" y="9081"/>
                  </a:cubicBezTo>
                  <a:cubicBezTo>
                    <a:pt x="6277" y="9067"/>
                    <a:pt x="6208" y="9053"/>
                    <a:pt x="6138" y="9039"/>
                  </a:cubicBezTo>
                  <a:cubicBezTo>
                    <a:pt x="5371" y="8955"/>
                    <a:pt x="4380" y="8899"/>
                    <a:pt x="3948" y="8634"/>
                  </a:cubicBezTo>
                  <a:cubicBezTo>
                    <a:pt x="3502" y="8369"/>
                    <a:pt x="3334" y="8397"/>
                    <a:pt x="4171" y="7923"/>
                  </a:cubicBezTo>
                  <a:cubicBezTo>
                    <a:pt x="5022" y="7449"/>
                    <a:pt x="7059" y="6417"/>
                    <a:pt x="7170" y="3292"/>
                  </a:cubicBezTo>
                  <a:cubicBezTo>
                    <a:pt x="7184" y="2999"/>
                    <a:pt x="7156" y="2734"/>
                    <a:pt x="7128" y="2497"/>
                  </a:cubicBezTo>
                  <a:cubicBezTo>
                    <a:pt x="6766" y="140"/>
                    <a:pt x="4436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5537165" y="3506624"/>
              <a:ext cx="354133" cy="620117"/>
            </a:xfrm>
            <a:custGeom>
              <a:avLst/>
              <a:gdLst/>
              <a:ahLst/>
              <a:cxnLst/>
              <a:rect l="l" t="t" r="r" b="b"/>
              <a:pathLst>
                <a:path w="10602" h="18565" extrusionOk="0">
                  <a:moveTo>
                    <a:pt x="5416" y="0"/>
                  </a:moveTo>
                  <a:cubicBezTo>
                    <a:pt x="3937" y="0"/>
                    <a:pt x="1560" y="828"/>
                    <a:pt x="1423" y="1170"/>
                  </a:cubicBezTo>
                  <a:cubicBezTo>
                    <a:pt x="1326" y="1393"/>
                    <a:pt x="921" y="2802"/>
                    <a:pt x="572" y="4476"/>
                  </a:cubicBezTo>
                  <a:cubicBezTo>
                    <a:pt x="517" y="4769"/>
                    <a:pt x="447" y="5076"/>
                    <a:pt x="391" y="5396"/>
                  </a:cubicBezTo>
                  <a:cubicBezTo>
                    <a:pt x="182" y="6540"/>
                    <a:pt x="29" y="7726"/>
                    <a:pt x="1" y="8716"/>
                  </a:cubicBezTo>
                  <a:cubicBezTo>
                    <a:pt x="1" y="9483"/>
                    <a:pt x="252" y="10599"/>
                    <a:pt x="670" y="11813"/>
                  </a:cubicBezTo>
                  <a:cubicBezTo>
                    <a:pt x="1722" y="14900"/>
                    <a:pt x="3791" y="18565"/>
                    <a:pt x="4900" y="18565"/>
                  </a:cubicBezTo>
                  <a:cubicBezTo>
                    <a:pt x="4908" y="18565"/>
                    <a:pt x="4916" y="18564"/>
                    <a:pt x="4924" y="18564"/>
                  </a:cubicBezTo>
                  <a:cubicBezTo>
                    <a:pt x="5887" y="18508"/>
                    <a:pt x="7561" y="17685"/>
                    <a:pt x="8844" y="15551"/>
                  </a:cubicBezTo>
                  <a:cubicBezTo>
                    <a:pt x="8872" y="15509"/>
                    <a:pt x="8886" y="15481"/>
                    <a:pt x="8900" y="15453"/>
                  </a:cubicBezTo>
                  <a:cubicBezTo>
                    <a:pt x="9541" y="14351"/>
                    <a:pt x="10085" y="12929"/>
                    <a:pt x="10378" y="11088"/>
                  </a:cubicBezTo>
                  <a:cubicBezTo>
                    <a:pt x="10406" y="10892"/>
                    <a:pt x="10434" y="10683"/>
                    <a:pt x="10462" y="10460"/>
                  </a:cubicBezTo>
                  <a:cubicBezTo>
                    <a:pt x="10602" y="9274"/>
                    <a:pt x="10602" y="8200"/>
                    <a:pt x="10490" y="7238"/>
                  </a:cubicBezTo>
                  <a:cubicBezTo>
                    <a:pt x="10406" y="6484"/>
                    <a:pt x="10267" y="5801"/>
                    <a:pt x="10085" y="5187"/>
                  </a:cubicBezTo>
                  <a:cubicBezTo>
                    <a:pt x="10016" y="4964"/>
                    <a:pt x="9946" y="4741"/>
                    <a:pt x="9876" y="4546"/>
                  </a:cubicBezTo>
                  <a:cubicBezTo>
                    <a:pt x="9137" y="2411"/>
                    <a:pt x="8049" y="1323"/>
                    <a:pt x="8105" y="1310"/>
                  </a:cubicBezTo>
                  <a:cubicBezTo>
                    <a:pt x="8105" y="1310"/>
                    <a:pt x="7742" y="989"/>
                    <a:pt x="7128" y="612"/>
                  </a:cubicBezTo>
                  <a:cubicBezTo>
                    <a:pt x="6877" y="459"/>
                    <a:pt x="6570" y="291"/>
                    <a:pt x="6236" y="138"/>
                  </a:cubicBezTo>
                  <a:cubicBezTo>
                    <a:pt x="6030" y="41"/>
                    <a:pt x="5745" y="0"/>
                    <a:pt x="5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510610" y="3654196"/>
              <a:ext cx="376947" cy="379786"/>
            </a:xfrm>
            <a:custGeom>
              <a:avLst/>
              <a:gdLst/>
              <a:ahLst/>
              <a:cxnLst/>
              <a:rect l="l" t="t" r="r" b="b"/>
              <a:pathLst>
                <a:path w="11285" h="11370" extrusionOk="0">
                  <a:moveTo>
                    <a:pt x="2574" y="1"/>
                  </a:moveTo>
                  <a:cubicBezTo>
                    <a:pt x="2291" y="1"/>
                    <a:pt x="1995" y="53"/>
                    <a:pt x="1744" y="211"/>
                  </a:cubicBezTo>
                  <a:cubicBezTo>
                    <a:pt x="1563" y="323"/>
                    <a:pt x="1381" y="602"/>
                    <a:pt x="1186" y="978"/>
                  </a:cubicBezTo>
                  <a:cubicBezTo>
                    <a:pt x="572" y="2234"/>
                    <a:pt x="1" y="4661"/>
                    <a:pt x="280" y="5930"/>
                  </a:cubicBezTo>
                  <a:lnTo>
                    <a:pt x="1465" y="7395"/>
                  </a:lnTo>
                  <a:lnTo>
                    <a:pt x="3990" y="10505"/>
                  </a:lnTo>
                  <a:cubicBezTo>
                    <a:pt x="3990" y="10505"/>
                    <a:pt x="4004" y="10533"/>
                    <a:pt x="4032" y="10547"/>
                  </a:cubicBezTo>
                  <a:cubicBezTo>
                    <a:pt x="4213" y="10701"/>
                    <a:pt x="4896" y="11161"/>
                    <a:pt x="6807" y="11342"/>
                  </a:cubicBezTo>
                  <a:cubicBezTo>
                    <a:pt x="7023" y="11361"/>
                    <a:pt x="7234" y="11369"/>
                    <a:pt x="7440" y="11369"/>
                  </a:cubicBezTo>
                  <a:cubicBezTo>
                    <a:pt x="8315" y="11369"/>
                    <a:pt x="9096" y="11216"/>
                    <a:pt x="9695" y="11035"/>
                  </a:cubicBezTo>
                  <a:cubicBezTo>
                    <a:pt x="10336" y="9933"/>
                    <a:pt x="10880" y="8511"/>
                    <a:pt x="11173" y="6670"/>
                  </a:cubicBezTo>
                  <a:lnTo>
                    <a:pt x="11173" y="6670"/>
                  </a:lnTo>
                  <a:cubicBezTo>
                    <a:pt x="10738" y="7010"/>
                    <a:pt x="9718" y="7549"/>
                    <a:pt x="7556" y="7549"/>
                  </a:cubicBezTo>
                  <a:cubicBezTo>
                    <a:pt x="7503" y="7549"/>
                    <a:pt x="7448" y="7549"/>
                    <a:pt x="7393" y="7548"/>
                  </a:cubicBezTo>
                  <a:lnTo>
                    <a:pt x="7393" y="7548"/>
                  </a:lnTo>
                  <a:lnTo>
                    <a:pt x="7407" y="7562"/>
                  </a:lnTo>
                  <a:cubicBezTo>
                    <a:pt x="4115" y="7520"/>
                    <a:pt x="2023" y="5400"/>
                    <a:pt x="2023" y="5400"/>
                  </a:cubicBezTo>
                  <a:lnTo>
                    <a:pt x="3041" y="2122"/>
                  </a:lnTo>
                  <a:cubicBezTo>
                    <a:pt x="3041" y="2122"/>
                    <a:pt x="5495" y="4038"/>
                    <a:pt x="7817" y="4038"/>
                  </a:cubicBezTo>
                  <a:cubicBezTo>
                    <a:pt x="7946" y="4038"/>
                    <a:pt x="8075" y="4032"/>
                    <a:pt x="8202" y="4019"/>
                  </a:cubicBezTo>
                  <a:cubicBezTo>
                    <a:pt x="9709" y="3880"/>
                    <a:pt x="10741" y="3266"/>
                    <a:pt x="11285" y="2820"/>
                  </a:cubicBezTo>
                  <a:cubicBezTo>
                    <a:pt x="11201" y="2066"/>
                    <a:pt x="11062" y="1383"/>
                    <a:pt x="10880" y="769"/>
                  </a:cubicBezTo>
                  <a:cubicBezTo>
                    <a:pt x="10406" y="1056"/>
                    <a:pt x="9217" y="1690"/>
                    <a:pt x="7623" y="1690"/>
                  </a:cubicBezTo>
                  <a:cubicBezTo>
                    <a:pt x="7435" y="1690"/>
                    <a:pt x="7242" y="1681"/>
                    <a:pt x="7045" y="1662"/>
                  </a:cubicBezTo>
                  <a:cubicBezTo>
                    <a:pt x="4631" y="1425"/>
                    <a:pt x="3655" y="211"/>
                    <a:pt x="3655" y="211"/>
                  </a:cubicBezTo>
                  <a:cubicBezTo>
                    <a:pt x="3655" y="211"/>
                    <a:pt x="3141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5130422" y="4058701"/>
              <a:ext cx="359244" cy="171889"/>
            </a:xfrm>
            <a:custGeom>
              <a:avLst/>
              <a:gdLst/>
              <a:ahLst/>
              <a:cxnLst/>
              <a:rect l="l" t="t" r="r" b="b"/>
              <a:pathLst>
                <a:path w="10755" h="5146" extrusionOk="0">
                  <a:moveTo>
                    <a:pt x="583" y="0"/>
                  </a:moveTo>
                  <a:cubicBezTo>
                    <a:pt x="495" y="0"/>
                    <a:pt x="417" y="37"/>
                    <a:pt x="335" y="125"/>
                  </a:cubicBezTo>
                  <a:cubicBezTo>
                    <a:pt x="0" y="474"/>
                    <a:pt x="391" y="1827"/>
                    <a:pt x="2065" y="3250"/>
                  </a:cubicBezTo>
                  <a:cubicBezTo>
                    <a:pt x="2344" y="3487"/>
                    <a:pt x="2665" y="3724"/>
                    <a:pt x="3041" y="3961"/>
                  </a:cubicBezTo>
                  <a:cubicBezTo>
                    <a:pt x="3125" y="4031"/>
                    <a:pt x="3223" y="4086"/>
                    <a:pt x="3306" y="4142"/>
                  </a:cubicBezTo>
                  <a:cubicBezTo>
                    <a:pt x="4143" y="4658"/>
                    <a:pt x="4980" y="4937"/>
                    <a:pt x="5775" y="5063"/>
                  </a:cubicBezTo>
                  <a:cubicBezTo>
                    <a:pt x="6131" y="5120"/>
                    <a:pt x="6477" y="5145"/>
                    <a:pt x="6809" y="5145"/>
                  </a:cubicBezTo>
                  <a:cubicBezTo>
                    <a:pt x="8185" y="5145"/>
                    <a:pt x="9315" y="4711"/>
                    <a:pt x="9820" y="4296"/>
                  </a:cubicBezTo>
                  <a:cubicBezTo>
                    <a:pt x="10755" y="3542"/>
                    <a:pt x="7951" y="1771"/>
                    <a:pt x="7491" y="1478"/>
                  </a:cubicBezTo>
                  <a:cubicBezTo>
                    <a:pt x="7031" y="1199"/>
                    <a:pt x="4548" y="348"/>
                    <a:pt x="4548" y="348"/>
                  </a:cubicBezTo>
                  <a:cubicBezTo>
                    <a:pt x="4548" y="348"/>
                    <a:pt x="4450" y="655"/>
                    <a:pt x="3725" y="725"/>
                  </a:cubicBezTo>
                  <a:cubicBezTo>
                    <a:pt x="3634" y="732"/>
                    <a:pt x="3533" y="735"/>
                    <a:pt x="3421" y="735"/>
                  </a:cubicBezTo>
                  <a:cubicBezTo>
                    <a:pt x="3310" y="735"/>
                    <a:pt x="3188" y="732"/>
                    <a:pt x="3055" y="725"/>
                  </a:cubicBezTo>
                  <a:cubicBezTo>
                    <a:pt x="2944" y="711"/>
                    <a:pt x="2832" y="697"/>
                    <a:pt x="2706" y="683"/>
                  </a:cubicBezTo>
                  <a:cubicBezTo>
                    <a:pt x="2469" y="655"/>
                    <a:pt x="2260" y="613"/>
                    <a:pt x="2079" y="571"/>
                  </a:cubicBezTo>
                  <a:cubicBezTo>
                    <a:pt x="1224" y="350"/>
                    <a:pt x="856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5195190" y="4077306"/>
              <a:ext cx="37311" cy="113702"/>
            </a:xfrm>
            <a:custGeom>
              <a:avLst/>
              <a:gdLst/>
              <a:ahLst/>
              <a:cxnLst/>
              <a:rect l="l" t="t" r="r" b="b"/>
              <a:pathLst>
                <a:path w="1117" h="3404" extrusionOk="0">
                  <a:moveTo>
                    <a:pt x="140" y="0"/>
                  </a:moveTo>
                  <a:cubicBezTo>
                    <a:pt x="70" y="628"/>
                    <a:pt x="0" y="1507"/>
                    <a:pt x="56" y="2149"/>
                  </a:cubicBezTo>
                  <a:cubicBezTo>
                    <a:pt x="70" y="2316"/>
                    <a:pt x="98" y="2497"/>
                    <a:pt x="126" y="2693"/>
                  </a:cubicBezTo>
                  <a:cubicBezTo>
                    <a:pt x="405" y="2930"/>
                    <a:pt x="726" y="3167"/>
                    <a:pt x="1102" y="3404"/>
                  </a:cubicBezTo>
                  <a:cubicBezTo>
                    <a:pt x="991" y="2846"/>
                    <a:pt x="907" y="2162"/>
                    <a:pt x="963" y="1479"/>
                  </a:cubicBezTo>
                  <a:cubicBezTo>
                    <a:pt x="1019" y="907"/>
                    <a:pt x="1074" y="475"/>
                    <a:pt x="1116" y="168"/>
                  </a:cubicBezTo>
                  <a:cubicBezTo>
                    <a:pt x="1005" y="154"/>
                    <a:pt x="893" y="140"/>
                    <a:pt x="767" y="126"/>
                  </a:cubicBezTo>
                  <a:cubicBezTo>
                    <a:pt x="530" y="98"/>
                    <a:pt x="321" y="56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5535294" y="3902978"/>
              <a:ext cx="255362" cy="410116"/>
            </a:xfrm>
            <a:custGeom>
              <a:avLst/>
              <a:gdLst/>
              <a:ahLst/>
              <a:cxnLst/>
              <a:rect l="l" t="t" r="r" b="b"/>
              <a:pathLst>
                <a:path w="7645" h="12278" extrusionOk="0">
                  <a:moveTo>
                    <a:pt x="2999" y="0"/>
                  </a:moveTo>
                  <a:cubicBezTo>
                    <a:pt x="2619" y="0"/>
                    <a:pt x="2372" y="44"/>
                    <a:pt x="2372" y="44"/>
                  </a:cubicBezTo>
                  <a:cubicBezTo>
                    <a:pt x="2372" y="44"/>
                    <a:pt x="1256" y="4341"/>
                    <a:pt x="935" y="5233"/>
                  </a:cubicBezTo>
                  <a:cubicBezTo>
                    <a:pt x="601" y="6112"/>
                    <a:pt x="1" y="7842"/>
                    <a:pt x="71" y="8776"/>
                  </a:cubicBezTo>
                  <a:cubicBezTo>
                    <a:pt x="126" y="9711"/>
                    <a:pt x="754" y="9878"/>
                    <a:pt x="2037" y="10325"/>
                  </a:cubicBezTo>
                  <a:cubicBezTo>
                    <a:pt x="3321" y="10771"/>
                    <a:pt x="4255" y="11747"/>
                    <a:pt x="4701" y="12124"/>
                  </a:cubicBezTo>
                  <a:cubicBezTo>
                    <a:pt x="4835" y="12234"/>
                    <a:pt x="4994" y="12277"/>
                    <a:pt x="5150" y="12277"/>
                  </a:cubicBezTo>
                  <a:cubicBezTo>
                    <a:pt x="5272" y="12277"/>
                    <a:pt x="5392" y="12251"/>
                    <a:pt x="5497" y="12208"/>
                  </a:cubicBezTo>
                  <a:cubicBezTo>
                    <a:pt x="5720" y="12124"/>
                    <a:pt x="5887" y="11971"/>
                    <a:pt x="5915" y="11831"/>
                  </a:cubicBezTo>
                  <a:cubicBezTo>
                    <a:pt x="5971" y="11580"/>
                    <a:pt x="5538" y="11273"/>
                    <a:pt x="4967" y="10869"/>
                  </a:cubicBezTo>
                  <a:cubicBezTo>
                    <a:pt x="4883" y="10827"/>
                    <a:pt x="4813" y="10785"/>
                    <a:pt x="4743" y="10729"/>
                  </a:cubicBezTo>
                  <a:lnTo>
                    <a:pt x="4743" y="10729"/>
                  </a:lnTo>
                  <a:cubicBezTo>
                    <a:pt x="5340" y="10997"/>
                    <a:pt x="6107" y="11233"/>
                    <a:pt x="6570" y="11233"/>
                  </a:cubicBezTo>
                  <a:cubicBezTo>
                    <a:pt x="6638" y="11233"/>
                    <a:pt x="6699" y="11228"/>
                    <a:pt x="6752" y="11217"/>
                  </a:cubicBezTo>
                  <a:cubicBezTo>
                    <a:pt x="7170" y="11134"/>
                    <a:pt x="7198" y="10785"/>
                    <a:pt x="6989" y="10562"/>
                  </a:cubicBezTo>
                  <a:cubicBezTo>
                    <a:pt x="6989" y="10562"/>
                    <a:pt x="6989" y="10562"/>
                    <a:pt x="6975" y="10548"/>
                  </a:cubicBezTo>
                  <a:cubicBezTo>
                    <a:pt x="6752" y="10325"/>
                    <a:pt x="5302" y="10060"/>
                    <a:pt x="5301" y="10060"/>
                  </a:cubicBezTo>
                  <a:lnTo>
                    <a:pt x="5301" y="10060"/>
                  </a:lnTo>
                  <a:cubicBezTo>
                    <a:pt x="5301" y="10060"/>
                    <a:pt x="5399" y="10074"/>
                    <a:pt x="5552" y="10074"/>
                  </a:cubicBezTo>
                  <a:lnTo>
                    <a:pt x="5566" y="10074"/>
                  </a:lnTo>
                  <a:cubicBezTo>
                    <a:pt x="5727" y="10081"/>
                    <a:pt x="5939" y="10087"/>
                    <a:pt x="6147" y="10087"/>
                  </a:cubicBezTo>
                  <a:cubicBezTo>
                    <a:pt x="6354" y="10087"/>
                    <a:pt x="6557" y="10081"/>
                    <a:pt x="6696" y="10060"/>
                  </a:cubicBezTo>
                  <a:cubicBezTo>
                    <a:pt x="7115" y="9990"/>
                    <a:pt x="7505" y="9976"/>
                    <a:pt x="7240" y="9460"/>
                  </a:cubicBezTo>
                  <a:cubicBezTo>
                    <a:pt x="7184" y="9320"/>
                    <a:pt x="7059" y="9237"/>
                    <a:pt x="6891" y="9195"/>
                  </a:cubicBezTo>
                  <a:cubicBezTo>
                    <a:pt x="6738" y="9148"/>
                    <a:pt x="6554" y="9133"/>
                    <a:pt x="6363" y="9133"/>
                  </a:cubicBezTo>
                  <a:cubicBezTo>
                    <a:pt x="5982" y="9133"/>
                    <a:pt x="5576" y="9195"/>
                    <a:pt x="5343" y="9195"/>
                  </a:cubicBezTo>
                  <a:cubicBezTo>
                    <a:pt x="5164" y="9195"/>
                    <a:pt x="4926" y="9209"/>
                    <a:pt x="4692" y="9209"/>
                  </a:cubicBezTo>
                  <a:cubicBezTo>
                    <a:pt x="4308" y="9209"/>
                    <a:pt x="3932" y="9171"/>
                    <a:pt x="3837" y="8972"/>
                  </a:cubicBezTo>
                  <a:cubicBezTo>
                    <a:pt x="3683" y="8665"/>
                    <a:pt x="4339" y="8093"/>
                    <a:pt x="5608" y="7521"/>
                  </a:cubicBezTo>
                  <a:cubicBezTo>
                    <a:pt x="6864" y="6935"/>
                    <a:pt x="7645" y="5694"/>
                    <a:pt x="6640" y="2569"/>
                  </a:cubicBezTo>
                  <a:cubicBezTo>
                    <a:pt x="6417" y="1858"/>
                    <a:pt x="6068" y="1328"/>
                    <a:pt x="5664" y="951"/>
                  </a:cubicBezTo>
                  <a:cubicBezTo>
                    <a:pt x="4794" y="144"/>
                    <a:pt x="3682" y="0"/>
                    <a:pt x="2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5755684" y="3946368"/>
              <a:ext cx="2839" cy="4710"/>
            </a:xfrm>
            <a:custGeom>
              <a:avLst/>
              <a:gdLst/>
              <a:ahLst/>
              <a:cxnLst/>
              <a:rect l="l" t="t" r="r" b="b"/>
              <a:pathLst>
                <a:path w="85" h="141" extrusionOk="0">
                  <a:moveTo>
                    <a:pt x="1" y="1"/>
                  </a:moveTo>
                  <a:cubicBezTo>
                    <a:pt x="26" y="33"/>
                    <a:pt x="46" y="62"/>
                    <a:pt x="60" y="86"/>
                  </a:cubicBezTo>
                  <a:lnTo>
                    <a:pt x="60" y="86"/>
                  </a:lnTo>
                  <a:lnTo>
                    <a:pt x="28" y="15"/>
                  </a:lnTo>
                  <a:cubicBezTo>
                    <a:pt x="14" y="15"/>
                    <a:pt x="14" y="1"/>
                    <a:pt x="1" y="1"/>
                  </a:cubicBezTo>
                  <a:close/>
                  <a:moveTo>
                    <a:pt x="60" y="86"/>
                  </a:moveTo>
                  <a:lnTo>
                    <a:pt x="84" y="140"/>
                  </a:lnTo>
                  <a:cubicBezTo>
                    <a:pt x="84" y="133"/>
                    <a:pt x="76" y="113"/>
                    <a:pt x="60" y="86"/>
                  </a:cubicBezTo>
                  <a:close/>
                </a:path>
              </a:pathLst>
            </a:custGeom>
            <a:solidFill>
              <a:srgbClr val="250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239448" y="3541964"/>
              <a:ext cx="437072" cy="676835"/>
            </a:xfrm>
            <a:custGeom>
              <a:avLst/>
              <a:gdLst/>
              <a:ahLst/>
              <a:cxnLst/>
              <a:rect l="l" t="t" r="r" b="b"/>
              <a:pathLst>
                <a:path w="13085" h="20263" extrusionOk="0">
                  <a:moveTo>
                    <a:pt x="4617" y="0"/>
                  </a:moveTo>
                  <a:cubicBezTo>
                    <a:pt x="4617" y="0"/>
                    <a:pt x="4199" y="0"/>
                    <a:pt x="3515" y="600"/>
                  </a:cubicBezTo>
                  <a:cubicBezTo>
                    <a:pt x="3111" y="963"/>
                    <a:pt x="2609" y="1535"/>
                    <a:pt x="2065" y="2455"/>
                  </a:cubicBezTo>
                  <a:cubicBezTo>
                    <a:pt x="1981" y="2595"/>
                    <a:pt x="1897" y="2734"/>
                    <a:pt x="1814" y="2902"/>
                  </a:cubicBezTo>
                  <a:cubicBezTo>
                    <a:pt x="1437" y="3571"/>
                    <a:pt x="1061" y="4590"/>
                    <a:pt x="754" y="5803"/>
                  </a:cubicBezTo>
                  <a:cubicBezTo>
                    <a:pt x="489" y="6835"/>
                    <a:pt x="279" y="8007"/>
                    <a:pt x="154" y="9220"/>
                  </a:cubicBezTo>
                  <a:cubicBezTo>
                    <a:pt x="42" y="10308"/>
                    <a:pt x="0" y="11438"/>
                    <a:pt x="84" y="12526"/>
                  </a:cubicBezTo>
                  <a:cubicBezTo>
                    <a:pt x="168" y="13754"/>
                    <a:pt x="377" y="14939"/>
                    <a:pt x="782" y="15986"/>
                  </a:cubicBezTo>
                  <a:cubicBezTo>
                    <a:pt x="1172" y="16990"/>
                    <a:pt x="1730" y="17855"/>
                    <a:pt x="2497" y="18496"/>
                  </a:cubicBezTo>
                  <a:cubicBezTo>
                    <a:pt x="3237" y="19110"/>
                    <a:pt x="3990" y="19542"/>
                    <a:pt x="4729" y="19821"/>
                  </a:cubicBezTo>
                  <a:cubicBezTo>
                    <a:pt x="5544" y="20131"/>
                    <a:pt x="6347" y="20263"/>
                    <a:pt x="7110" y="20263"/>
                  </a:cubicBezTo>
                  <a:cubicBezTo>
                    <a:pt x="9403" y="20263"/>
                    <a:pt x="11330" y="19072"/>
                    <a:pt x="12094" y="17952"/>
                  </a:cubicBezTo>
                  <a:cubicBezTo>
                    <a:pt x="12401" y="17492"/>
                    <a:pt x="12652" y="16920"/>
                    <a:pt x="12805" y="16306"/>
                  </a:cubicBezTo>
                  <a:cubicBezTo>
                    <a:pt x="13001" y="15511"/>
                    <a:pt x="13084" y="14647"/>
                    <a:pt x="13014" y="13796"/>
                  </a:cubicBezTo>
                  <a:cubicBezTo>
                    <a:pt x="12959" y="13015"/>
                    <a:pt x="12777" y="12261"/>
                    <a:pt x="12457" y="11578"/>
                  </a:cubicBezTo>
                  <a:cubicBezTo>
                    <a:pt x="12331" y="11299"/>
                    <a:pt x="12164" y="11020"/>
                    <a:pt x="11996" y="10769"/>
                  </a:cubicBezTo>
                  <a:cubicBezTo>
                    <a:pt x="11954" y="10727"/>
                    <a:pt x="11927" y="10685"/>
                    <a:pt x="11885" y="10629"/>
                  </a:cubicBezTo>
                  <a:cubicBezTo>
                    <a:pt x="11634" y="10308"/>
                    <a:pt x="11424" y="9974"/>
                    <a:pt x="11229" y="9667"/>
                  </a:cubicBezTo>
                  <a:cubicBezTo>
                    <a:pt x="10532" y="8523"/>
                    <a:pt x="10211" y="7533"/>
                    <a:pt x="10099" y="7058"/>
                  </a:cubicBezTo>
                  <a:cubicBezTo>
                    <a:pt x="10043" y="6863"/>
                    <a:pt x="10029" y="6752"/>
                    <a:pt x="10029" y="6752"/>
                  </a:cubicBezTo>
                  <a:cubicBezTo>
                    <a:pt x="10029" y="6752"/>
                    <a:pt x="9011" y="4952"/>
                    <a:pt x="8230" y="3641"/>
                  </a:cubicBezTo>
                  <a:cubicBezTo>
                    <a:pt x="7854" y="3027"/>
                    <a:pt x="7547" y="2539"/>
                    <a:pt x="7393" y="2372"/>
                  </a:cubicBezTo>
                  <a:cubicBezTo>
                    <a:pt x="6933" y="1828"/>
                    <a:pt x="4617" y="0"/>
                    <a:pt x="4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5308859" y="3562473"/>
              <a:ext cx="305700" cy="308840"/>
            </a:xfrm>
            <a:custGeom>
              <a:avLst/>
              <a:gdLst/>
              <a:ahLst/>
              <a:cxnLst/>
              <a:rect l="l" t="t" r="r" b="b"/>
              <a:pathLst>
                <a:path w="9152" h="9246" extrusionOk="0">
                  <a:moveTo>
                    <a:pt x="1437" y="0"/>
                  </a:moveTo>
                  <a:cubicBezTo>
                    <a:pt x="1033" y="349"/>
                    <a:pt x="531" y="921"/>
                    <a:pt x="1" y="1841"/>
                  </a:cubicBezTo>
                  <a:cubicBezTo>
                    <a:pt x="322" y="3459"/>
                    <a:pt x="1242" y="6026"/>
                    <a:pt x="3879" y="7714"/>
                  </a:cubicBezTo>
                  <a:cubicBezTo>
                    <a:pt x="5759" y="8918"/>
                    <a:pt x="7119" y="9245"/>
                    <a:pt x="8042" y="9245"/>
                  </a:cubicBezTo>
                  <a:cubicBezTo>
                    <a:pt x="8530" y="9245"/>
                    <a:pt x="8896" y="9154"/>
                    <a:pt x="9151" y="9053"/>
                  </a:cubicBezTo>
                  <a:cubicBezTo>
                    <a:pt x="8454" y="7909"/>
                    <a:pt x="8147" y="6919"/>
                    <a:pt x="8021" y="6444"/>
                  </a:cubicBezTo>
                  <a:cubicBezTo>
                    <a:pt x="6864" y="5900"/>
                    <a:pt x="4897" y="4812"/>
                    <a:pt x="3390" y="3013"/>
                  </a:cubicBezTo>
                  <a:cubicBezTo>
                    <a:pt x="2233" y="1646"/>
                    <a:pt x="1689" y="642"/>
                    <a:pt x="1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5244559" y="3735799"/>
              <a:ext cx="410984" cy="222795"/>
            </a:xfrm>
            <a:custGeom>
              <a:avLst/>
              <a:gdLst/>
              <a:ahLst/>
              <a:cxnLst/>
              <a:rect l="l" t="t" r="r" b="b"/>
              <a:pathLst>
                <a:path w="12304" h="6670" extrusionOk="0">
                  <a:moveTo>
                    <a:pt x="601" y="0"/>
                  </a:moveTo>
                  <a:cubicBezTo>
                    <a:pt x="350" y="1032"/>
                    <a:pt x="126" y="2204"/>
                    <a:pt x="1" y="3431"/>
                  </a:cubicBezTo>
                  <a:cubicBezTo>
                    <a:pt x="1019" y="4366"/>
                    <a:pt x="3139" y="6012"/>
                    <a:pt x="6069" y="6500"/>
                  </a:cubicBezTo>
                  <a:cubicBezTo>
                    <a:pt x="6809" y="6620"/>
                    <a:pt x="7491" y="6670"/>
                    <a:pt x="8113" y="6670"/>
                  </a:cubicBezTo>
                  <a:cubicBezTo>
                    <a:pt x="10302" y="6670"/>
                    <a:pt x="11739" y="6057"/>
                    <a:pt x="12304" y="5775"/>
                  </a:cubicBezTo>
                  <a:cubicBezTo>
                    <a:pt x="12178" y="5496"/>
                    <a:pt x="12025" y="5217"/>
                    <a:pt x="11843" y="4966"/>
                  </a:cubicBezTo>
                  <a:cubicBezTo>
                    <a:pt x="11568" y="5009"/>
                    <a:pt x="11141" y="5057"/>
                    <a:pt x="10591" y="5057"/>
                  </a:cubicBezTo>
                  <a:cubicBezTo>
                    <a:pt x="9189" y="5057"/>
                    <a:pt x="6985" y="4747"/>
                    <a:pt x="4450" y="3264"/>
                  </a:cubicBezTo>
                  <a:cubicBezTo>
                    <a:pt x="2442" y="2078"/>
                    <a:pt x="1284" y="921"/>
                    <a:pt x="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5242254" y="3960364"/>
              <a:ext cx="434266" cy="166378"/>
            </a:xfrm>
            <a:custGeom>
              <a:avLst/>
              <a:gdLst/>
              <a:ahLst/>
              <a:cxnLst/>
              <a:rect l="l" t="t" r="r" b="b"/>
              <a:pathLst>
                <a:path w="13001" h="49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242"/>
                    <a:pt x="293" y="2427"/>
                    <a:pt x="698" y="3460"/>
                  </a:cubicBezTo>
                  <a:cubicBezTo>
                    <a:pt x="1479" y="3948"/>
                    <a:pt x="3418" y="4938"/>
                    <a:pt x="6458" y="4980"/>
                  </a:cubicBezTo>
                  <a:cubicBezTo>
                    <a:pt x="6509" y="4980"/>
                    <a:pt x="6559" y="4981"/>
                    <a:pt x="6610" y="4981"/>
                  </a:cubicBezTo>
                  <a:cubicBezTo>
                    <a:pt x="9439" y="4981"/>
                    <a:pt x="11652" y="4219"/>
                    <a:pt x="12721" y="3780"/>
                  </a:cubicBezTo>
                  <a:cubicBezTo>
                    <a:pt x="12930" y="2999"/>
                    <a:pt x="13000" y="2134"/>
                    <a:pt x="12930" y="1270"/>
                  </a:cubicBezTo>
                  <a:lnTo>
                    <a:pt x="12930" y="1270"/>
                  </a:lnTo>
                  <a:cubicBezTo>
                    <a:pt x="12116" y="1735"/>
                    <a:pt x="10002" y="2773"/>
                    <a:pt x="7550" y="2773"/>
                  </a:cubicBezTo>
                  <a:cubicBezTo>
                    <a:pt x="7062" y="2773"/>
                    <a:pt x="6561" y="2732"/>
                    <a:pt x="6054" y="2637"/>
                  </a:cubicBezTo>
                  <a:cubicBezTo>
                    <a:pt x="3362" y="2134"/>
                    <a:pt x="1102" y="7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5612187" y="3697686"/>
              <a:ext cx="143998" cy="154654"/>
            </a:xfrm>
            <a:custGeom>
              <a:avLst/>
              <a:gdLst/>
              <a:ahLst/>
              <a:cxnLst/>
              <a:rect l="l" t="t" r="r" b="b"/>
              <a:pathLst>
                <a:path w="4311" h="4630" extrusionOk="0">
                  <a:moveTo>
                    <a:pt x="563" y="0"/>
                  </a:moveTo>
                  <a:cubicBezTo>
                    <a:pt x="256" y="0"/>
                    <a:pt x="117" y="137"/>
                    <a:pt x="70" y="248"/>
                  </a:cubicBezTo>
                  <a:cubicBezTo>
                    <a:pt x="0" y="416"/>
                    <a:pt x="70" y="820"/>
                    <a:pt x="70" y="820"/>
                  </a:cubicBezTo>
                  <a:cubicBezTo>
                    <a:pt x="70" y="820"/>
                    <a:pt x="1325" y="1378"/>
                    <a:pt x="1828" y="1908"/>
                  </a:cubicBezTo>
                  <a:cubicBezTo>
                    <a:pt x="2330" y="2424"/>
                    <a:pt x="2567" y="3582"/>
                    <a:pt x="2511" y="3875"/>
                  </a:cubicBezTo>
                  <a:cubicBezTo>
                    <a:pt x="2469" y="4168"/>
                    <a:pt x="2511" y="4489"/>
                    <a:pt x="2748" y="4586"/>
                  </a:cubicBezTo>
                  <a:cubicBezTo>
                    <a:pt x="2804" y="4615"/>
                    <a:pt x="2858" y="4629"/>
                    <a:pt x="2909" y="4629"/>
                  </a:cubicBezTo>
                  <a:cubicBezTo>
                    <a:pt x="2984" y="4629"/>
                    <a:pt x="3053" y="4597"/>
                    <a:pt x="3111" y="4531"/>
                  </a:cubicBezTo>
                  <a:cubicBezTo>
                    <a:pt x="3181" y="4461"/>
                    <a:pt x="3250" y="4349"/>
                    <a:pt x="3320" y="4196"/>
                  </a:cubicBezTo>
                  <a:cubicBezTo>
                    <a:pt x="3487" y="3833"/>
                    <a:pt x="3404" y="3178"/>
                    <a:pt x="3404" y="3080"/>
                  </a:cubicBezTo>
                  <a:lnTo>
                    <a:pt x="3404" y="3080"/>
                  </a:lnTo>
                  <a:cubicBezTo>
                    <a:pt x="3404" y="3108"/>
                    <a:pt x="3418" y="3206"/>
                    <a:pt x="3446" y="3331"/>
                  </a:cubicBezTo>
                  <a:cubicBezTo>
                    <a:pt x="3487" y="3610"/>
                    <a:pt x="3571" y="4056"/>
                    <a:pt x="3599" y="4252"/>
                  </a:cubicBezTo>
                  <a:cubicBezTo>
                    <a:pt x="3619" y="4473"/>
                    <a:pt x="3777" y="4578"/>
                    <a:pt x="3936" y="4578"/>
                  </a:cubicBezTo>
                  <a:cubicBezTo>
                    <a:pt x="3998" y="4578"/>
                    <a:pt x="4060" y="4562"/>
                    <a:pt x="4115" y="4531"/>
                  </a:cubicBezTo>
                  <a:cubicBezTo>
                    <a:pt x="4185" y="4489"/>
                    <a:pt x="4241" y="4335"/>
                    <a:pt x="4269" y="4112"/>
                  </a:cubicBezTo>
                  <a:cubicBezTo>
                    <a:pt x="4310" y="3722"/>
                    <a:pt x="4241" y="3108"/>
                    <a:pt x="3948" y="2592"/>
                  </a:cubicBezTo>
                  <a:cubicBezTo>
                    <a:pt x="3529" y="1866"/>
                    <a:pt x="2176" y="639"/>
                    <a:pt x="1367" y="220"/>
                  </a:cubicBezTo>
                  <a:cubicBezTo>
                    <a:pt x="1298" y="179"/>
                    <a:pt x="1214" y="151"/>
                    <a:pt x="1158" y="123"/>
                  </a:cubicBezTo>
                  <a:cubicBezTo>
                    <a:pt x="912" y="34"/>
                    <a:pt x="716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5357793" y="3346292"/>
              <a:ext cx="335027" cy="481029"/>
            </a:xfrm>
            <a:custGeom>
              <a:avLst/>
              <a:gdLst/>
              <a:ahLst/>
              <a:cxnLst/>
              <a:rect l="l" t="t" r="r" b="b"/>
              <a:pathLst>
                <a:path w="10030" h="14401" extrusionOk="0">
                  <a:moveTo>
                    <a:pt x="7840" y="0"/>
                  </a:moveTo>
                  <a:cubicBezTo>
                    <a:pt x="7840" y="0"/>
                    <a:pt x="7017" y="209"/>
                    <a:pt x="6556" y="781"/>
                  </a:cubicBezTo>
                  <a:cubicBezTo>
                    <a:pt x="6096" y="1353"/>
                    <a:pt x="1326" y="2971"/>
                    <a:pt x="656" y="5259"/>
                  </a:cubicBezTo>
                  <a:cubicBezTo>
                    <a:pt x="0" y="7546"/>
                    <a:pt x="503" y="8355"/>
                    <a:pt x="1660" y="9764"/>
                  </a:cubicBezTo>
                  <a:cubicBezTo>
                    <a:pt x="2818" y="11159"/>
                    <a:pt x="3362" y="12484"/>
                    <a:pt x="4101" y="13168"/>
                  </a:cubicBezTo>
                  <a:cubicBezTo>
                    <a:pt x="4729" y="13739"/>
                    <a:pt x="5426" y="14256"/>
                    <a:pt x="6180" y="14367"/>
                  </a:cubicBezTo>
                  <a:cubicBezTo>
                    <a:pt x="6302" y="14388"/>
                    <a:pt x="6417" y="14400"/>
                    <a:pt x="6536" y="14400"/>
                  </a:cubicBezTo>
                  <a:cubicBezTo>
                    <a:pt x="6579" y="14400"/>
                    <a:pt x="6623" y="14399"/>
                    <a:pt x="6668" y="14395"/>
                  </a:cubicBezTo>
                  <a:cubicBezTo>
                    <a:pt x="7616" y="14297"/>
                    <a:pt x="7923" y="13279"/>
                    <a:pt x="8021" y="12121"/>
                  </a:cubicBezTo>
                  <a:cubicBezTo>
                    <a:pt x="8091" y="11257"/>
                    <a:pt x="8593" y="10057"/>
                    <a:pt x="9081" y="9136"/>
                  </a:cubicBezTo>
                  <a:cubicBezTo>
                    <a:pt x="9234" y="8843"/>
                    <a:pt x="9374" y="8578"/>
                    <a:pt x="9499" y="8369"/>
                  </a:cubicBezTo>
                  <a:cubicBezTo>
                    <a:pt x="10029" y="7477"/>
                    <a:pt x="9151" y="6235"/>
                    <a:pt x="9109" y="5747"/>
                  </a:cubicBezTo>
                  <a:cubicBezTo>
                    <a:pt x="9053" y="5259"/>
                    <a:pt x="7840" y="0"/>
                    <a:pt x="7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5731935" y="3131815"/>
              <a:ext cx="189659" cy="180674"/>
            </a:xfrm>
            <a:custGeom>
              <a:avLst/>
              <a:gdLst/>
              <a:ahLst/>
              <a:cxnLst/>
              <a:rect l="l" t="t" r="r" b="b"/>
              <a:pathLst>
                <a:path w="5678" h="5409" extrusionOk="0">
                  <a:moveTo>
                    <a:pt x="5292" y="0"/>
                  </a:moveTo>
                  <a:cubicBezTo>
                    <a:pt x="5273" y="0"/>
                    <a:pt x="5252" y="2"/>
                    <a:pt x="5231" y="5"/>
                  </a:cubicBezTo>
                  <a:cubicBezTo>
                    <a:pt x="4868" y="60"/>
                    <a:pt x="3752" y="60"/>
                    <a:pt x="2497" y="577"/>
                  </a:cubicBezTo>
                  <a:cubicBezTo>
                    <a:pt x="2497" y="577"/>
                    <a:pt x="2497" y="577"/>
                    <a:pt x="2497" y="591"/>
                  </a:cubicBezTo>
                  <a:cubicBezTo>
                    <a:pt x="2302" y="660"/>
                    <a:pt x="2092" y="758"/>
                    <a:pt x="1897" y="869"/>
                  </a:cubicBezTo>
                  <a:cubicBezTo>
                    <a:pt x="405" y="1706"/>
                    <a:pt x="0" y="3757"/>
                    <a:pt x="0" y="3757"/>
                  </a:cubicBezTo>
                  <a:cubicBezTo>
                    <a:pt x="0" y="3757"/>
                    <a:pt x="56" y="4022"/>
                    <a:pt x="168" y="4273"/>
                  </a:cubicBezTo>
                  <a:cubicBezTo>
                    <a:pt x="223" y="4412"/>
                    <a:pt x="307" y="4552"/>
                    <a:pt x="405" y="4622"/>
                  </a:cubicBezTo>
                  <a:cubicBezTo>
                    <a:pt x="670" y="4803"/>
                    <a:pt x="1367" y="5305"/>
                    <a:pt x="1688" y="5389"/>
                  </a:cubicBezTo>
                  <a:cubicBezTo>
                    <a:pt x="1735" y="5402"/>
                    <a:pt x="1776" y="5408"/>
                    <a:pt x="1812" y="5408"/>
                  </a:cubicBezTo>
                  <a:cubicBezTo>
                    <a:pt x="2012" y="5408"/>
                    <a:pt x="2081" y="5219"/>
                    <a:pt x="2399" y="4901"/>
                  </a:cubicBezTo>
                  <a:cubicBezTo>
                    <a:pt x="2776" y="4524"/>
                    <a:pt x="3655" y="4552"/>
                    <a:pt x="4017" y="4273"/>
                  </a:cubicBezTo>
                  <a:cubicBezTo>
                    <a:pt x="4380" y="3994"/>
                    <a:pt x="5147" y="2404"/>
                    <a:pt x="5426" y="1427"/>
                  </a:cubicBezTo>
                  <a:cubicBezTo>
                    <a:pt x="5678" y="488"/>
                    <a:pt x="5653" y="0"/>
                    <a:pt x="5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5731935" y="3151054"/>
              <a:ext cx="83406" cy="142261"/>
            </a:xfrm>
            <a:custGeom>
              <a:avLst/>
              <a:gdLst/>
              <a:ahLst/>
              <a:cxnLst/>
              <a:rect l="l" t="t" r="r" b="b"/>
              <a:pathLst>
                <a:path w="2497" h="4259" extrusionOk="0">
                  <a:moveTo>
                    <a:pt x="2497" y="1"/>
                  </a:moveTo>
                  <a:lnTo>
                    <a:pt x="2497" y="1"/>
                  </a:lnTo>
                  <a:cubicBezTo>
                    <a:pt x="2302" y="84"/>
                    <a:pt x="2092" y="182"/>
                    <a:pt x="1897" y="293"/>
                  </a:cubicBezTo>
                  <a:cubicBezTo>
                    <a:pt x="405" y="1116"/>
                    <a:pt x="0" y="3181"/>
                    <a:pt x="0" y="3181"/>
                  </a:cubicBezTo>
                  <a:cubicBezTo>
                    <a:pt x="0" y="3181"/>
                    <a:pt x="56" y="3446"/>
                    <a:pt x="168" y="3697"/>
                  </a:cubicBezTo>
                  <a:cubicBezTo>
                    <a:pt x="544" y="3968"/>
                    <a:pt x="1100" y="4259"/>
                    <a:pt x="1508" y="4259"/>
                  </a:cubicBezTo>
                  <a:cubicBezTo>
                    <a:pt x="1583" y="4259"/>
                    <a:pt x="1653" y="4249"/>
                    <a:pt x="1716" y="4227"/>
                  </a:cubicBezTo>
                  <a:cubicBezTo>
                    <a:pt x="2246" y="4032"/>
                    <a:pt x="2288" y="3083"/>
                    <a:pt x="1813" y="1925"/>
                  </a:cubicBezTo>
                  <a:lnTo>
                    <a:pt x="1799" y="1925"/>
                  </a:lnTo>
                  <a:cubicBezTo>
                    <a:pt x="1437" y="1061"/>
                    <a:pt x="1576" y="475"/>
                    <a:pt x="2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5788285" y="3135990"/>
              <a:ext cx="131272" cy="174662"/>
            </a:xfrm>
            <a:custGeom>
              <a:avLst/>
              <a:gdLst/>
              <a:ahLst/>
              <a:cxnLst/>
              <a:rect l="l" t="t" r="r" b="b"/>
              <a:pathLst>
                <a:path w="3930" h="5229" extrusionOk="0">
                  <a:moveTo>
                    <a:pt x="3714" y="0"/>
                  </a:moveTo>
                  <a:cubicBezTo>
                    <a:pt x="3629" y="0"/>
                    <a:pt x="3512" y="47"/>
                    <a:pt x="3376" y="103"/>
                  </a:cubicBezTo>
                  <a:cubicBezTo>
                    <a:pt x="2972" y="270"/>
                    <a:pt x="1061" y="1721"/>
                    <a:pt x="908" y="2321"/>
                  </a:cubicBezTo>
                  <a:cubicBezTo>
                    <a:pt x="768" y="2934"/>
                    <a:pt x="1061" y="3688"/>
                    <a:pt x="740" y="4273"/>
                  </a:cubicBezTo>
                  <a:cubicBezTo>
                    <a:pt x="419" y="4873"/>
                    <a:pt x="1" y="4971"/>
                    <a:pt x="1" y="4971"/>
                  </a:cubicBezTo>
                  <a:cubicBezTo>
                    <a:pt x="1" y="4971"/>
                    <a:pt x="48" y="5229"/>
                    <a:pt x="238" y="5229"/>
                  </a:cubicBezTo>
                  <a:cubicBezTo>
                    <a:pt x="256" y="5229"/>
                    <a:pt x="274" y="5227"/>
                    <a:pt x="294" y="5222"/>
                  </a:cubicBezTo>
                  <a:cubicBezTo>
                    <a:pt x="531" y="5166"/>
                    <a:pt x="629" y="4664"/>
                    <a:pt x="1103" y="4469"/>
                  </a:cubicBezTo>
                  <a:cubicBezTo>
                    <a:pt x="1591" y="4260"/>
                    <a:pt x="1968" y="4315"/>
                    <a:pt x="2316" y="4036"/>
                  </a:cubicBezTo>
                  <a:cubicBezTo>
                    <a:pt x="2665" y="3757"/>
                    <a:pt x="3474" y="1819"/>
                    <a:pt x="3753" y="842"/>
                  </a:cubicBezTo>
                  <a:cubicBezTo>
                    <a:pt x="3929" y="184"/>
                    <a:pt x="3884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5598659" y="3242377"/>
              <a:ext cx="373240" cy="383494"/>
            </a:xfrm>
            <a:custGeom>
              <a:avLst/>
              <a:gdLst/>
              <a:ahLst/>
              <a:cxnLst/>
              <a:rect l="l" t="t" r="r" b="b"/>
              <a:pathLst>
                <a:path w="11174" h="11481" extrusionOk="0">
                  <a:moveTo>
                    <a:pt x="3681" y="1"/>
                  </a:moveTo>
                  <a:cubicBezTo>
                    <a:pt x="3129" y="1"/>
                    <a:pt x="2511" y="178"/>
                    <a:pt x="1828" y="531"/>
                  </a:cubicBezTo>
                  <a:cubicBezTo>
                    <a:pt x="1661" y="628"/>
                    <a:pt x="1493" y="740"/>
                    <a:pt x="1354" y="865"/>
                  </a:cubicBezTo>
                  <a:cubicBezTo>
                    <a:pt x="838" y="1326"/>
                    <a:pt x="531" y="1981"/>
                    <a:pt x="363" y="2665"/>
                  </a:cubicBezTo>
                  <a:cubicBezTo>
                    <a:pt x="1" y="4101"/>
                    <a:pt x="196" y="5664"/>
                    <a:pt x="196" y="5664"/>
                  </a:cubicBezTo>
                  <a:cubicBezTo>
                    <a:pt x="615" y="9179"/>
                    <a:pt x="2414" y="10420"/>
                    <a:pt x="3865" y="10797"/>
                  </a:cubicBezTo>
                  <a:cubicBezTo>
                    <a:pt x="4246" y="10892"/>
                    <a:pt x="4601" y="10928"/>
                    <a:pt x="4901" y="10928"/>
                  </a:cubicBezTo>
                  <a:cubicBezTo>
                    <a:pt x="5216" y="10928"/>
                    <a:pt x="5472" y="10889"/>
                    <a:pt x="5636" y="10839"/>
                  </a:cubicBezTo>
                  <a:cubicBezTo>
                    <a:pt x="6108" y="11205"/>
                    <a:pt x="7290" y="11481"/>
                    <a:pt x="8353" y="11481"/>
                  </a:cubicBezTo>
                  <a:cubicBezTo>
                    <a:pt x="8545" y="11481"/>
                    <a:pt x="8734" y="11472"/>
                    <a:pt x="8914" y="11452"/>
                  </a:cubicBezTo>
                  <a:cubicBezTo>
                    <a:pt x="10072" y="11313"/>
                    <a:pt x="10978" y="10839"/>
                    <a:pt x="11104" y="10071"/>
                  </a:cubicBezTo>
                  <a:cubicBezTo>
                    <a:pt x="11174" y="9681"/>
                    <a:pt x="11048" y="9318"/>
                    <a:pt x="10783" y="8956"/>
                  </a:cubicBezTo>
                  <a:cubicBezTo>
                    <a:pt x="10532" y="8593"/>
                    <a:pt x="10128" y="8230"/>
                    <a:pt x="9639" y="7826"/>
                  </a:cubicBezTo>
                  <a:cubicBezTo>
                    <a:pt x="8649" y="7003"/>
                    <a:pt x="7226" y="4980"/>
                    <a:pt x="6361" y="2511"/>
                  </a:cubicBezTo>
                  <a:cubicBezTo>
                    <a:pt x="5770" y="832"/>
                    <a:pt x="4878" y="1"/>
                    <a:pt x="3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5606141" y="3242176"/>
              <a:ext cx="353198" cy="312113"/>
            </a:xfrm>
            <a:custGeom>
              <a:avLst/>
              <a:gdLst/>
              <a:ahLst/>
              <a:cxnLst/>
              <a:rect l="l" t="t" r="r" b="b"/>
              <a:pathLst>
                <a:path w="10574" h="9344" extrusionOk="0">
                  <a:moveTo>
                    <a:pt x="3458" y="1"/>
                  </a:moveTo>
                  <a:cubicBezTo>
                    <a:pt x="2905" y="1"/>
                    <a:pt x="2287" y="180"/>
                    <a:pt x="1604" y="537"/>
                  </a:cubicBezTo>
                  <a:cubicBezTo>
                    <a:pt x="795" y="955"/>
                    <a:pt x="363" y="1792"/>
                    <a:pt x="139" y="2657"/>
                  </a:cubicBezTo>
                  <a:cubicBezTo>
                    <a:pt x="0" y="3745"/>
                    <a:pt x="237" y="4679"/>
                    <a:pt x="879" y="5070"/>
                  </a:cubicBezTo>
                  <a:cubicBezTo>
                    <a:pt x="1220" y="5270"/>
                    <a:pt x="1537" y="5337"/>
                    <a:pt x="1832" y="5337"/>
                  </a:cubicBezTo>
                  <a:cubicBezTo>
                    <a:pt x="2438" y="5337"/>
                    <a:pt x="2953" y="5054"/>
                    <a:pt x="3394" y="5054"/>
                  </a:cubicBezTo>
                  <a:cubicBezTo>
                    <a:pt x="3609" y="5054"/>
                    <a:pt x="3807" y="5121"/>
                    <a:pt x="3989" y="5321"/>
                  </a:cubicBezTo>
                  <a:cubicBezTo>
                    <a:pt x="4673" y="6088"/>
                    <a:pt x="4338" y="7204"/>
                    <a:pt x="5217" y="8097"/>
                  </a:cubicBezTo>
                  <a:cubicBezTo>
                    <a:pt x="5273" y="8152"/>
                    <a:pt x="5342" y="8208"/>
                    <a:pt x="5412" y="8264"/>
                  </a:cubicBezTo>
                  <a:cubicBezTo>
                    <a:pt x="6441" y="9100"/>
                    <a:pt x="7328" y="9343"/>
                    <a:pt x="8848" y="9343"/>
                  </a:cubicBezTo>
                  <a:cubicBezTo>
                    <a:pt x="8977" y="9343"/>
                    <a:pt x="9110" y="9341"/>
                    <a:pt x="9248" y="9338"/>
                  </a:cubicBezTo>
                  <a:cubicBezTo>
                    <a:pt x="9848" y="9324"/>
                    <a:pt x="10280" y="9171"/>
                    <a:pt x="10573" y="8962"/>
                  </a:cubicBezTo>
                  <a:lnTo>
                    <a:pt x="10559" y="8962"/>
                  </a:lnTo>
                  <a:cubicBezTo>
                    <a:pt x="10308" y="8599"/>
                    <a:pt x="9904" y="8236"/>
                    <a:pt x="9415" y="7832"/>
                  </a:cubicBezTo>
                  <a:cubicBezTo>
                    <a:pt x="8927" y="7413"/>
                    <a:pt x="8313" y="6702"/>
                    <a:pt x="7728" y="5795"/>
                  </a:cubicBezTo>
                  <a:cubicBezTo>
                    <a:pt x="7142" y="4875"/>
                    <a:pt x="6570" y="3745"/>
                    <a:pt x="6137" y="2517"/>
                  </a:cubicBezTo>
                  <a:cubicBezTo>
                    <a:pt x="5546" y="838"/>
                    <a:pt x="4654" y="1"/>
                    <a:pt x="3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5755684" y="3550816"/>
              <a:ext cx="34972" cy="57352"/>
            </a:xfrm>
            <a:custGeom>
              <a:avLst/>
              <a:gdLst/>
              <a:ahLst/>
              <a:cxnLst/>
              <a:rect l="l" t="t" r="r" b="b"/>
              <a:pathLst>
                <a:path w="1047" h="1717" extrusionOk="0">
                  <a:moveTo>
                    <a:pt x="98" y="0"/>
                  </a:moveTo>
                  <a:cubicBezTo>
                    <a:pt x="42" y="14"/>
                    <a:pt x="1" y="70"/>
                    <a:pt x="14" y="126"/>
                  </a:cubicBezTo>
                  <a:cubicBezTo>
                    <a:pt x="140" y="921"/>
                    <a:pt x="823" y="1646"/>
                    <a:pt x="865" y="1674"/>
                  </a:cubicBezTo>
                  <a:cubicBezTo>
                    <a:pt x="879" y="1702"/>
                    <a:pt x="907" y="1716"/>
                    <a:pt x="935" y="1716"/>
                  </a:cubicBezTo>
                  <a:cubicBezTo>
                    <a:pt x="963" y="1716"/>
                    <a:pt x="977" y="1702"/>
                    <a:pt x="1005" y="1688"/>
                  </a:cubicBezTo>
                  <a:cubicBezTo>
                    <a:pt x="1047" y="1646"/>
                    <a:pt x="1047" y="1577"/>
                    <a:pt x="1005" y="1535"/>
                  </a:cubicBezTo>
                  <a:cubicBezTo>
                    <a:pt x="1005" y="1535"/>
                    <a:pt x="335" y="837"/>
                    <a:pt x="210" y="84"/>
                  </a:cubicBezTo>
                  <a:cubicBezTo>
                    <a:pt x="196" y="28"/>
                    <a:pt x="154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5737980" y="3542064"/>
              <a:ext cx="50338" cy="16701"/>
            </a:xfrm>
            <a:custGeom>
              <a:avLst/>
              <a:gdLst/>
              <a:ahLst/>
              <a:cxnLst/>
              <a:rect l="l" t="t" r="r" b="b"/>
              <a:pathLst>
                <a:path w="1507" h="500" extrusionOk="0">
                  <a:moveTo>
                    <a:pt x="1394" y="0"/>
                  </a:moveTo>
                  <a:cubicBezTo>
                    <a:pt x="1372" y="0"/>
                    <a:pt x="1349" y="8"/>
                    <a:pt x="1326" y="25"/>
                  </a:cubicBezTo>
                  <a:cubicBezTo>
                    <a:pt x="1000" y="253"/>
                    <a:pt x="651" y="301"/>
                    <a:pt x="416" y="301"/>
                  </a:cubicBezTo>
                  <a:cubicBezTo>
                    <a:pt x="249" y="301"/>
                    <a:pt x="140" y="276"/>
                    <a:pt x="140" y="276"/>
                  </a:cubicBezTo>
                  <a:cubicBezTo>
                    <a:pt x="130" y="274"/>
                    <a:pt x="121" y="273"/>
                    <a:pt x="111" y="273"/>
                  </a:cubicBezTo>
                  <a:cubicBezTo>
                    <a:pt x="66" y="273"/>
                    <a:pt x="26" y="300"/>
                    <a:pt x="14" y="346"/>
                  </a:cubicBezTo>
                  <a:cubicBezTo>
                    <a:pt x="0" y="402"/>
                    <a:pt x="28" y="458"/>
                    <a:pt x="84" y="472"/>
                  </a:cubicBezTo>
                  <a:cubicBezTo>
                    <a:pt x="98" y="472"/>
                    <a:pt x="238" y="500"/>
                    <a:pt x="433" y="500"/>
                  </a:cubicBezTo>
                  <a:cubicBezTo>
                    <a:pt x="698" y="500"/>
                    <a:pt x="1075" y="444"/>
                    <a:pt x="1451" y="179"/>
                  </a:cubicBezTo>
                  <a:cubicBezTo>
                    <a:pt x="1493" y="151"/>
                    <a:pt x="1507" y="95"/>
                    <a:pt x="1465" y="39"/>
                  </a:cubicBezTo>
                  <a:cubicBezTo>
                    <a:pt x="1449" y="15"/>
                    <a:pt x="1423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894605" y="3530741"/>
              <a:ext cx="78696" cy="71648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1133" y="1"/>
                  </a:moveTo>
                  <a:cubicBezTo>
                    <a:pt x="346" y="1"/>
                    <a:pt x="1" y="631"/>
                    <a:pt x="124" y="1369"/>
                  </a:cubicBezTo>
                  <a:cubicBezTo>
                    <a:pt x="224" y="1902"/>
                    <a:pt x="615" y="2145"/>
                    <a:pt x="1076" y="2145"/>
                  </a:cubicBezTo>
                  <a:cubicBezTo>
                    <a:pt x="1254" y="2145"/>
                    <a:pt x="1443" y="2108"/>
                    <a:pt x="1630" y="2038"/>
                  </a:cubicBezTo>
                  <a:cubicBezTo>
                    <a:pt x="2300" y="1787"/>
                    <a:pt x="2356" y="978"/>
                    <a:pt x="2090" y="588"/>
                  </a:cubicBezTo>
                  <a:cubicBezTo>
                    <a:pt x="1839" y="211"/>
                    <a:pt x="1533" y="16"/>
                    <a:pt x="1184" y="2"/>
                  </a:cubicBezTo>
                  <a:cubicBezTo>
                    <a:pt x="1167" y="1"/>
                    <a:pt x="1149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5910838" y="3564310"/>
              <a:ext cx="13060" cy="16367"/>
            </a:xfrm>
            <a:custGeom>
              <a:avLst/>
              <a:gdLst/>
              <a:ahLst/>
              <a:cxnLst/>
              <a:rect l="l" t="t" r="r" b="b"/>
              <a:pathLst>
                <a:path w="391" h="490" extrusionOk="0">
                  <a:moveTo>
                    <a:pt x="196" y="1"/>
                  </a:moveTo>
                  <a:cubicBezTo>
                    <a:pt x="84" y="1"/>
                    <a:pt x="0" y="113"/>
                    <a:pt x="0" y="238"/>
                  </a:cubicBezTo>
                  <a:cubicBezTo>
                    <a:pt x="0" y="378"/>
                    <a:pt x="84" y="489"/>
                    <a:pt x="196" y="489"/>
                  </a:cubicBezTo>
                  <a:cubicBezTo>
                    <a:pt x="307" y="489"/>
                    <a:pt x="391" y="378"/>
                    <a:pt x="391" y="238"/>
                  </a:cubicBezTo>
                  <a:cubicBezTo>
                    <a:pt x="391" y="113"/>
                    <a:pt x="307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951823" y="3564310"/>
              <a:ext cx="13094" cy="16367"/>
            </a:xfrm>
            <a:custGeom>
              <a:avLst/>
              <a:gdLst/>
              <a:ahLst/>
              <a:cxnLst/>
              <a:rect l="l" t="t" r="r" b="b"/>
              <a:pathLst>
                <a:path w="392" h="490" extrusionOk="0">
                  <a:moveTo>
                    <a:pt x="196" y="1"/>
                  </a:moveTo>
                  <a:cubicBezTo>
                    <a:pt x="85" y="1"/>
                    <a:pt x="1" y="113"/>
                    <a:pt x="1" y="238"/>
                  </a:cubicBezTo>
                  <a:cubicBezTo>
                    <a:pt x="1" y="378"/>
                    <a:pt x="85" y="489"/>
                    <a:pt x="196" y="489"/>
                  </a:cubicBezTo>
                  <a:cubicBezTo>
                    <a:pt x="308" y="489"/>
                    <a:pt x="391" y="378"/>
                    <a:pt x="391" y="238"/>
                  </a:cubicBezTo>
                  <a:cubicBezTo>
                    <a:pt x="391" y="113"/>
                    <a:pt x="3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5673681" y="3301700"/>
              <a:ext cx="64333" cy="46931"/>
            </a:xfrm>
            <a:custGeom>
              <a:avLst/>
              <a:gdLst/>
              <a:ahLst/>
              <a:cxnLst/>
              <a:rect l="l" t="t" r="r" b="b"/>
              <a:pathLst>
                <a:path w="1926" h="1405" extrusionOk="0">
                  <a:moveTo>
                    <a:pt x="1198" y="0"/>
                  </a:moveTo>
                  <a:cubicBezTo>
                    <a:pt x="1027" y="0"/>
                    <a:pt x="847" y="45"/>
                    <a:pt x="684" y="149"/>
                  </a:cubicBezTo>
                  <a:cubicBezTo>
                    <a:pt x="1" y="568"/>
                    <a:pt x="307" y="1405"/>
                    <a:pt x="991" y="1405"/>
                  </a:cubicBezTo>
                  <a:cubicBezTo>
                    <a:pt x="1660" y="1405"/>
                    <a:pt x="1925" y="875"/>
                    <a:pt x="1898" y="470"/>
                  </a:cubicBezTo>
                  <a:cubicBezTo>
                    <a:pt x="1869" y="197"/>
                    <a:pt x="1554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5746365" y="3301533"/>
              <a:ext cx="35440" cy="27991"/>
            </a:xfrm>
            <a:custGeom>
              <a:avLst/>
              <a:gdLst/>
              <a:ahLst/>
              <a:cxnLst/>
              <a:rect l="l" t="t" r="r" b="b"/>
              <a:pathLst>
                <a:path w="1061" h="838" extrusionOk="0">
                  <a:moveTo>
                    <a:pt x="391" y="1"/>
                  </a:moveTo>
                  <a:cubicBezTo>
                    <a:pt x="1" y="15"/>
                    <a:pt x="70" y="280"/>
                    <a:pt x="56" y="531"/>
                  </a:cubicBezTo>
                  <a:cubicBezTo>
                    <a:pt x="42" y="768"/>
                    <a:pt x="126" y="838"/>
                    <a:pt x="545" y="838"/>
                  </a:cubicBezTo>
                  <a:cubicBezTo>
                    <a:pt x="963" y="838"/>
                    <a:pt x="1061" y="559"/>
                    <a:pt x="963" y="280"/>
                  </a:cubicBezTo>
                  <a:cubicBezTo>
                    <a:pt x="851" y="15"/>
                    <a:pt x="656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5725855" y="3334768"/>
              <a:ext cx="42922" cy="33169"/>
            </a:xfrm>
            <a:custGeom>
              <a:avLst/>
              <a:gdLst/>
              <a:ahLst/>
              <a:cxnLst/>
              <a:rect l="l" t="t" r="r" b="b"/>
              <a:pathLst>
                <a:path w="1285" h="993" extrusionOk="0">
                  <a:moveTo>
                    <a:pt x="681" y="1"/>
                  </a:moveTo>
                  <a:cubicBezTo>
                    <a:pt x="623" y="1"/>
                    <a:pt x="566" y="17"/>
                    <a:pt x="517" y="66"/>
                  </a:cubicBezTo>
                  <a:cubicBezTo>
                    <a:pt x="280" y="331"/>
                    <a:pt x="1" y="624"/>
                    <a:pt x="140" y="847"/>
                  </a:cubicBezTo>
                  <a:cubicBezTo>
                    <a:pt x="205" y="947"/>
                    <a:pt x="367" y="993"/>
                    <a:pt x="544" y="993"/>
                  </a:cubicBezTo>
                  <a:cubicBezTo>
                    <a:pt x="784" y="993"/>
                    <a:pt x="1050" y="908"/>
                    <a:pt x="1131" y="764"/>
                  </a:cubicBezTo>
                  <a:cubicBezTo>
                    <a:pt x="1284" y="512"/>
                    <a:pt x="1075" y="80"/>
                    <a:pt x="963" y="66"/>
                  </a:cubicBezTo>
                  <a:cubicBezTo>
                    <a:pt x="900" y="57"/>
                    <a:pt x="789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5514351" y="3183722"/>
              <a:ext cx="157025" cy="153284"/>
            </a:xfrm>
            <a:custGeom>
              <a:avLst/>
              <a:gdLst/>
              <a:ahLst/>
              <a:cxnLst/>
              <a:rect l="l" t="t" r="r" b="b"/>
              <a:pathLst>
                <a:path w="4701" h="4589" extrusionOk="0">
                  <a:moveTo>
                    <a:pt x="492" y="0"/>
                  </a:moveTo>
                  <a:cubicBezTo>
                    <a:pt x="406" y="0"/>
                    <a:pt x="334" y="9"/>
                    <a:pt x="279" y="27"/>
                  </a:cubicBezTo>
                  <a:cubicBezTo>
                    <a:pt x="0" y="125"/>
                    <a:pt x="209" y="1784"/>
                    <a:pt x="446" y="2635"/>
                  </a:cubicBezTo>
                  <a:cubicBezTo>
                    <a:pt x="670" y="3486"/>
                    <a:pt x="1423" y="4365"/>
                    <a:pt x="1981" y="4379"/>
                  </a:cubicBezTo>
                  <a:cubicBezTo>
                    <a:pt x="1990" y="4379"/>
                    <a:pt x="1999" y="4379"/>
                    <a:pt x="2007" y="4379"/>
                  </a:cubicBezTo>
                  <a:cubicBezTo>
                    <a:pt x="2495" y="4379"/>
                    <a:pt x="2823" y="4036"/>
                    <a:pt x="3065" y="4036"/>
                  </a:cubicBezTo>
                  <a:cubicBezTo>
                    <a:pt x="3085" y="4036"/>
                    <a:pt x="3105" y="4039"/>
                    <a:pt x="3125" y="4044"/>
                  </a:cubicBezTo>
                  <a:cubicBezTo>
                    <a:pt x="3390" y="4114"/>
                    <a:pt x="3822" y="4588"/>
                    <a:pt x="3822" y="4588"/>
                  </a:cubicBezTo>
                  <a:cubicBezTo>
                    <a:pt x="3822" y="4588"/>
                    <a:pt x="4003" y="4588"/>
                    <a:pt x="4241" y="4504"/>
                  </a:cubicBezTo>
                  <a:cubicBezTo>
                    <a:pt x="4492" y="4421"/>
                    <a:pt x="4701" y="3542"/>
                    <a:pt x="4701" y="3542"/>
                  </a:cubicBezTo>
                  <a:cubicBezTo>
                    <a:pt x="4533" y="3054"/>
                    <a:pt x="4631" y="2231"/>
                    <a:pt x="4241" y="1757"/>
                  </a:cubicBezTo>
                  <a:cubicBezTo>
                    <a:pt x="3850" y="1282"/>
                    <a:pt x="2985" y="669"/>
                    <a:pt x="2176" y="390"/>
                  </a:cubicBezTo>
                  <a:cubicBezTo>
                    <a:pt x="1518" y="163"/>
                    <a:pt x="869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5515019" y="3187597"/>
              <a:ext cx="125627" cy="139288"/>
            </a:xfrm>
            <a:custGeom>
              <a:avLst/>
              <a:gdLst/>
              <a:ahLst/>
              <a:cxnLst/>
              <a:rect l="l" t="t" r="r" b="b"/>
              <a:pathLst>
                <a:path w="3761" h="4170" extrusionOk="0">
                  <a:moveTo>
                    <a:pt x="478" y="0"/>
                  </a:moveTo>
                  <a:cubicBezTo>
                    <a:pt x="151" y="0"/>
                    <a:pt x="1" y="256"/>
                    <a:pt x="175" y="1194"/>
                  </a:cubicBezTo>
                  <a:cubicBezTo>
                    <a:pt x="385" y="2394"/>
                    <a:pt x="803" y="3621"/>
                    <a:pt x="1473" y="3970"/>
                  </a:cubicBezTo>
                  <a:cubicBezTo>
                    <a:pt x="1743" y="4113"/>
                    <a:pt x="1937" y="4169"/>
                    <a:pt x="2095" y="4169"/>
                  </a:cubicBezTo>
                  <a:cubicBezTo>
                    <a:pt x="2337" y="4169"/>
                    <a:pt x="2495" y="4038"/>
                    <a:pt x="2714" y="3886"/>
                  </a:cubicBezTo>
                  <a:cubicBezTo>
                    <a:pt x="2855" y="3792"/>
                    <a:pt x="2995" y="3763"/>
                    <a:pt x="3113" y="3763"/>
                  </a:cubicBezTo>
                  <a:cubicBezTo>
                    <a:pt x="3312" y="3763"/>
                    <a:pt x="3453" y="3844"/>
                    <a:pt x="3453" y="3844"/>
                  </a:cubicBezTo>
                  <a:cubicBezTo>
                    <a:pt x="3453" y="3844"/>
                    <a:pt x="3760" y="2840"/>
                    <a:pt x="3453" y="2296"/>
                  </a:cubicBezTo>
                  <a:cubicBezTo>
                    <a:pt x="3160" y="1766"/>
                    <a:pt x="1305" y="176"/>
                    <a:pt x="789" y="50"/>
                  </a:cubicBezTo>
                  <a:cubicBezTo>
                    <a:pt x="674" y="20"/>
                    <a:pt x="569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859465" y="3719331"/>
              <a:ext cx="124558" cy="126161"/>
            </a:xfrm>
            <a:custGeom>
              <a:avLst/>
              <a:gdLst/>
              <a:ahLst/>
              <a:cxnLst/>
              <a:rect l="l" t="t" r="r" b="b"/>
              <a:pathLst>
                <a:path w="3729" h="3777" extrusionOk="0">
                  <a:moveTo>
                    <a:pt x="663" y="1"/>
                  </a:moveTo>
                  <a:cubicBezTo>
                    <a:pt x="54" y="1"/>
                    <a:pt x="0" y="608"/>
                    <a:pt x="297" y="744"/>
                  </a:cubicBezTo>
                  <a:cubicBezTo>
                    <a:pt x="297" y="744"/>
                    <a:pt x="1176" y="1121"/>
                    <a:pt x="1427" y="1469"/>
                  </a:cubicBezTo>
                  <a:cubicBezTo>
                    <a:pt x="1692" y="1818"/>
                    <a:pt x="1803" y="2669"/>
                    <a:pt x="1720" y="2920"/>
                  </a:cubicBezTo>
                  <a:cubicBezTo>
                    <a:pt x="1636" y="3171"/>
                    <a:pt x="1762" y="3576"/>
                    <a:pt x="2013" y="3590"/>
                  </a:cubicBezTo>
                  <a:cubicBezTo>
                    <a:pt x="2068" y="3590"/>
                    <a:pt x="2138" y="3534"/>
                    <a:pt x="2194" y="3450"/>
                  </a:cubicBezTo>
                  <a:cubicBezTo>
                    <a:pt x="2347" y="3213"/>
                    <a:pt x="2459" y="2781"/>
                    <a:pt x="2459" y="2781"/>
                  </a:cubicBezTo>
                  <a:cubicBezTo>
                    <a:pt x="2459" y="2781"/>
                    <a:pt x="2461" y="2781"/>
                    <a:pt x="2466" y="2781"/>
                  </a:cubicBezTo>
                  <a:cubicBezTo>
                    <a:pt x="2513" y="2781"/>
                    <a:pt x="2792" y="2792"/>
                    <a:pt x="2919" y="3060"/>
                  </a:cubicBezTo>
                  <a:cubicBezTo>
                    <a:pt x="3045" y="3339"/>
                    <a:pt x="3031" y="3743"/>
                    <a:pt x="3296" y="3771"/>
                  </a:cubicBezTo>
                  <a:cubicBezTo>
                    <a:pt x="3311" y="3775"/>
                    <a:pt x="3327" y="3776"/>
                    <a:pt x="3343" y="3776"/>
                  </a:cubicBezTo>
                  <a:cubicBezTo>
                    <a:pt x="3387" y="3776"/>
                    <a:pt x="3433" y="3764"/>
                    <a:pt x="3463" y="3743"/>
                  </a:cubicBezTo>
                  <a:cubicBezTo>
                    <a:pt x="3645" y="3632"/>
                    <a:pt x="3728" y="3255"/>
                    <a:pt x="3408" y="2530"/>
                  </a:cubicBezTo>
                  <a:cubicBezTo>
                    <a:pt x="3017" y="1609"/>
                    <a:pt x="1873" y="326"/>
                    <a:pt x="1022" y="61"/>
                  </a:cubicBezTo>
                  <a:cubicBezTo>
                    <a:pt x="994" y="47"/>
                    <a:pt x="953" y="33"/>
                    <a:pt x="925" y="33"/>
                  </a:cubicBezTo>
                  <a:cubicBezTo>
                    <a:pt x="828" y="11"/>
                    <a:pt x="74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5719810" y="3774445"/>
              <a:ext cx="2372" cy="5177"/>
            </a:xfrm>
            <a:custGeom>
              <a:avLst/>
              <a:gdLst/>
              <a:ahLst/>
              <a:cxnLst/>
              <a:rect l="l" t="t" r="r" b="b"/>
              <a:pathLst>
                <a:path w="71" h="155" extrusionOk="0">
                  <a:moveTo>
                    <a:pt x="0" y="1"/>
                  </a:moveTo>
                  <a:cubicBezTo>
                    <a:pt x="14" y="43"/>
                    <a:pt x="42" y="98"/>
                    <a:pt x="70" y="154"/>
                  </a:cubicBezTo>
                  <a:cubicBezTo>
                    <a:pt x="42" y="98"/>
                    <a:pt x="14" y="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5722615" y="3780992"/>
              <a:ext cx="32167" cy="69611"/>
            </a:xfrm>
            <a:custGeom>
              <a:avLst/>
              <a:gdLst/>
              <a:ahLst/>
              <a:cxnLst/>
              <a:rect l="l" t="t" r="r" b="b"/>
              <a:pathLst>
                <a:path w="963" h="2084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140"/>
                    <a:pt x="112" y="321"/>
                    <a:pt x="126" y="488"/>
                  </a:cubicBezTo>
                  <a:cubicBezTo>
                    <a:pt x="140" y="558"/>
                    <a:pt x="140" y="684"/>
                    <a:pt x="140" y="837"/>
                  </a:cubicBezTo>
                  <a:cubicBezTo>
                    <a:pt x="181" y="1116"/>
                    <a:pt x="265" y="1562"/>
                    <a:pt x="293" y="1758"/>
                  </a:cubicBezTo>
                  <a:cubicBezTo>
                    <a:pt x="313" y="1979"/>
                    <a:pt x="471" y="2084"/>
                    <a:pt x="630" y="2084"/>
                  </a:cubicBezTo>
                  <a:cubicBezTo>
                    <a:pt x="692" y="2084"/>
                    <a:pt x="754" y="2068"/>
                    <a:pt x="809" y="2037"/>
                  </a:cubicBezTo>
                  <a:cubicBezTo>
                    <a:pt x="879" y="1995"/>
                    <a:pt x="935" y="1841"/>
                    <a:pt x="963" y="1618"/>
                  </a:cubicBezTo>
                  <a:cubicBezTo>
                    <a:pt x="837" y="1604"/>
                    <a:pt x="670" y="1520"/>
                    <a:pt x="544" y="1255"/>
                  </a:cubicBezTo>
                  <a:cubicBezTo>
                    <a:pt x="391" y="907"/>
                    <a:pt x="140" y="3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5941502" y="3796959"/>
              <a:ext cx="33670" cy="48534"/>
            </a:xfrm>
            <a:custGeom>
              <a:avLst/>
              <a:gdLst/>
              <a:ahLst/>
              <a:cxnLst/>
              <a:rect l="l" t="t" r="r" b="b"/>
              <a:pathLst>
                <a:path w="1008" h="1453" extrusionOk="0">
                  <a:moveTo>
                    <a:pt x="37" y="1"/>
                  </a:moveTo>
                  <a:cubicBezTo>
                    <a:pt x="13" y="1"/>
                    <a:pt x="0" y="8"/>
                    <a:pt x="3" y="24"/>
                  </a:cubicBezTo>
                  <a:cubicBezTo>
                    <a:pt x="17" y="108"/>
                    <a:pt x="3" y="457"/>
                    <a:pt x="3" y="457"/>
                  </a:cubicBezTo>
                  <a:cubicBezTo>
                    <a:pt x="3" y="457"/>
                    <a:pt x="5" y="457"/>
                    <a:pt x="10" y="457"/>
                  </a:cubicBezTo>
                  <a:cubicBezTo>
                    <a:pt x="57" y="457"/>
                    <a:pt x="336" y="468"/>
                    <a:pt x="463" y="736"/>
                  </a:cubicBezTo>
                  <a:cubicBezTo>
                    <a:pt x="589" y="1015"/>
                    <a:pt x="575" y="1419"/>
                    <a:pt x="840" y="1447"/>
                  </a:cubicBezTo>
                  <a:cubicBezTo>
                    <a:pt x="855" y="1451"/>
                    <a:pt x="871" y="1452"/>
                    <a:pt x="887" y="1452"/>
                  </a:cubicBezTo>
                  <a:cubicBezTo>
                    <a:pt x="931" y="1452"/>
                    <a:pt x="977" y="1440"/>
                    <a:pt x="1007" y="1419"/>
                  </a:cubicBezTo>
                  <a:cubicBezTo>
                    <a:pt x="882" y="1252"/>
                    <a:pt x="938" y="722"/>
                    <a:pt x="673" y="415"/>
                  </a:cubicBezTo>
                  <a:cubicBezTo>
                    <a:pt x="446" y="14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5659718" y="3391586"/>
              <a:ext cx="93193" cy="84107"/>
            </a:xfrm>
            <a:custGeom>
              <a:avLst/>
              <a:gdLst/>
              <a:ahLst/>
              <a:cxnLst/>
              <a:rect l="l" t="t" r="r" b="b"/>
              <a:pathLst>
                <a:path w="2790" h="2518" extrusionOk="0">
                  <a:moveTo>
                    <a:pt x="1403" y="0"/>
                  </a:moveTo>
                  <a:cubicBezTo>
                    <a:pt x="842" y="0"/>
                    <a:pt x="323" y="369"/>
                    <a:pt x="181" y="946"/>
                  </a:cubicBezTo>
                  <a:cubicBezTo>
                    <a:pt x="0" y="1615"/>
                    <a:pt x="405" y="2299"/>
                    <a:pt x="1074" y="2480"/>
                  </a:cubicBezTo>
                  <a:cubicBezTo>
                    <a:pt x="1178" y="2505"/>
                    <a:pt x="1283" y="2518"/>
                    <a:pt x="1385" y="2518"/>
                  </a:cubicBezTo>
                  <a:cubicBezTo>
                    <a:pt x="1955" y="2518"/>
                    <a:pt x="2469" y="2141"/>
                    <a:pt x="2622" y="1573"/>
                  </a:cubicBezTo>
                  <a:cubicBezTo>
                    <a:pt x="2790" y="904"/>
                    <a:pt x="2385" y="220"/>
                    <a:pt x="1716" y="39"/>
                  </a:cubicBezTo>
                  <a:cubicBezTo>
                    <a:pt x="1611" y="13"/>
                    <a:pt x="1507" y="0"/>
                    <a:pt x="1403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5662023" y="3394793"/>
              <a:ext cx="88116" cy="79565"/>
            </a:xfrm>
            <a:custGeom>
              <a:avLst/>
              <a:gdLst/>
              <a:ahLst/>
              <a:cxnLst/>
              <a:rect l="l" t="t" r="r" b="b"/>
              <a:pathLst>
                <a:path w="2638" h="2382" extrusionOk="0">
                  <a:moveTo>
                    <a:pt x="1312" y="1"/>
                  </a:moveTo>
                  <a:cubicBezTo>
                    <a:pt x="784" y="1"/>
                    <a:pt x="309" y="353"/>
                    <a:pt x="168" y="891"/>
                  </a:cubicBezTo>
                  <a:cubicBezTo>
                    <a:pt x="1" y="1519"/>
                    <a:pt x="377" y="2175"/>
                    <a:pt x="1019" y="2342"/>
                  </a:cubicBezTo>
                  <a:cubicBezTo>
                    <a:pt x="1122" y="2369"/>
                    <a:pt x="1225" y="2382"/>
                    <a:pt x="1326" y="2382"/>
                  </a:cubicBezTo>
                  <a:cubicBezTo>
                    <a:pt x="1854" y="2382"/>
                    <a:pt x="2329" y="2030"/>
                    <a:pt x="2470" y="1491"/>
                  </a:cubicBezTo>
                  <a:cubicBezTo>
                    <a:pt x="2637" y="864"/>
                    <a:pt x="2261" y="208"/>
                    <a:pt x="1619" y="41"/>
                  </a:cubicBezTo>
                  <a:cubicBezTo>
                    <a:pt x="1516" y="14"/>
                    <a:pt x="1413" y="1"/>
                    <a:pt x="1312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5669505" y="3391586"/>
              <a:ext cx="83406" cy="61427"/>
            </a:xfrm>
            <a:custGeom>
              <a:avLst/>
              <a:gdLst/>
              <a:ahLst/>
              <a:cxnLst/>
              <a:rect l="l" t="t" r="r" b="b"/>
              <a:pathLst>
                <a:path w="2497" h="1839" extrusionOk="0">
                  <a:moveTo>
                    <a:pt x="1107" y="1"/>
                  </a:moveTo>
                  <a:cubicBezTo>
                    <a:pt x="645" y="1"/>
                    <a:pt x="216" y="243"/>
                    <a:pt x="0" y="653"/>
                  </a:cubicBezTo>
                  <a:cubicBezTo>
                    <a:pt x="1241" y="834"/>
                    <a:pt x="1939" y="1490"/>
                    <a:pt x="2218" y="1838"/>
                  </a:cubicBezTo>
                  <a:cubicBezTo>
                    <a:pt x="2260" y="1755"/>
                    <a:pt x="2302" y="1671"/>
                    <a:pt x="2329" y="1573"/>
                  </a:cubicBezTo>
                  <a:cubicBezTo>
                    <a:pt x="2497" y="904"/>
                    <a:pt x="2092" y="220"/>
                    <a:pt x="1423" y="39"/>
                  </a:cubicBezTo>
                  <a:cubicBezTo>
                    <a:pt x="1317" y="13"/>
                    <a:pt x="1211" y="1"/>
                    <a:pt x="1107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5667635" y="3430433"/>
              <a:ext cx="14931" cy="11090"/>
            </a:xfrm>
            <a:custGeom>
              <a:avLst/>
              <a:gdLst/>
              <a:ahLst/>
              <a:cxnLst/>
              <a:rect l="l" t="t" r="r" b="b"/>
              <a:pathLst>
                <a:path w="447" h="332" extrusionOk="0">
                  <a:moveTo>
                    <a:pt x="269" y="0"/>
                  </a:moveTo>
                  <a:cubicBezTo>
                    <a:pt x="238" y="0"/>
                    <a:pt x="203" y="6"/>
                    <a:pt x="168" y="20"/>
                  </a:cubicBezTo>
                  <a:cubicBezTo>
                    <a:pt x="70" y="62"/>
                    <a:pt x="0" y="159"/>
                    <a:pt x="28" y="243"/>
                  </a:cubicBezTo>
                  <a:cubicBezTo>
                    <a:pt x="47" y="301"/>
                    <a:pt x="107" y="332"/>
                    <a:pt x="178" y="332"/>
                  </a:cubicBezTo>
                  <a:cubicBezTo>
                    <a:pt x="210" y="332"/>
                    <a:pt x="245" y="326"/>
                    <a:pt x="279" y="313"/>
                  </a:cubicBezTo>
                  <a:cubicBezTo>
                    <a:pt x="377" y="257"/>
                    <a:pt x="447" y="159"/>
                    <a:pt x="405" y="75"/>
                  </a:cubicBezTo>
                  <a:cubicBezTo>
                    <a:pt x="386" y="28"/>
                    <a:pt x="335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5687676" y="3416571"/>
              <a:ext cx="37277" cy="34171"/>
            </a:xfrm>
            <a:custGeom>
              <a:avLst/>
              <a:gdLst/>
              <a:ahLst/>
              <a:cxnLst/>
              <a:rect l="l" t="t" r="r" b="b"/>
              <a:pathLst>
                <a:path w="1116" h="1023" extrusionOk="0">
                  <a:moveTo>
                    <a:pt x="561" y="0"/>
                  </a:moveTo>
                  <a:cubicBezTo>
                    <a:pt x="337" y="0"/>
                    <a:pt x="129" y="155"/>
                    <a:pt x="70" y="379"/>
                  </a:cubicBezTo>
                  <a:cubicBezTo>
                    <a:pt x="0" y="658"/>
                    <a:pt x="153" y="923"/>
                    <a:pt x="432" y="1007"/>
                  </a:cubicBezTo>
                  <a:cubicBezTo>
                    <a:pt x="473" y="1017"/>
                    <a:pt x="514" y="1022"/>
                    <a:pt x="555" y="1022"/>
                  </a:cubicBezTo>
                  <a:cubicBezTo>
                    <a:pt x="778" y="1022"/>
                    <a:pt x="987" y="868"/>
                    <a:pt x="1046" y="644"/>
                  </a:cubicBezTo>
                  <a:cubicBezTo>
                    <a:pt x="1116" y="365"/>
                    <a:pt x="962" y="86"/>
                    <a:pt x="683" y="16"/>
                  </a:cubicBezTo>
                  <a:cubicBezTo>
                    <a:pt x="643" y="5"/>
                    <a:pt x="602" y="0"/>
                    <a:pt x="56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5715133" y="3424922"/>
              <a:ext cx="25687" cy="19808"/>
            </a:xfrm>
            <a:custGeom>
              <a:avLst/>
              <a:gdLst/>
              <a:ahLst/>
              <a:cxnLst/>
              <a:rect l="l" t="t" r="r" b="b"/>
              <a:pathLst>
                <a:path w="769" h="593" extrusionOk="0">
                  <a:moveTo>
                    <a:pt x="252" y="0"/>
                  </a:moveTo>
                  <a:cubicBezTo>
                    <a:pt x="188" y="0"/>
                    <a:pt x="133" y="19"/>
                    <a:pt x="99" y="59"/>
                  </a:cubicBezTo>
                  <a:cubicBezTo>
                    <a:pt x="1" y="171"/>
                    <a:pt x="57" y="352"/>
                    <a:pt x="224" y="478"/>
                  </a:cubicBezTo>
                  <a:cubicBezTo>
                    <a:pt x="323" y="552"/>
                    <a:pt x="432" y="592"/>
                    <a:pt x="525" y="592"/>
                  </a:cubicBezTo>
                  <a:cubicBezTo>
                    <a:pt x="589" y="592"/>
                    <a:pt x="645" y="573"/>
                    <a:pt x="684" y="533"/>
                  </a:cubicBezTo>
                  <a:cubicBezTo>
                    <a:pt x="768" y="436"/>
                    <a:pt x="712" y="240"/>
                    <a:pt x="559" y="115"/>
                  </a:cubicBezTo>
                  <a:cubicBezTo>
                    <a:pt x="460" y="41"/>
                    <a:pt x="346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5641080" y="3391452"/>
              <a:ext cx="125360" cy="80667"/>
            </a:xfrm>
            <a:custGeom>
              <a:avLst/>
              <a:gdLst/>
              <a:ahLst/>
              <a:cxnLst/>
              <a:rect l="l" t="t" r="r" b="b"/>
              <a:pathLst>
                <a:path w="3753" h="2415" extrusionOk="0">
                  <a:moveTo>
                    <a:pt x="1538" y="1"/>
                  </a:moveTo>
                  <a:cubicBezTo>
                    <a:pt x="1273" y="1"/>
                    <a:pt x="1069" y="51"/>
                    <a:pt x="921" y="71"/>
                  </a:cubicBezTo>
                  <a:cubicBezTo>
                    <a:pt x="867" y="78"/>
                    <a:pt x="811" y="81"/>
                    <a:pt x="755" y="81"/>
                  </a:cubicBezTo>
                  <a:cubicBezTo>
                    <a:pt x="497" y="81"/>
                    <a:pt x="251" y="15"/>
                    <a:pt x="251" y="15"/>
                  </a:cubicBezTo>
                  <a:lnTo>
                    <a:pt x="251" y="15"/>
                  </a:lnTo>
                  <a:cubicBezTo>
                    <a:pt x="251" y="15"/>
                    <a:pt x="293" y="168"/>
                    <a:pt x="377" y="266"/>
                  </a:cubicBezTo>
                  <a:cubicBezTo>
                    <a:pt x="223" y="252"/>
                    <a:pt x="0" y="224"/>
                    <a:pt x="0" y="224"/>
                  </a:cubicBezTo>
                  <a:lnTo>
                    <a:pt x="0" y="224"/>
                  </a:lnTo>
                  <a:lnTo>
                    <a:pt x="181" y="531"/>
                  </a:lnTo>
                  <a:cubicBezTo>
                    <a:pt x="181" y="531"/>
                    <a:pt x="140" y="531"/>
                    <a:pt x="0" y="475"/>
                  </a:cubicBezTo>
                  <a:lnTo>
                    <a:pt x="0" y="475"/>
                  </a:lnTo>
                  <a:cubicBezTo>
                    <a:pt x="98" y="671"/>
                    <a:pt x="405" y="1131"/>
                    <a:pt x="405" y="1131"/>
                  </a:cubicBezTo>
                  <a:lnTo>
                    <a:pt x="405" y="726"/>
                  </a:lnTo>
                  <a:cubicBezTo>
                    <a:pt x="405" y="726"/>
                    <a:pt x="851" y="380"/>
                    <a:pt x="1509" y="380"/>
                  </a:cubicBezTo>
                  <a:cubicBezTo>
                    <a:pt x="1665" y="380"/>
                    <a:pt x="1832" y="399"/>
                    <a:pt x="2009" y="447"/>
                  </a:cubicBezTo>
                  <a:cubicBezTo>
                    <a:pt x="2804" y="657"/>
                    <a:pt x="3362" y="1312"/>
                    <a:pt x="3752" y="2414"/>
                  </a:cubicBezTo>
                  <a:cubicBezTo>
                    <a:pt x="3669" y="1382"/>
                    <a:pt x="3320" y="629"/>
                    <a:pt x="2595" y="266"/>
                  </a:cubicBezTo>
                  <a:cubicBezTo>
                    <a:pt x="2170" y="57"/>
                    <a:pt x="1820" y="1"/>
                    <a:pt x="1538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655977" y="3436679"/>
              <a:ext cx="28459" cy="34505"/>
            </a:xfrm>
            <a:custGeom>
              <a:avLst/>
              <a:gdLst/>
              <a:ahLst/>
              <a:cxnLst/>
              <a:rect l="l" t="t" r="r" b="b"/>
              <a:pathLst>
                <a:path w="852" h="1033" extrusionOk="0">
                  <a:moveTo>
                    <a:pt x="1" y="0"/>
                  </a:moveTo>
                  <a:cubicBezTo>
                    <a:pt x="1" y="195"/>
                    <a:pt x="196" y="642"/>
                    <a:pt x="279" y="725"/>
                  </a:cubicBezTo>
                  <a:cubicBezTo>
                    <a:pt x="377" y="795"/>
                    <a:pt x="600" y="963"/>
                    <a:pt x="851" y="1032"/>
                  </a:cubicBezTo>
                  <a:cubicBezTo>
                    <a:pt x="851" y="1032"/>
                    <a:pt x="238" y="628"/>
                    <a:pt x="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51334" y="3453447"/>
              <a:ext cx="14931" cy="7482"/>
            </a:xfrm>
            <a:custGeom>
              <a:avLst/>
              <a:gdLst/>
              <a:ahLst/>
              <a:cxnLst/>
              <a:rect l="l" t="t" r="r" b="b"/>
              <a:pathLst>
                <a:path w="447" h="224" extrusionOk="0">
                  <a:moveTo>
                    <a:pt x="0" y="0"/>
                  </a:moveTo>
                  <a:lnTo>
                    <a:pt x="446" y="223"/>
                  </a:lnTo>
                  <a:lnTo>
                    <a:pt x="36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650867" y="3447368"/>
              <a:ext cx="13060" cy="7983"/>
            </a:xfrm>
            <a:custGeom>
              <a:avLst/>
              <a:gdLst/>
              <a:ahLst/>
              <a:cxnLst/>
              <a:rect l="l" t="t" r="r" b="b"/>
              <a:pathLst>
                <a:path w="391" h="239" extrusionOk="0">
                  <a:moveTo>
                    <a:pt x="0" y="1"/>
                  </a:moveTo>
                  <a:lnTo>
                    <a:pt x="391" y="238"/>
                  </a:lnTo>
                  <a:lnTo>
                    <a:pt x="391" y="238"/>
                  </a:lnTo>
                  <a:lnTo>
                    <a:pt x="293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703509" y="3382634"/>
              <a:ext cx="47565" cy="24250"/>
            </a:xfrm>
            <a:custGeom>
              <a:avLst/>
              <a:gdLst/>
              <a:ahLst/>
              <a:cxnLst/>
              <a:rect l="l" t="t" r="r" b="b"/>
              <a:pathLst>
                <a:path w="1424" h="726" extrusionOk="0">
                  <a:moveTo>
                    <a:pt x="0" y="0"/>
                  </a:moveTo>
                  <a:lnTo>
                    <a:pt x="0" y="0"/>
                  </a:lnTo>
                  <a:cubicBezTo>
                    <a:pt x="753" y="153"/>
                    <a:pt x="1423" y="725"/>
                    <a:pt x="1423" y="725"/>
                  </a:cubicBezTo>
                  <a:cubicBezTo>
                    <a:pt x="1032" y="251"/>
                    <a:pt x="475" y="56"/>
                    <a:pt x="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7" name="Google Shape;1137;p21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1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21"/>
          <p:cNvGrpSpPr/>
          <p:nvPr/>
        </p:nvGrpSpPr>
        <p:grpSpPr>
          <a:xfrm>
            <a:off x="6989991" y="2161679"/>
            <a:ext cx="1115374" cy="1004821"/>
            <a:chOff x="6132041" y="2225839"/>
            <a:chExt cx="1319032" cy="1188294"/>
          </a:xfrm>
        </p:grpSpPr>
        <p:grpSp>
          <p:nvGrpSpPr>
            <p:cNvPr id="1140" name="Google Shape;1140;p21"/>
            <p:cNvGrpSpPr/>
            <p:nvPr/>
          </p:nvGrpSpPr>
          <p:grpSpPr>
            <a:xfrm>
              <a:off x="6132041" y="2225839"/>
              <a:ext cx="1319032" cy="1188294"/>
              <a:chOff x="6132041" y="2225839"/>
              <a:chExt cx="1319032" cy="1188294"/>
            </a:xfrm>
          </p:grpSpPr>
          <p:sp>
            <p:nvSpPr>
              <p:cNvPr id="1141" name="Google Shape;1141;p21"/>
              <p:cNvSpPr/>
              <p:nvPr/>
            </p:nvSpPr>
            <p:spPr>
              <a:xfrm>
                <a:off x="6800626" y="2225839"/>
                <a:ext cx="648142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404" h="18375" extrusionOk="0">
                    <a:moveTo>
                      <a:pt x="16330" y="1"/>
                    </a:moveTo>
                    <a:cubicBezTo>
                      <a:pt x="16122" y="1"/>
                      <a:pt x="15901" y="13"/>
                      <a:pt x="15665" y="39"/>
                    </a:cubicBezTo>
                    <a:cubicBezTo>
                      <a:pt x="12150" y="430"/>
                      <a:pt x="9374" y="1992"/>
                      <a:pt x="7059" y="4015"/>
                    </a:cubicBezTo>
                    <a:cubicBezTo>
                      <a:pt x="4729" y="6023"/>
                      <a:pt x="3027" y="9273"/>
                      <a:pt x="2358" y="11031"/>
                    </a:cubicBezTo>
                    <a:cubicBezTo>
                      <a:pt x="1688" y="12789"/>
                      <a:pt x="935" y="13877"/>
                      <a:pt x="935" y="13877"/>
                    </a:cubicBezTo>
                    <a:cubicBezTo>
                      <a:pt x="935" y="13877"/>
                      <a:pt x="1" y="17517"/>
                      <a:pt x="280" y="17768"/>
                    </a:cubicBezTo>
                    <a:cubicBezTo>
                      <a:pt x="505" y="17971"/>
                      <a:pt x="1414" y="18374"/>
                      <a:pt x="2947" y="18374"/>
                    </a:cubicBezTo>
                    <a:cubicBezTo>
                      <a:pt x="3311" y="18374"/>
                      <a:pt x="3710" y="18352"/>
                      <a:pt x="4143" y="18298"/>
                    </a:cubicBezTo>
                    <a:cubicBezTo>
                      <a:pt x="6417" y="18019"/>
                      <a:pt x="10825" y="17517"/>
                      <a:pt x="11745" y="17099"/>
                    </a:cubicBezTo>
                    <a:cubicBezTo>
                      <a:pt x="12680" y="16680"/>
                      <a:pt x="13628" y="16094"/>
                      <a:pt x="14633" y="14686"/>
                    </a:cubicBezTo>
                    <a:cubicBezTo>
                      <a:pt x="15637" y="13291"/>
                      <a:pt x="15386" y="10027"/>
                      <a:pt x="15804" y="8869"/>
                    </a:cubicBezTo>
                    <a:cubicBezTo>
                      <a:pt x="16223" y="7725"/>
                      <a:pt x="18078" y="6023"/>
                      <a:pt x="18831" y="3973"/>
                    </a:cubicBezTo>
                    <a:cubicBezTo>
                      <a:pt x="19404" y="2424"/>
                      <a:pt x="19224" y="1"/>
                      <a:pt x="16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6831857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161" y="1"/>
                    </a:moveTo>
                    <a:cubicBezTo>
                      <a:pt x="8152" y="1"/>
                      <a:pt x="8142" y="4"/>
                      <a:pt x="8132" y="11"/>
                    </a:cubicBezTo>
                    <a:cubicBezTo>
                      <a:pt x="7407" y="569"/>
                      <a:pt x="6877" y="1029"/>
                      <a:pt x="6375" y="1796"/>
                    </a:cubicBezTo>
                    <a:cubicBezTo>
                      <a:pt x="5831" y="2647"/>
                      <a:pt x="5273" y="3484"/>
                      <a:pt x="4743" y="4335"/>
                    </a:cubicBezTo>
                    <a:cubicBezTo>
                      <a:pt x="3599" y="6246"/>
                      <a:pt x="2357" y="8269"/>
                      <a:pt x="84" y="8882"/>
                    </a:cubicBezTo>
                    <a:cubicBezTo>
                      <a:pt x="0" y="8910"/>
                      <a:pt x="14" y="9036"/>
                      <a:pt x="98" y="9036"/>
                    </a:cubicBezTo>
                    <a:cubicBezTo>
                      <a:pt x="1869" y="8966"/>
                      <a:pt x="3139" y="7167"/>
                      <a:pt x="4045" y="5842"/>
                    </a:cubicBezTo>
                    <a:cubicBezTo>
                      <a:pt x="5370" y="3889"/>
                      <a:pt x="6361" y="1629"/>
                      <a:pt x="8202" y="109"/>
                    </a:cubicBezTo>
                    <a:cubicBezTo>
                      <a:pt x="8248" y="74"/>
                      <a:pt x="8208" y="1"/>
                      <a:pt x="8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6820834" y="2586485"/>
                <a:ext cx="414993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5610" extrusionOk="0">
                    <a:moveTo>
                      <a:pt x="12317" y="1"/>
                    </a:moveTo>
                    <a:cubicBezTo>
                      <a:pt x="12300" y="1"/>
                      <a:pt x="12284" y="8"/>
                      <a:pt x="12270" y="25"/>
                    </a:cubicBezTo>
                    <a:cubicBezTo>
                      <a:pt x="10889" y="1643"/>
                      <a:pt x="8964" y="2591"/>
                      <a:pt x="7123" y="3568"/>
                    </a:cubicBezTo>
                    <a:cubicBezTo>
                      <a:pt x="5297" y="4517"/>
                      <a:pt x="3162" y="5308"/>
                      <a:pt x="1063" y="5308"/>
                    </a:cubicBezTo>
                    <a:cubicBezTo>
                      <a:pt x="757" y="5308"/>
                      <a:pt x="452" y="5291"/>
                      <a:pt x="149" y="5255"/>
                    </a:cubicBezTo>
                    <a:cubicBezTo>
                      <a:pt x="144" y="5255"/>
                      <a:pt x="139" y="5255"/>
                      <a:pt x="134" y="5255"/>
                    </a:cubicBezTo>
                    <a:cubicBezTo>
                      <a:pt x="21" y="5255"/>
                      <a:pt x="0" y="5410"/>
                      <a:pt x="121" y="5437"/>
                    </a:cubicBezTo>
                    <a:cubicBezTo>
                      <a:pt x="525" y="5557"/>
                      <a:pt x="964" y="5610"/>
                      <a:pt x="1423" y="5610"/>
                    </a:cubicBezTo>
                    <a:cubicBezTo>
                      <a:pt x="3199" y="5610"/>
                      <a:pt x="5263" y="4821"/>
                      <a:pt x="6649" y="4112"/>
                    </a:cubicBezTo>
                    <a:cubicBezTo>
                      <a:pt x="8685" y="3066"/>
                      <a:pt x="10903" y="1936"/>
                      <a:pt x="12382" y="136"/>
                    </a:cubicBezTo>
                    <a:lnTo>
                      <a:pt x="12382" y="122"/>
                    </a:lnTo>
                    <a:cubicBezTo>
                      <a:pt x="12424" y="70"/>
                      <a:pt x="12370" y="1"/>
                      <a:pt x="12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7084848" y="2225839"/>
                <a:ext cx="363887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4" h="12217" extrusionOk="0">
                    <a:moveTo>
                      <a:pt x="7821" y="1"/>
                    </a:moveTo>
                    <a:cubicBezTo>
                      <a:pt x="7613" y="1"/>
                      <a:pt x="7392" y="13"/>
                      <a:pt x="7156" y="39"/>
                    </a:cubicBezTo>
                    <a:cubicBezTo>
                      <a:pt x="5440" y="235"/>
                      <a:pt x="3906" y="695"/>
                      <a:pt x="2511" y="1365"/>
                    </a:cubicBezTo>
                    <a:cubicBezTo>
                      <a:pt x="2204" y="1713"/>
                      <a:pt x="1883" y="2076"/>
                      <a:pt x="1604" y="2467"/>
                    </a:cubicBezTo>
                    <a:cubicBezTo>
                      <a:pt x="1088" y="3178"/>
                      <a:pt x="628" y="3973"/>
                      <a:pt x="391" y="4824"/>
                    </a:cubicBezTo>
                    <a:cubicBezTo>
                      <a:pt x="0" y="6205"/>
                      <a:pt x="251" y="7655"/>
                      <a:pt x="977" y="8869"/>
                    </a:cubicBezTo>
                    <a:cubicBezTo>
                      <a:pt x="2218" y="10947"/>
                      <a:pt x="4506" y="12203"/>
                      <a:pt x="6863" y="12217"/>
                    </a:cubicBezTo>
                    <a:cubicBezTo>
                      <a:pt x="7030" y="10905"/>
                      <a:pt x="7058" y="9538"/>
                      <a:pt x="7295" y="8869"/>
                    </a:cubicBezTo>
                    <a:cubicBezTo>
                      <a:pt x="7714" y="7725"/>
                      <a:pt x="9555" y="6023"/>
                      <a:pt x="10308" y="3973"/>
                    </a:cubicBezTo>
                    <a:cubicBezTo>
                      <a:pt x="10894" y="2424"/>
                      <a:pt x="10715" y="1"/>
                      <a:pt x="7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6813686" y="2786834"/>
                <a:ext cx="636919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8" h="18780" extrusionOk="0">
                    <a:moveTo>
                      <a:pt x="7418" y="1"/>
                    </a:moveTo>
                    <a:cubicBezTo>
                      <a:pt x="3710" y="1"/>
                      <a:pt x="0" y="945"/>
                      <a:pt x="0" y="945"/>
                    </a:cubicBezTo>
                    <a:cubicBezTo>
                      <a:pt x="0" y="945"/>
                      <a:pt x="195" y="2368"/>
                      <a:pt x="1855" y="6204"/>
                    </a:cubicBezTo>
                    <a:cubicBezTo>
                      <a:pt x="2957" y="8798"/>
                      <a:pt x="5370" y="12411"/>
                      <a:pt x="7839" y="13164"/>
                    </a:cubicBezTo>
                    <a:cubicBezTo>
                      <a:pt x="8475" y="13359"/>
                      <a:pt x="8989" y="13423"/>
                      <a:pt x="9424" y="13423"/>
                    </a:cubicBezTo>
                    <a:cubicBezTo>
                      <a:pt x="10259" y="13423"/>
                      <a:pt x="10803" y="13188"/>
                      <a:pt x="11357" y="13188"/>
                    </a:cubicBezTo>
                    <a:cubicBezTo>
                      <a:pt x="11630" y="13188"/>
                      <a:pt x="11905" y="13245"/>
                      <a:pt x="12219" y="13415"/>
                    </a:cubicBezTo>
                    <a:cubicBezTo>
                      <a:pt x="13516" y="14113"/>
                      <a:pt x="14046" y="15926"/>
                      <a:pt x="15023" y="17084"/>
                    </a:cubicBezTo>
                    <a:cubicBezTo>
                      <a:pt x="15791" y="17984"/>
                      <a:pt x="16783" y="18780"/>
                      <a:pt x="17593" y="18780"/>
                    </a:cubicBezTo>
                    <a:cubicBezTo>
                      <a:pt x="17812" y="18780"/>
                      <a:pt x="18019" y="18721"/>
                      <a:pt x="18203" y="18590"/>
                    </a:cubicBezTo>
                    <a:cubicBezTo>
                      <a:pt x="19068" y="17977"/>
                      <a:pt x="18315" y="17140"/>
                      <a:pt x="17617" y="16610"/>
                    </a:cubicBezTo>
                    <a:cubicBezTo>
                      <a:pt x="16920" y="16080"/>
                      <a:pt x="13154" y="12578"/>
                      <a:pt x="13042" y="11658"/>
                    </a:cubicBezTo>
                    <a:cubicBezTo>
                      <a:pt x="12917" y="10737"/>
                      <a:pt x="13823" y="9900"/>
                      <a:pt x="14353" y="8770"/>
                    </a:cubicBezTo>
                    <a:cubicBezTo>
                      <a:pt x="14883" y="7655"/>
                      <a:pt x="16222" y="2312"/>
                      <a:pt x="11884" y="666"/>
                    </a:cubicBezTo>
                    <a:cubicBezTo>
                      <a:pt x="10589" y="173"/>
                      <a:pt x="9004" y="1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6813686" y="2786633"/>
                <a:ext cx="541889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3" h="8930" extrusionOk="0">
                    <a:moveTo>
                      <a:pt x="7414" y="1"/>
                    </a:moveTo>
                    <a:cubicBezTo>
                      <a:pt x="3707" y="1"/>
                      <a:pt x="0" y="951"/>
                      <a:pt x="0" y="951"/>
                    </a:cubicBezTo>
                    <a:cubicBezTo>
                      <a:pt x="0" y="951"/>
                      <a:pt x="42" y="1202"/>
                      <a:pt x="209" y="1774"/>
                    </a:cubicBezTo>
                    <a:cubicBezTo>
                      <a:pt x="535" y="1744"/>
                      <a:pt x="862" y="1730"/>
                      <a:pt x="1189" y="1730"/>
                    </a:cubicBezTo>
                    <a:cubicBezTo>
                      <a:pt x="3313" y="1730"/>
                      <a:pt x="5449" y="2326"/>
                      <a:pt x="7407" y="3099"/>
                    </a:cubicBezTo>
                    <a:cubicBezTo>
                      <a:pt x="9611" y="3992"/>
                      <a:pt x="11829" y="5275"/>
                      <a:pt x="13279" y="7200"/>
                    </a:cubicBezTo>
                    <a:cubicBezTo>
                      <a:pt x="13684" y="7730"/>
                      <a:pt x="14018" y="8316"/>
                      <a:pt x="14270" y="8930"/>
                    </a:cubicBezTo>
                    <a:cubicBezTo>
                      <a:pt x="14297" y="8874"/>
                      <a:pt x="14325" y="8832"/>
                      <a:pt x="14353" y="8776"/>
                    </a:cubicBezTo>
                    <a:cubicBezTo>
                      <a:pt x="14883" y="7661"/>
                      <a:pt x="16222" y="2318"/>
                      <a:pt x="11884" y="672"/>
                    </a:cubicBezTo>
                    <a:cubicBezTo>
                      <a:pt x="10588" y="175"/>
                      <a:pt x="9001" y="1"/>
                      <a:pt x="7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6857945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6" y="294"/>
                      <a:pt x="265" y="614"/>
                      <a:pt x="419" y="977"/>
                    </a:cubicBezTo>
                    <a:cubicBezTo>
                      <a:pt x="977" y="1661"/>
                      <a:pt x="1576" y="2316"/>
                      <a:pt x="2274" y="2944"/>
                    </a:cubicBezTo>
                    <a:cubicBezTo>
                      <a:pt x="3697" y="4227"/>
                      <a:pt x="5203" y="5552"/>
                      <a:pt x="6737" y="6696"/>
                    </a:cubicBezTo>
                    <a:cubicBezTo>
                      <a:pt x="6756" y="6712"/>
                      <a:pt x="6776" y="6718"/>
                      <a:pt x="6795" y="6718"/>
                    </a:cubicBezTo>
                    <a:cubicBezTo>
                      <a:pt x="6862" y="6718"/>
                      <a:pt x="6917" y="6639"/>
                      <a:pt x="6863" y="6584"/>
                    </a:cubicBezTo>
                    <a:cubicBezTo>
                      <a:pt x="5566" y="5217"/>
                      <a:pt x="3962" y="4143"/>
                      <a:pt x="2567" y="2888"/>
                    </a:cubicBezTo>
                    <a:cubicBezTo>
                      <a:pt x="1869" y="2246"/>
                      <a:pt x="1144" y="1563"/>
                      <a:pt x="558" y="810"/>
                    </a:cubicBezTo>
                    <a:cubicBezTo>
                      <a:pt x="363" y="545"/>
                      <a:pt x="182" y="28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6838838" y="2840278"/>
                <a:ext cx="326008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5592" extrusionOk="0">
                    <a:moveTo>
                      <a:pt x="237" y="1"/>
                    </a:moveTo>
                    <a:cubicBezTo>
                      <a:pt x="84" y="29"/>
                      <a:pt x="0" y="57"/>
                      <a:pt x="0" y="57"/>
                    </a:cubicBezTo>
                    <a:lnTo>
                      <a:pt x="14" y="85"/>
                    </a:lnTo>
                    <a:cubicBezTo>
                      <a:pt x="1507" y="1159"/>
                      <a:pt x="3250" y="1814"/>
                      <a:pt x="4938" y="2498"/>
                    </a:cubicBezTo>
                    <a:cubicBezTo>
                      <a:pt x="5887" y="2874"/>
                      <a:pt x="6807" y="3265"/>
                      <a:pt x="7672" y="3795"/>
                    </a:cubicBezTo>
                    <a:cubicBezTo>
                      <a:pt x="8467" y="4297"/>
                      <a:pt x="8900" y="5078"/>
                      <a:pt x="9653" y="5580"/>
                    </a:cubicBezTo>
                    <a:cubicBezTo>
                      <a:pt x="9666" y="5588"/>
                      <a:pt x="9678" y="5592"/>
                      <a:pt x="9689" y="5592"/>
                    </a:cubicBezTo>
                    <a:cubicBezTo>
                      <a:pt x="9736" y="5592"/>
                      <a:pt x="9759" y="5528"/>
                      <a:pt x="9736" y="5483"/>
                    </a:cubicBezTo>
                    <a:cubicBezTo>
                      <a:pt x="8941" y="3865"/>
                      <a:pt x="7030" y="3181"/>
                      <a:pt x="5496" y="2526"/>
                    </a:cubicBezTo>
                    <a:cubicBezTo>
                      <a:pt x="3683" y="1758"/>
                      <a:pt x="1897" y="106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7036381" y="2985144"/>
                <a:ext cx="172891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5389" extrusionOk="0">
                    <a:moveTo>
                      <a:pt x="2679" y="1"/>
                    </a:moveTo>
                    <a:cubicBezTo>
                      <a:pt x="1639" y="1"/>
                      <a:pt x="652" y="809"/>
                      <a:pt x="349" y="1997"/>
                    </a:cubicBezTo>
                    <a:cubicBezTo>
                      <a:pt x="1" y="3377"/>
                      <a:pt x="782" y="5023"/>
                      <a:pt x="1981" y="5330"/>
                    </a:cubicBezTo>
                    <a:cubicBezTo>
                      <a:pt x="2134" y="5369"/>
                      <a:pt x="2289" y="5388"/>
                      <a:pt x="2443" y="5388"/>
                    </a:cubicBezTo>
                    <a:cubicBezTo>
                      <a:pt x="3496" y="5388"/>
                      <a:pt x="4523" y="4512"/>
                      <a:pt x="4827" y="3308"/>
                    </a:cubicBezTo>
                    <a:cubicBezTo>
                      <a:pt x="5175" y="1941"/>
                      <a:pt x="4339" y="365"/>
                      <a:pt x="3153" y="58"/>
                    </a:cubicBezTo>
                    <a:cubicBezTo>
                      <a:pt x="2995" y="19"/>
                      <a:pt x="2837" y="1"/>
                      <a:pt x="2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7059662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920" y="0"/>
                    </a:moveTo>
                    <a:cubicBezTo>
                      <a:pt x="1175" y="0"/>
                      <a:pt x="469" y="585"/>
                      <a:pt x="252" y="1440"/>
                    </a:cubicBezTo>
                    <a:cubicBezTo>
                      <a:pt x="1" y="2430"/>
                      <a:pt x="503" y="3421"/>
                      <a:pt x="1368" y="3644"/>
                    </a:cubicBezTo>
                    <a:cubicBezTo>
                      <a:pt x="1478" y="3671"/>
                      <a:pt x="1590" y="3684"/>
                      <a:pt x="1700" y="3684"/>
                    </a:cubicBezTo>
                    <a:cubicBezTo>
                      <a:pt x="2443" y="3684"/>
                      <a:pt x="3158" y="3097"/>
                      <a:pt x="3377" y="2235"/>
                    </a:cubicBezTo>
                    <a:cubicBezTo>
                      <a:pt x="3628" y="1245"/>
                      <a:pt x="3139" y="268"/>
                      <a:pt x="2275" y="45"/>
                    </a:cubicBezTo>
                    <a:cubicBezTo>
                      <a:pt x="2157" y="15"/>
                      <a:pt x="2038" y="0"/>
                      <a:pt x="19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6813686" y="2783894"/>
                <a:ext cx="637387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18868" extrusionOk="0">
                    <a:moveTo>
                      <a:pt x="7216" y="822"/>
                    </a:moveTo>
                    <a:cubicBezTo>
                      <a:pt x="8032" y="822"/>
                      <a:pt x="8804" y="893"/>
                      <a:pt x="9443" y="1075"/>
                    </a:cubicBezTo>
                    <a:cubicBezTo>
                      <a:pt x="12386" y="1912"/>
                      <a:pt x="13014" y="3586"/>
                      <a:pt x="13140" y="6194"/>
                    </a:cubicBezTo>
                    <a:cubicBezTo>
                      <a:pt x="13265" y="8789"/>
                      <a:pt x="12903" y="11481"/>
                      <a:pt x="10462" y="12694"/>
                    </a:cubicBezTo>
                    <a:cubicBezTo>
                      <a:pt x="9946" y="12952"/>
                      <a:pt x="9445" y="13066"/>
                      <a:pt x="8961" y="13066"/>
                    </a:cubicBezTo>
                    <a:cubicBezTo>
                      <a:pt x="7169" y="13066"/>
                      <a:pt x="5630" y="11494"/>
                      <a:pt x="4575" y="9835"/>
                    </a:cubicBezTo>
                    <a:cubicBezTo>
                      <a:pt x="3236" y="7743"/>
                      <a:pt x="767" y="1745"/>
                      <a:pt x="767" y="1745"/>
                    </a:cubicBezTo>
                    <a:cubicBezTo>
                      <a:pt x="767" y="1745"/>
                      <a:pt x="4279" y="822"/>
                      <a:pt x="7216" y="822"/>
                    </a:cubicBezTo>
                    <a:close/>
                    <a:moveTo>
                      <a:pt x="7631" y="0"/>
                    </a:moveTo>
                    <a:cubicBezTo>
                      <a:pt x="3849" y="0"/>
                      <a:pt x="0" y="1033"/>
                      <a:pt x="0" y="1033"/>
                    </a:cubicBezTo>
                    <a:cubicBezTo>
                      <a:pt x="0" y="1033"/>
                      <a:pt x="195" y="2456"/>
                      <a:pt x="1855" y="6292"/>
                    </a:cubicBezTo>
                    <a:cubicBezTo>
                      <a:pt x="2971" y="8886"/>
                      <a:pt x="5370" y="12862"/>
                      <a:pt x="7839" y="13615"/>
                    </a:cubicBezTo>
                    <a:cubicBezTo>
                      <a:pt x="8339" y="13768"/>
                      <a:pt x="8764" y="13826"/>
                      <a:pt x="9134" y="13826"/>
                    </a:cubicBezTo>
                    <a:cubicBezTo>
                      <a:pt x="10234" y="13826"/>
                      <a:pt x="10855" y="13319"/>
                      <a:pt x="11543" y="13319"/>
                    </a:cubicBezTo>
                    <a:cubicBezTo>
                      <a:pt x="11760" y="13319"/>
                      <a:pt x="11985" y="13370"/>
                      <a:pt x="12233" y="13503"/>
                    </a:cubicBezTo>
                    <a:cubicBezTo>
                      <a:pt x="13516" y="14201"/>
                      <a:pt x="14046" y="16014"/>
                      <a:pt x="15023" y="17172"/>
                    </a:cubicBezTo>
                    <a:cubicBezTo>
                      <a:pt x="15791" y="18072"/>
                      <a:pt x="16783" y="18868"/>
                      <a:pt x="17600" y="18868"/>
                    </a:cubicBezTo>
                    <a:cubicBezTo>
                      <a:pt x="17821" y="18868"/>
                      <a:pt x="18030" y="18809"/>
                      <a:pt x="18217" y="18678"/>
                    </a:cubicBezTo>
                    <a:cubicBezTo>
                      <a:pt x="19082" y="18065"/>
                      <a:pt x="18329" y="17228"/>
                      <a:pt x="17617" y="16698"/>
                    </a:cubicBezTo>
                    <a:cubicBezTo>
                      <a:pt x="16920" y="16154"/>
                      <a:pt x="13265" y="12862"/>
                      <a:pt x="13154" y="11941"/>
                    </a:cubicBezTo>
                    <a:cubicBezTo>
                      <a:pt x="13042" y="11020"/>
                      <a:pt x="13879" y="10225"/>
                      <a:pt x="14437" y="8719"/>
                    </a:cubicBezTo>
                    <a:cubicBezTo>
                      <a:pt x="14869" y="7561"/>
                      <a:pt x="16250" y="2289"/>
                      <a:pt x="11926" y="643"/>
                    </a:cubicBezTo>
                    <a:cubicBezTo>
                      <a:pt x="10678" y="169"/>
                      <a:pt x="9160" y="0"/>
                      <a:pt x="7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6852801" y="2225839"/>
                <a:ext cx="595934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7559" extrusionOk="0">
                    <a:moveTo>
                      <a:pt x="14768" y="1"/>
                    </a:moveTo>
                    <a:cubicBezTo>
                      <a:pt x="14560" y="1"/>
                      <a:pt x="14339" y="13"/>
                      <a:pt x="14103" y="39"/>
                    </a:cubicBezTo>
                    <a:cubicBezTo>
                      <a:pt x="10574" y="430"/>
                      <a:pt x="7812" y="1992"/>
                      <a:pt x="5483" y="4015"/>
                    </a:cubicBezTo>
                    <a:cubicBezTo>
                      <a:pt x="3920" y="5368"/>
                      <a:pt x="2679" y="7167"/>
                      <a:pt x="1689" y="8981"/>
                    </a:cubicBezTo>
                    <a:cubicBezTo>
                      <a:pt x="1145" y="9985"/>
                      <a:pt x="824" y="11045"/>
                      <a:pt x="350" y="12077"/>
                    </a:cubicBezTo>
                    <a:cubicBezTo>
                      <a:pt x="224" y="12342"/>
                      <a:pt x="112" y="12579"/>
                      <a:pt x="1" y="12789"/>
                    </a:cubicBezTo>
                    <a:cubicBezTo>
                      <a:pt x="754" y="11477"/>
                      <a:pt x="2498" y="8590"/>
                      <a:pt x="3892" y="6972"/>
                    </a:cubicBezTo>
                    <a:cubicBezTo>
                      <a:pt x="5734" y="4852"/>
                      <a:pt x="8565" y="2383"/>
                      <a:pt x="11773" y="1936"/>
                    </a:cubicBezTo>
                    <a:cubicBezTo>
                      <a:pt x="12140" y="1886"/>
                      <a:pt x="12482" y="1862"/>
                      <a:pt x="12800" y="1862"/>
                    </a:cubicBezTo>
                    <a:cubicBezTo>
                      <a:pt x="15274" y="1862"/>
                      <a:pt x="16258" y="3322"/>
                      <a:pt x="15665" y="4991"/>
                    </a:cubicBezTo>
                    <a:cubicBezTo>
                      <a:pt x="14996" y="6860"/>
                      <a:pt x="13517" y="7502"/>
                      <a:pt x="12987" y="8702"/>
                    </a:cubicBezTo>
                    <a:cubicBezTo>
                      <a:pt x="12457" y="9901"/>
                      <a:pt x="13489" y="12286"/>
                      <a:pt x="12052" y="14490"/>
                    </a:cubicBezTo>
                    <a:cubicBezTo>
                      <a:pt x="10992" y="16150"/>
                      <a:pt x="9026" y="17154"/>
                      <a:pt x="8119" y="17559"/>
                    </a:cubicBezTo>
                    <a:cubicBezTo>
                      <a:pt x="9081" y="17405"/>
                      <a:pt x="9862" y="17252"/>
                      <a:pt x="10183" y="17099"/>
                    </a:cubicBezTo>
                    <a:cubicBezTo>
                      <a:pt x="11104" y="16680"/>
                      <a:pt x="12066" y="16094"/>
                      <a:pt x="13071" y="14686"/>
                    </a:cubicBezTo>
                    <a:cubicBezTo>
                      <a:pt x="14075" y="13291"/>
                      <a:pt x="13824" y="10027"/>
                      <a:pt x="14242" y="8869"/>
                    </a:cubicBezTo>
                    <a:cubicBezTo>
                      <a:pt x="14661" y="7725"/>
                      <a:pt x="16502" y="6023"/>
                      <a:pt x="17255" y="3973"/>
                    </a:cubicBezTo>
                    <a:cubicBezTo>
                      <a:pt x="17841" y="2424"/>
                      <a:pt x="17662" y="1"/>
                      <a:pt x="14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7149615" y="2368835"/>
                <a:ext cx="128132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4210" extrusionOk="0">
                    <a:moveTo>
                      <a:pt x="2117" y="1"/>
                    </a:moveTo>
                    <a:cubicBezTo>
                      <a:pt x="1327" y="1"/>
                      <a:pt x="551" y="693"/>
                      <a:pt x="293" y="1687"/>
                    </a:cubicBezTo>
                    <a:cubicBezTo>
                      <a:pt x="0" y="2830"/>
                      <a:pt x="488" y="3932"/>
                      <a:pt x="1395" y="4169"/>
                    </a:cubicBezTo>
                    <a:cubicBezTo>
                      <a:pt x="1502" y="4196"/>
                      <a:pt x="1611" y="4209"/>
                      <a:pt x="1719" y="4209"/>
                    </a:cubicBezTo>
                    <a:cubicBezTo>
                      <a:pt x="2509" y="4209"/>
                      <a:pt x="3285" y="3518"/>
                      <a:pt x="3543" y="2524"/>
                    </a:cubicBezTo>
                    <a:cubicBezTo>
                      <a:pt x="3836" y="1380"/>
                      <a:pt x="3334" y="278"/>
                      <a:pt x="2441" y="41"/>
                    </a:cubicBezTo>
                    <a:cubicBezTo>
                      <a:pt x="2334" y="14"/>
                      <a:pt x="2225" y="1"/>
                      <a:pt x="2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1"/>
              <p:cNvSpPr/>
              <p:nvPr/>
            </p:nvSpPr>
            <p:spPr>
              <a:xfrm>
                <a:off x="6134346" y="2225839"/>
                <a:ext cx="647674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390" h="18375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8565" y="17517"/>
                      <a:pt x="12987" y="18019"/>
                      <a:pt x="15261" y="18298"/>
                    </a:cubicBezTo>
                    <a:cubicBezTo>
                      <a:pt x="15694" y="18352"/>
                      <a:pt x="16093" y="18374"/>
                      <a:pt x="16456" y="18374"/>
                    </a:cubicBezTo>
                    <a:cubicBezTo>
                      <a:pt x="17986" y="18374"/>
                      <a:pt x="18885" y="17971"/>
                      <a:pt x="19111" y="17768"/>
                    </a:cubicBezTo>
                    <a:cubicBezTo>
                      <a:pt x="19390" y="17517"/>
                      <a:pt x="18469" y="13877"/>
                      <a:pt x="18469" y="13877"/>
                    </a:cubicBezTo>
                    <a:cubicBezTo>
                      <a:pt x="18469" y="13877"/>
                      <a:pt x="17716" y="12789"/>
                      <a:pt x="17046" y="11031"/>
                    </a:cubicBezTo>
                    <a:cubicBezTo>
                      <a:pt x="16377" y="9273"/>
                      <a:pt x="14675" y="6023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1"/>
              <p:cNvSpPr/>
              <p:nvPr/>
            </p:nvSpPr>
            <p:spPr>
              <a:xfrm>
                <a:off x="6475720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8" y="1"/>
                    </a:moveTo>
                    <a:cubicBezTo>
                      <a:pt x="41" y="1"/>
                      <a:pt x="1" y="74"/>
                      <a:pt x="47" y="109"/>
                    </a:cubicBezTo>
                    <a:cubicBezTo>
                      <a:pt x="1888" y="1629"/>
                      <a:pt x="2879" y="3889"/>
                      <a:pt x="4204" y="5842"/>
                    </a:cubicBezTo>
                    <a:cubicBezTo>
                      <a:pt x="5097" y="7167"/>
                      <a:pt x="6380" y="8966"/>
                      <a:pt x="8137" y="9036"/>
                    </a:cubicBezTo>
                    <a:cubicBezTo>
                      <a:pt x="8235" y="9036"/>
                      <a:pt x="8249" y="8910"/>
                      <a:pt x="8165" y="8882"/>
                    </a:cubicBezTo>
                    <a:cubicBezTo>
                      <a:pt x="5878" y="8269"/>
                      <a:pt x="4650" y="6246"/>
                      <a:pt x="3493" y="4335"/>
                    </a:cubicBezTo>
                    <a:cubicBezTo>
                      <a:pt x="2976" y="3484"/>
                      <a:pt x="2405" y="2647"/>
                      <a:pt x="1861" y="1796"/>
                    </a:cubicBezTo>
                    <a:cubicBezTo>
                      <a:pt x="1372" y="1029"/>
                      <a:pt x="842" y="569"/>
                      <a:pt x="117" y="11"/>
                    </a:cubicBezTo>
                    <a:cubicBezTo>
                      <a:pt x="107" y="4"/>
                      <a:pt x="98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6346920" y="2586485"/>
                <a:ext cx="414926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5610" extrusionOk="0">
                    <a:moveTo>
                      <a:pt x="110" y="1"/>
                    </a:moveTo>
                    <a:cubicBezTo>
                      <a:pt x="52" y="1"/>
                      <a:pt x="1" y="70"/>
                      <a:pt x="53" y="122"/>
                    </a:cubicBezTo>
                    <a:lnTo>
                      <a:pt x="53" y="136"/>
                    </a:lnTo>
                    <a:cubicBezTo>
                      <a:pt x="1532" y="1936"/>
                      <a:pt x="3736" y="3066"/>
                      <a:pt x="5786" y="4112"/>
                    </a:cubicBezTo>
                    <a:cubicBezTo>
                      <a:pt x="7172" y="4821"/>
                      <a:pt x="9236" y="5610"/>
                      <a:pt x="11012" y="5610"/>
                    </a:cubicBezTo>
                    <a:cubicBezTo>
                      <a:pt x="11471" y="5610"/>
                      <a:pt x="11910" y="5557"/>
                      <a:pt x="12314" y="5437"/>
                    </a:cubicBezTo>
                    <a:cubicBezTo>
                      <a:pt x="12421" y="5410"/>
                      <a:pt x="12400" y="5255"/>
                      <a:pt x="12287" y="5255"/>
                    </a:cubicBezTo>
                    <a:cubicBezTo>
                      <a:pt x="12282" y="5255"/>
                      <a:pt x="12277" y="5255"/>
                      <a:pt x="12272" y="5255"/>
                    </a:cubicBezTo>
                    <a:cubicBezTo>
                      <a:pt x="11969" y="5291"/>
                      <a:pt x="11664" y="5308"/>
                      <a:pt x="11359" y="5308"/>
                    </a:cubicBezTo>
                    <a:cubicBezTo>
                      <a:pt x="9259" y="5308"/>
                      <a:pt x="7126" y="4517"/>
                      <a:pt x="5312" y="3568"/>
                    </a:cubicBezTo>
                    <a:cubicBezTo>
                      <a:pt x="3471" y="2591"/>
                      <a:pt x="1532" y="1643"/>
                      <a:pt x="165" y="25"/>
                    </a:cubicBezTo>
                    <a:cubicBezTo>
                      <a:pt x="148" y="8"/>
                      <a:pt x="129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>
                <a:off x="6134346" y="2225839"/>
                <a:ext cx="363920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217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3837" y="9538"/>
                      <a:pt x="3851" y="10905"/>
                      <a:pt x="4018" y="12217"/>
                    </a:cubicBezTo>
                    <a:cubicBezTo>
                      <a:pt x="6390" y="12203"/>
                      <a:pt x="8677" y="10947"/>
                      <a:pt x="9905" y="8869"/>
                    </a:cubicBezTo>
                    <a:cubicBezTo>
                      <a:pt x="10630" y="7655"/>
                      <a:pt x="10895" y="6205"/>
                      <a:pt x="10504" y="4824"/>
                    </a:cubicBezTo>
                    <a:cubicBezTo>
                      <a:pt x="10267" y="3973"/>
                      <a:pt x="9793" y="3178"/>
                      <a:pt x="9291" y="2467"/>
                    </a:cubicBezTo>
                    <a:cubicBezTo>
                      <a:pt x="9012" y="2076"/>
                      <a:pt x="8691" y="1713"/>
                      <a:pt x="8370" y="1365"/>
                    </a:cubicBezTo>
                    <a:cubicBezTo>
                      <a:pt x="6989" y="695"/>
                      <a:pt x="5455" y="235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>
                <a:off x="6132041" y="2786834"/>
                <a:ext cx="636952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780" extrusionOk="0">
                    <a:moveTo>
                      <a:pt x="11656" y="1"/>
                    </a:moveTo>
                    <a:cubicBezTo>
                      <a:pt x="10070" y="1"/>
                      <a:pt x="8483" y="173"/>
                      <a:pt x="7184" y="666"/>
                    </a:cubicBezTo>
                    <a:cubicBezTo>
                      <a:pt x="2860" y="2312"/>
                      <a:pt x="4199" y="7655"/>
                      <a:pt x="4729" y="8770"/>
                    </a:cubicBezTo>
                    <a:cubicBezTo>
                      <a:pt x="5259" y="9900"/>
                      <a:pt x="6152" y="10737"/>
                      <a:pt x="6040" y="11658"/>
                    </a:cubicBezTo>
                    <a:cubicBezTo>
                      <a:pt x="5928" y="12578"/>
                      <a:pt x="2162" y="16080"/>
                      <a:pt x="1451" y="16610"/>
                    </a:cubicBezTo>
                    <a:cubicBezTo>
                      <a:pt x="754" y="17140"/>
                      <a:pt x="0" y="17977"/>
                      <a:pt x="865" y="18590"/>
                    </a:cubicBezTo>
                    <a:cubicBezTo>
                      <a:pt x="1050" y="18721"/>
                      <a:pt x="1256" y="18780"/>
                      <a:pt x="1477" y="18780"/>
                    </a:cubicBezTo>
                    <a:cubicBezTo>
                      <a:pt x="2290" y="18780"/>
                      <a:pt x="3291" y="17984"/>
                      <a:pt x="4059" y="17084"/>
                    </a:cubicBezTo>
                    <a:cubicBezTo>
                      <a:pt x="5036" y="15926"/>
                      <a:pt x="5566" y="14113"/>
                      <a:pt x="6849" y="13415"/>
                    </a:cubicBezTo>
                    <a:cubicBezTo>
                      <a:pt x="7166" y="13245"/>
                      <a:pt x="7444" y="13188"/>
                      <a:pt x="7719" y="13188"/>
                    </a:cubicBezTo>
                    <a:cubicBezTo>
                      <a:pt x="8277" y="13188"/>
                      <a:pt x="8823" y="13423"/>
                      <a:pt x="9658" y="13423"/>
                    </a:cubicBezTo>
                    <a:cubicBezTo>
                      <a:pt x="10093" y="13423"/>
                      <a:pt x="10607" y="13359"/>
                      <a:pt x="11243" y="13164"/>
                    </a:cubicBezTo>
                    <a:cubicBezTo>
                      <a:pt x="13698" y="12411"/>
                      <a:pt x="16111" y="8798"/>
                      <a:pt x="17227" y="6204"/>
                    </a:cubicBezTo>
                    <a:cubicBezTo>
                      <a:pt x="18873" y="2368"/>
                      <a:pt x="19068" y="945"/>
                      <a:pt x="19068" y="945"/>
                    </a:cubicBezTo>
                    <a:cubicBezTo>
                      <a:pt x="19068" y="945"/>
                      <a:pt x="15365" y="1"/>
                      <a:pt x="11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6227072" y="2786633"/>
                <a:ext cx="541922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8930" extrusionOk="0">
                    <a:moveTo>
                      <a:pt x="8815" y="1"/>
                    </a:moveTo>
                    <a:cubicBezTo>
                      <a:pt x="7228" y="1"/>
                      <a:pt x="5639" y="175"/>
                      <a:pt x="4339" y="672"/>
                    </a:cubicBezTo>
                    <a:cubicBezTo>
                      <a:pt x="1" y="2318"/>
                      <a:pt x="1354" y="7661"/>
                      <a:pt x="1884" y="8776"/>
                    </a:cubicBezTo>
                    <a:cubicBezTo>
                      <a:pt x="1912" y="8832"/>
                      <a:pt x="1926" y="8874"/>
                      <a:pt x="1954" y="8930"/>
                    </a:cubicBezTo>
                    <a:cubicBezTo>
                      <a:pt x="2205" y="8316"/>
                      <a:pt x="2553" y="7730"/>
                      <a:pt x="2944" y="7200"/>
                    </a:cubicBezTo>
                    <a:cubicBezTo>
                      <a:pt x="4409" y="5275"/>
                      <a:pt x="6612" y="3992"/>
                      <a:pt x="8830" y="3099"/>
                    </a:cubicBezTo>
                    <a:cubicBezTo>
                      <a:pt x="10776" y="2326"/>
                      <a:pt x="12921" y="1730"/>
                      <a:pt x="15047" y="1730"/>
                    </a:cubicBezTo>
                    <a:cubicBezTo>
                      <a:pt x="15375" y="1730"/>
                      <a:pt x="15702" y="1744"/>
                      <a:pt x="16028" y="1774"/>
                    </a:cubicBezTo>
                    <a:cubicBezTo>
                      <a:pt x="16195" y="1202"/>
                      <a:pt x="16223" y="951"/>
                      <a:pt x="16223" y="951"/>
                    </a:cubicBezTo>
                    <a:cubicBezTo>
                      <a:pt x="16223" y="951"/>
                      <a:pt x="12523" y="1"/>
                      <a:pt x="8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6533840" y="2238031"/>
                <a:ext cx="237959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24" h="10141" extrusionOk="0">
                    <a:moveTo>
                      <a:pt x="410" y="1"/>
                    </a:moveTo>
                    <a:cubicBezTo>
                      <a:pt x="0" y="1"/>
                      <a:pt x="161" y="1172"/>
                      <a:pt x="246" y="1404"/>
                    </a:cubicBezTo>
                    <a:cubicBezTo>
                      <a:pt x="874" y="3064"/>
                      <a:pt x="2073" y="4250"/>
                      <a:pt x="3133" y="5644"/>
                    </a:cubicBezTo>
                    <a:cubicBezTo>
                      <a:pt x="4333" y="7207"/>
                      <a:pt x="5560" y="8769"/>
                      <a:pt x="6997" y="10122"/>
                    </a:cubicBezTo>
                    <a:cubicBezTo>
                      <a:pt x="7010" y="10135"/>
                      <a:pt x="7025" y="10140"/>
                      <a:pt x="7039" y="10140"/>
                    </a:cubicBezTo>
                    <a:cubicBezTo>
                      <a:pt x="7084" y="10140"/>
                      <a:pt x="7124" y="10081"/>
                      <a:pt x="7081" y="10038"/>
                    </a:cubicBezTo>
                    <a:cubicBezTo>
                      <a:pt x="5170" y="7960"/>
                      <a:pt x="3510" y="5700"/>
                      <a:pt x="1669" y="3566"/>
                    </a:cubicBezTo>
                    <a:cubicBezTo>
                      <a:pt x="1655" y="3552"/>
                      <a:pt x="1655" y="3552"/>
                      <a:pt x="1655" y="3552"/>
                    </a:cubicBezTo>
                    <a:cubicBezTo>
                      <a:pt x="1222" y="2813"/>
                      <a:pt x="1097" y="2032"/>
                      <a:pt x="971" y="1195"/>
                    </a:cubicBezTo>
                    <a:cubicBezTo>
                      <a:pt x="916" y="944"/>
                      <a:pt x="902" y="246"/>
                      <a:pt x="623" y="79"/>
                    </a:cubicBezTo>
                    <a:cubicBezTo>
                      <a:pt x="539" y="25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1"/>
              <p:cNvSpPr/>
              <p:nvPr/>
            </p:nvSpPr>
            <p:spPr>
              <a:xfrm>
                <a:off x="6494091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6918" y="1"/>
                    </a:moveTo>
                    <a:lnTo>
                      <a:pt x="6918" y="1"/>
                    </a:lnTo>
                    <a:cubicBezTo>
                      <a:pt x="6737" y="280"/>
                      <a:pt x="6555" y="545"/>
                      <a:pt x="6360" y="810"/>
                    </a:cubicBezTo>
                    <a:lnTo>
                      <a:pt x="6346" y="810"/>
                    </a:lnTo>
                    <a:cubicBezTo>
                      <a:pt x="5774" y="1563"/>
                      <a:pt x="5049" y="2246"/>
                      <a:pt x="4351" y="2888"/>
                    </a:cubicBezTo>
                    <a:cubicBezTo>
                      <a:pt x="2956" y="4143"/>
                      <a:pt x="1352" y="5217"/>
                      <a:pt x="55" y="6584"/>
                    </a:cubicBezTo>
                    <a:cubicBezTo>
                      <a:pt x="1" y="6639"/>
                      <a:pt x="48" y="6718"/>
                      <a:pt x="111" y="6718"/>
                    </a:cubicBezTo>
                    <a:cubicBezTo>
                      <a:pt x="129" y="6718"/>
                      <a:pt x="148" y="6712"/>
                      <a:pt x="167" y="6696"/>
                    </a:cubicBezTo>
                    <a:cubicBezTo>
                      <a:pt x="1715" y="5552"/>
                      <a:pt x="3221" y="4227"/>
                      <a:pt x="4644" y="2944"/>
                    </a:cubicBezTo>
                    <a:cubicBezTo>
                      <a:pt x="5328" y="2316"/>
                      <a:pt x="5941" y="1661"/>
                      <a:pt x="6499" y="977"/>
                    </a:cubicBezTo>
                    <a:cubicBezTo>
                      <a:pt x="6653" y="614"/>
                      <a:pt x="6792" y="294"/>
                      <a:pt x="6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1"/>
              <p:cNvSpPr/>
              <p:nvPr/>
            </p:nvSpPr>
            <p:spPr>
              <a:xfrm>
                <a:off x="6417833" y="2840278"/>
                <a:ext cx="325975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5592" extrusionOk="0">
                    <a:moveTo>
                      <a:pt x="9536" y="1"/>
                    </a:moveTo>
                    <a:cubicBezTo>
                      <a:pt x="7876" y="1061"/>
                      <a:pt x="6090" y="1758"/>
                      <a:pt x="4277" y="2526"/>
                    </a:cubicBezTo>
                    <a:cubicBezTo>
                      <a:pt x="2743" y="3181"/>
                      <a:pt x="818" y="3865"/>
                      <a:pt x="23" y="5483"/>
                    </a:cubicBezTo>
                    <a:cubicBezTo>
                      <a:pt x="0" y="5528"/>
                      <a:pt x="33" y="5592"/>
                      <a:pt x="83" y="5592"/>
                    </a:cubicBezTo>
                    <a:cubicBezTo>
                      <a:pt x="95" y="5592"/>
                      <a:pt x="107" y="5588"/>
                      <a:pt x="120" y="5580"/>
                    </a:cubicBezTo>
                    <a:cubicBezTo>
                      <a:pt x="860" y="5078"/>
                      <a:pt x="1306" y="4297"/>
                      <a:pt x="2101" y="3795"/>
                    </a:cubicBezTo>
                    <a:cubicBezTo>
                      <a:pt x="2952" y="3265"/>
                      <a:pt x="3886" y="2874"/>
                      <a:pt x="4821" y="2498"/>
                    </a:cubicBezTo>
                    <a:cubicBezTo>
                      <a:pt x="6523" y="1814"/>
                      <a:pt x="8266" y="1159"/>
                      <a:pt x="9759" y="85"/>
                    </a:cubicBezTo>
                    <a:lnTo>
                      <a:pt x="9759" y="57"/>
                    </a:lnTo>
                    <a:cubicBezTo>
                      <a:pt x="9759" y="57"/>
                      <a:pt x="9675" y="29"/>
                      <a:pt x="9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1"/>
              <p:cNvSpPr/>
              <p:nvPr/>
            </p:nvSpPr>
            <p:spPr>
              <a:xfrm>
                <a:off x="6401800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708" y="0"/>
                    </a:moveTo>
                    <a:cubicBezTo>
                      <a:pt x="1590" y="0"/>
                      <a:pt x="1472" y="15"/>
                      <a:pt x="1354" y="45"/>
                    </a:cubicBezTo>
                    <a:cubicBezTo>
                      <a:pt x="503" y="268"/>
                      <a:pt x="1" y="1245"/>
                      <a:pt x="252" y="2235"/>
                    </a:cubicBezTo>
                    <a:cubicBezTo>
                      <a:pt x="470" y="3097"/>
                      <a:pt x="1185" y="3684"/>
                      <a:pt x="1937" y="3684"/>
                    </a:cubicBezTo>
                    <a:cubicBezTo>
                      <a:pt x="2049" y="3684"/>
                      <a:pt x="2162" y="3671"/>
                      <a:pt x="2274" y="3644"/>
                    </a:cubicBezTo>
                    <a:cubicBezTo>
                      <a:pt x="3139" y="3421"/>
                      <a:pt x="3627" y="2430"/>
                      <a:pt x="3376" y="1440"/>
                    </a:cubicBezTo>
                    <a:cubicBezTo>
                      <a:pt x="3159" y="585"/>
                      <a:pt x="2454" y="0"/>
                      <a:pt x="17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1"/>
              <p:cNvSpPr/>
              <p:nvPr/>
            </p:nvSpPr>
            <p:spPr>
              <a:xfrm>
                <a:off x="6760109" y="2787635"/>
                <a:ext cx="61995" cy="30653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177" extrusionOk="0">
                    <a:moveTo>
                      <a:pt x="432" y="1"/>
                    </a:moveTo>
                    <a:cubicBezTo>
                      <a:pt x="432" y="154"/>
                      <a:pt x="446" y="321"/>
                      <a:pt x="446" y="475"/>
                    </a:cubicBezTo>
                    <a:cubicBezTo>
                      <a:pt x="307" y="545"/>
                      <a:pt x="181" y="600"/>
                      <a:pt x="42" y="670"/>
                    </a:cubicBezTo>
                    <a:cubicBezTo>
                      <a:pt x="0" y="698"/>
                      <a:pt x="84" y="1423"/>
                      <a:pt x="84" y="1507"/>
                    </a:cubicBezTo>
                    <a:cubicBezTo>
                      <a:pt x="98" y="1800"/>
                      <a:pt x="112" y="2079"/>
                      <a:pt x="126" y="2372"/>
                    </a:cubicBezTo>
                    <a:cubicBezTo>
                      <a:pt x="153" y="2958"/>
                      <a:pt x="181" y="3530"/>
                      <a:pt x="209" y="4115"/>
                    </a:cubicBezTo>
                    <a:cubicBezTo>
                      <a:pt x="251" y="4938"/>
                      <a:pt x="293" y="5761"/>
                      <a:pt x="321" y="6584"/>
                    </a:cubicBezTo>
                    <a:cubicBezTo>
                      <a:pt x="363" y="7338"/>
                      <a:pt x="307" y="8161"/>
                      <a:pt x="600" y="8872"/>
                    </a:cubicBezTo>
                    <a:cubicBezTo>
                      <a:pt x="642" y="8984"/>
                      <a:pt x="697" y="9095"/>
                      <a:pt x="809" y="9151"/>
                    </a:cubicBezTo>
                    <a:cubicBezTo>
                      <a:pt x="847" y="9168"/>
                      <a:pt x="882" y="9176"/>
                      <a:pt x="915" y="9176"/>
                    </a:cubicBezTo>
                    <a:cubicBezTo>
                      <a:pt x="1200" y="9176"/>
                      <a:pt x="1317" y="8585"/>
                      <a:pt x="1367" y="8398"/>
                    </a:cubicBezTo>
                    <a:cubicBezTo>
                      <a:pt x="1479" y="7868"/>
                      <a:pt x="1479" y="7338"/>
                      <a:pt x="1520" y="6808"/>
                    </a:cubicBezTo>
                    <a:cubicBezTo>
                      <a:pt x="1548" y="6222"/>
                      <a:pt x="1562" y="5636"/>
                      <a:pt x="1590" y="5064"/>
                    </a:cubicBezTo>
                    <a:cubicBezTo>
                      <a:pt x="1646" y="3906"/>
                      <a:pt x="1702" y="2735"/>
                      <a:pt x="1758" y="1577"/>
                    </a:cubicBezTo>
                    <a:cubicBezTo>
                      <a:pt x="1758" y="1479"/>
                      <a:pt x="1855" y="698"/>
                      <a:pt x="1799" y="670"/>
                    </a:cubicBezTo>
                    <a:cubicBezTo>
                      <a:pt x="1674" y="600"/>
                      <a:pt x="1534" y="545"/>
                      <a:pt x="1409" y="475"/>
                    </a:cubicBezTo>
                    <a:lnTo>
                      <a:pt x="1423" y="1"/>
                    </a:lnTo>
                    <a:lnTo>
                      <a:pt x="1423" y="1"/>
                    </a:lnTo>
                    <a:cubicBezTo>
                      <a:pt x="1269" y="98"/>
                      <a:pt x="1102" y="196"/>
                      <a:pt x="921" y="196"/>
                    </a:cubicBezTo>
                    <a:cubicBezTo>
                      <a:pt x="753" y="196"/>
                      <a:pt x="586" y="98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1"/>
              <p:cNvSpPr/>
              <p:nvPr/>
            </p:nvSpPr>
            <p:spPr>
              <a:xfrm>
                <a:off x="6809912" y="2238031"/>
                <a:ext cx="238427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10141" extrusionOk="0">
                    <a:moveTo>
                      <a:pt x="6719" y="1"/>
                    </a:moveTo>
                    <a:cubicBezTo>
                      <a:pt x="6659" y="1"/>
                      <a:pt x="6587" y="25"/>
                      <a:pt x="6502" y="79"/>
                    </a:cubicBezTo>
                    <a:cubicBezTo>
                      <a:pt x="6237" y="246"/>
                      <a:pt x="6209" y="944"/>
                      <a:pt x="6167" y="1195"/>
                    </a:cubicBezTo>
                    <a:cubicBezTo>
                      <a:pt x="6027" y="2032"/>
                      <a:pt x="5902" y="2813"/>
                      <a:pt x="5483" y="3552"/>
                    </a:cubicBezTo>
                    <a:cubicBezTo>
                      <a:pt x="5469" y="3552"/>
                      <a:pt x="5469" y="3552"/>
                      <a:pt x="5469" y="3566"/>
                    </a:cubicBezTo>
                    <a:cubicBezTo>
                      <a:pt x="3628" y="5700"/>
                      <a:pt x="1968" y="7946"/>
                      <a:pt x="43" y="10024"/>
                    </a:cubicBezTo>
                    <a:cubicBezTo>
                      <a:pt x="0" y="10078"/>
                      <a:pt x="40" y="10140"/>
                      <a:pt x="93" y="10140"/>
                    </a:cubicBezTo>
                    <a:cubicBezTo>
                      <a:pt x="108" y="10140"/>
                      <a:pt x="125" y="10135"/>
                      <a:pt x="141" y="10122"/>
                    </a:cubicBezTo>
                    <a:cubicBezTo>
                      <a:pt x="1578" y="8769"/>
                      <a:pt x="2805" y="7207"/>
                      <a:pt x="4005" y="5644"/>
                    </a:cubicBezTo>
                    <a:cubicBezTo>
                      <a:pt x="5051" y="4250"/>
                      <a:pt x="6264" y="3064"/>
                      <a:pt x="6878" y="1404"/>
                    </a:cubicBezTo>
                    <a:cubicBezTo>
                      <a:pt x="6976" y="1172"/>
                      <a:pt x="7137" y="1"/>
                      <a:pt x="67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1"/>
              <p:cNvSpPr/>
              <p:nvPr/>
            </p:nvSpPr>
            <p:spPr>
              <a:xfrm>
                <a:off x="6693938" y="2478328"/>
                <a:ext cx="194302" cy="196707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5889" extrusionOk="0">
                    <a:moveTo>
                      <a:pt x="2915" y="1"/>
                    </a:moveTo>
                    <a:cubicBezTo>
                      <a:pt x="1835" y="1"/>
                      <a:pt x="754" y="471"/>
                      <a:pt x="461" y="1408"/>
                    </a:cubicBezTo>
                    <a:cubicBezTo>
                      <a:pt x="0" y="2928"/>
                      <a:pt x="154" y="5006"/>
                      <a:pt x="1214" y="5522"/>
                    </a:cubicBezTo>
                    <a:cubicBezTo>
                      <a:pt x="1604" y="5704"/>
                      <a:pt x="2009" y="5801"/>
                      <a:pt x="2372" y="5857"/>
                    </a:cubicBezTo>
                    <a:lnTo>
                      <a:pt x="2372" y="5871"/>
                    </a:lnTo>
                    <a:cubicBezTo>
                      <a:pt x="2372" y="5871"/>
                      <a:pt x="2505" y="5889"/>
                      <a:pt x="2723" y="5889"/>
                    </a:cubicBezTo>
                    <a:cubicBezTo>
                      <a:pt x="2778" y="5889"/>
                      <a:pt x="2837" y="5888"/>
                      <a:pt x="2902" y="5885"/>
                    </a:cubicBezTo>
                    <a:cubicBezTo>
                      <a:pt x="2969" y="5888"/>
                      <a:pt x="3031" y="5889"/>
                      <a:pt x="3087" y="5889"/>
                    </a:cubicBezTo>
                    <a:cubicBezTo>
                      <a:pt x="3312" y="5889"/>
                      <a:pt x="3446" y="5871"/>
                      <a:pt x="3446" y="5871"/>
                    </a:cubicBezTo>
                    <a:lnTo>
                      <a:pt x="3446" y="5857"/>
                    </a:lnTo>
                    <a:cubicBezTo>
                      <a:pt x="3794" y="5801"/>
                      <a:pt x="4213" y="5704"/>
                      <a:pt x="4603" y="5522"/>
                    </a:cubicBezTo>
                    <a:cubicBezTo>
                      <a:pt x="5663" y="5006"/>
                      <a:pt x="5817" y="2928"/>
                      <a:pt x="5357" y="1408"/>
                    </a:cubicBezTo>
                    <a:cubicBezTo>
                      <a:pt x="5064" y="468"/>
                      <a:pt x="3990" y="1"/>
                      <a:pt x="2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1"/>
              <p:cNvSpPr/>
              <p:nvPr/>
            </p:nvSpPr>
            <p:spPr>
              <a:xfrm>
                <a:off x="6132041" y="2783894"/>
                <a:ext cx="636952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868" extrusionOk="0">
                    <a:moveTo>
                      <a:pt x="11854" y="822"/>
                    </a:moveTo>
                    <a:cubicBezTo>
                      <a:pt x="14795" y="822"/>
                      <a:pt x="18315" y="1745"/>
                      <a:pt x="18315" y="1745"/>
                    </a:cubicBezTo>
                    <a:cubicBezTo>
                      <a:pt x="18315" y="1745"/>
                      <a:pt x="15846" y="7743"/>
                      <a:pt x="14493" y="9835"/>
                    </a:cubicBezTo>
                    <a:cubicBezTo>
                      <a:pt x="13438" y="11494"/>
                      <a:pt x="11908" y="13066"/>
                      <a:pt x="10112" y="13066"/>
                    </a:cubicBezTo>
                    <a:cubicBezTo>
                      <a:pt x="9628" y="13066"/>
                      <a:pt x="9125" y="12952"/>
                      <a:pt x="8607" y="12694"/>
                    </a:cubicBezTo>
                    <a:cubicBezTo>
                      <a:pt x="6180" y="11481"/>
                      <a:pt x="5817" y="8789"/>
                      <a:pt x="5942" y="6194"/>
                    </a:cubicBezTo>
                    <a:cubicBezTo>
                      <a:pt x="6068" y="3586"/>
                      <a:pt x="6696" y="1912"/>
                      <a:pt x="9625" y="1075"/>
                    </a:cubicBezTo>
                    <a:cubicBezTo>
                      <a:pt x="10265" y="893"/>
                      <a:pt x="11037" y="822"/>
                      <a:pt x="11854" y="822"/>
                    </a:cubicBezTo>
                    <a:close/>
                    <a:moveTo>
                      <a:pt x="11448" y="0"/>
                    </a:moveTo>
                    <a:cubicBezTo>
                      <a:pt x="9921" y="0"/>
                      <a:pt x="8404" y="169"/>
                      <a:pt x="7156" y="643"/>
                    </a:cubicBezTo>
                    <a:cubicBezTo>
                      <a:pt x="2818" y="2289"/>
                      <a:pt x="4213" y="7561"/>
                      <a:pt x="4645" y="8719"/>
                    </a:cubicBezTo>
                    <a:cubicBezTo>
                      <a:pt x="5203" y="10239"/>
                      <a:pt x="6040" y="11020"/>
                      <a:pt x="5928" y="11941"/>
                    </a:cubicBezTo>
                    <a:cubicBezTo>
                      <a:pt x="5817" y="12862"/>
                      <a:pt x="2148" y="16168"/>
                      <a:pt x="1451" y="16698"/>
                    </a:cubicBezTo>
                    <a:cubicBezTo>
                      <a:pt x="754" y="17228"/>
                      <a:pt x="0" y="18065"/>
                      <a:pt x="865" y="18678"/>
                    </a:cubicBezTo>
                    <a:cubicBezTo>
                      <a:pt x="1050" y="18809"/>
                      <a:pt x="1256" y="18868"/>
                      <a:pt x="1477" y="18868"/>
                    </a:cubicBezTo>
                    <a:cubicBezTo>
                      <a:pt x="2290" y="18868"/>
                      <a:pt x="3291" y="18072"/>
                      <a:pt x="4059" y="17172"/>
                    </a:cubicBezTo>
                    <a:cubicBezTo>
                      <a:pt x="5036" y="16014"/>
                      <a:pt x="5566" y="14201"/>
                      <a:pt x="6849" y="13503"/>
                    </a:cubicBezTo>
                    <a:cubicBezTo>
                      <a:pt x="7095" y="13370"/>
                      <a:pt x="7317" y="13319"/>
                      <a:pt x="7534" y="13319"/>
                    </a:cubicBezTo>
                    <a:cubicBezTo>
                      <a:pt x="8219" y="13319"/>
                      <a:pt x="8844" y="13826"/>
                      <a:pt x="9947" y="13826"/>
                    </a:cubicBezTo>
                    <a:cubicBezTo>
                      <a:pt x="10318" y="13826"/>
                      <a:pt x="10743" y="13768"/>
                      <a:pt x="11243" y="13615"/>
                    </a:cubicBezTo>
                    <a:cubicBezTo>
                      <a:pt x="13698" y="12862"/>
                      <a:pt x="16111" y="8872"/>
                      <a:pt x="17227" y="6292"/>
                    </a:cubicBezTo>
                    <a:cubicBezTo>
                      <a:pt x="18873" y="2456"/>
                      <a:pt x="19068" y="1033"/>
                      <a:pt x="19068" y="1033"/>
                    </a:cubicBezTo>
                    <a:cubicBezTo>
                      <a:pt x="19068" y="1033"/>
                      <a:pt x="15226" y="0"/>
                      <a:pt x="1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1"/>
              <p:cNvSpPr/>
              <p:nvPr/>
            </p:nvSpPr>
            <p:spPr>
              <a:xfrm>
                <a:off x="6134346" y="2225839"/>
                <a:ext cx="595967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2" h="17559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7980" y="17252"/>
                      <a:pt x="8761" y="17405"/>
                      <a:pt x="9723" y="17559"/>
                    </a:cubicBezTo>
                    <a:cubicBezTo>
                      <a:pt x="8803" y="17154"/>
                      <a:pt x="6850" y="16150"/>
                      <a:pt x="5776" y="14490"/>
                    </a:cubicBezTo>
                    <a:cubicBezTo>
                      <a:pt x="4353" y="12286"/>
                      <a:pt x="5385" y="9901"/>
                      <a:pt x="4855" y="8702"/>
                    </a:cubicBezTo>
                    <a:cubicBezTo>
                      <a:pt x="4325" y="7502"/>
                      <a:pt x="2847" y="6860"/>
                      <a:pt x="2177" y="4991"/>
                    </a:cubicBezTo>
                    <a:cubicBezTo>
                      <a:pt x="1571" y="3322"/>
                      <a:pt x="2565" y="1862"/>
                      <a:pt x="5032" y="1862"/>
                    </a:cubicBezTo>
                    <a:cubicBezTo>
                      <a:pt x="5349" y="1862"/>
                      <a:pt x="5690" y="1886"/>
                      <a:pt x="6055" y="1936"/>
                    </a:cubicBezTo>
                    <a:cubicBezTo>
                      <a:pt x="9277" y="2383"/>
                      <a:pt x="12094" y="4852"/>
                      <a:pt x="13950" y="6972"/>
                    </a:cubicBezTo>
                    <a:cubicBezTo>
                      <a:pt x="15345" y="8590"/>
                      <a:pt x="17074" y="11477"/>
                      <a:pt x="17841" y="12789"/>
                    </a:cubicBezTo>
                    <a:cubicBezTo>
                      <a:pt x="17730" y="12579"/>
                      <a:pt x="17604" y="12342"/>
                      <a:pt x="17493" y="12077"/>
                    </a:cubicBezTo>
                    <a:cubicBezTo>
                      <a:pt x="17018" y="11045"/>
                      <a:pt x="16698" y="9985"/>
                      <a:pt x="16140" y="8981"/>
                    </a:cubicBezTo>
                    <a:cubicBezTo>
                      <a:pt x="15149" y="7167"/>
                      <a:pt x="13922" y="5368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1"/>
              <p:cNvSpPr/>
              <p:nvPr/>
            </p:nvSpPr>
            <p:spPr>
              <a:xfrm>
                <a:off x="6305367" y="2368835"/>
                <a:ext cx="128165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210" extrusionOk="0">
                    <a:moveTo>
                      <a:pt x="1719" y="1"/>
                    </a:moveTo>
                    <a:cubicBezTo>
                      <a:pt x="1611" y="1"/>
                      <a:pt x="1502" y="14"/>
                      <a:pt x="1395" y="41"/>
                    </a:cubicBezTo>
                    <a:cubicBezTo>
                      <a:pt x="488" y="278"/>
                      <a:pt x="0" y="1380"/>
                      <a:pt x="293" y="2524"/>
                    </a:cubicBezTo>
                    <a:cubicBezTo>
                      <a:pt x="551" y="3518"/>
                      <a:pt x="1327" y="4209"/>
                      <a:pt x="2117" y="4209"/>
                    </a:cubicBezTo>
                    <a:cubicBezTo>
                      <a:pt x="2226" y="4209"/>
                      <a:pt x="2334" y="4196"/>
                      <a:pt x="2441" y="4169"/>
                    </a:cubicBezTo>
                    <a:cubicBezTo>
                      <a:pt x="3334" y="3932"/>
                      <a:pt x="3836" y="2830"/>
                      <a:pt x="3543" y="1687"/>
                    </a:cubicBezTo>
                    <a:cubicBezTo>
                      <a:pt x="3285" y="693"/>
                      <a:pt x="2510" y="1"/>
                      <a:pt x="1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1"/>
              <p:cNvSpPr/>
              <p:nvPr/>
            </p:nvSpPr>
            <p:spPr>
              <a:xfrm>
                <a:off x="6718623" y="2646944"/>
                <a:ext cx="144933" cy="187221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5605" extrusionOk="0">
                    <a:moveTo>
                      <a:pt x="2170" y="0"/>
                    </a:moveTo>
                    <a:cubicBezTo>
                      <a:pt x="1430" y="0"/>
                      <a:pt x="691" y="265"/>
                      <a:pt x="405" y="795"/>
                    </a:cubicBezTo>
                    <a:cubicBezTo>
                      <a:pt x="1" y="1521"/>
                      <a:pt x="461" y="4673"/>
                      <a:pt x="1005" y="5175"/>
                    </a:cubicBezTo>
                    <a:cubicBezTo>
                      <a:pt x="1319" y="5461"/>
                      <a:pt x="1744" y="5604"/>
                      <a:pt x="2170" y="5604"/>
                    </a:cubicBezTo>
                    <a:cubicBezTo>
                      <a:pt x="2595" y="5604"/>
                      <a:pt x="3020" y="5461"/>
                      <a:pt x="3334" y="5175"/>
                    </a:cubicBezTo>
                    <a:cubicBezTo>
                      <a:pt x="3878" y="4673"/>
                      <a:pt x="4339" y="1521"/>
                      <a:pt x="3934" y="795"/>
                    </a:cubicBezTo>
                    <a:cubicBezTo>
                      <a:pt x="3648" y="265"/>
                      <a:pt x="2909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1"/>
              <p:cNvSpPr/>
              <p:nvPr/>
            </p:nvSpPr>
            <p:spPr>
              <a:xfrm>
                <a:off x="6830922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405" y="0"/>
                      <a:pt x="0" y="405"/>
                      <a:pt x="0" y="893"/>
                    </a:cubicBezTo>
                    <a:cubicBezTo>
                      <a:pt x="0" y="1395"/>
                      <a:pt x="405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1"/>
              <p:cNvSpPr/>
              <p:nvPr/>
            </p:nvSpPr>
            <p:spPr>
              <a:xfrm>
                <a:off x="6832793" y="2512298"/>
                <a:ext cx="55448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1"/>
              <p:cNvSpPr/>
              <p:nvPr/>
            </p:nvSpPr>
            <p:spPr>
              <a:xfrm>
                <a:off x="6851865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1" y="1"/>
                    </a:moveTo>
                    <a:cubicBezTo>
                      <a:pt x="247" y="1"/>
                      <a:pt x="242" y="1"/>
                      <a:pt x="238" y="1"/>
                    </a:cubicBezTo>
                    <a:cubicBezTo>
                      <a:pt x="99" y="15"/>
                      <a:pt x="1" y="211"/>
                      <a:pt x="15" y="462"/>
                    </a:cubicBezTo>
                    <a:cubicBezTo>
                      <a:pt x="28" y="691"/>
                      <a:pt x="146" y="881"/>
                      <a:pt x="267" y="881"/>
                    </a:cubicBezTo>
                    <a:cubicBezTo>
                      <a:pt x="271" y="881"/>
                      <a:pt x="276" y="881"/>
                      <a:pt x="280" y="880"/>
                    </a:cubicBezTo>
                    <a:cubicBezTo>
                      <a:pt x="419" y="866"/>
                      <a:pt x="517" y="671"/>
                      <a:pt x="503" y="420"/>
                    </a:cubicBezTo>
                    <a:cubicBezTo>
                      <a:pt x="490" y="191"/>
                      <a:pt x="372" y="1"/>
                      <a:pt x="25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1"/>
              <p:cNvSpPr/>
              <p:nvPr/>
            </p:nvSpPr>
            <p:spPr>
              <a:xfrm>
                <a:off x="6829051" y="2544532"/>
                <a:ext cx="17737" cy="1259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77" extrusionOk="0">
                    <a:moveTo>
                      <a:pt x="435" y="0"/>
                    </a:moveTo>
                    <a:cubicBezTo>
                      <a:pt x="377" y="0"/>
                      <a:pt x="283" y="41"/>
                      <a:pt x="196" y="109"/>
                    </a:cubicBezTo>
                    <a:cubicBezTo>
                      <a:pt x="70" y="193"/>
                      <a:pt x="0" y="304"/>
                      <a:pt x="28" y="360"/>
                    </a:cubicBezTo>
                    <a:cubicBezTo>
                      <a:pt x="40" y="371"/>
                      <a:pt x="57" y="377"/>
                      <a:pt x="79" y="377"/>
                    </a:cubicBezTo>
                    <a:cubicBezTo>
                      <a:pt x="138" y="377"/>
                      <a:pt x="233" y="338"/>
                      <a:pt x="335" y="276"/>
                    </a:cubicBezTo>
                    <a:cubicBezTo>
                      <a:pt x="461" y="179"/>
                      <a:pt x="530" y="67"/>
                      <a:pt x="489" y="25"/>
                    </a:cubicBezTo>
                    <a:cubicBezTo>
                      <a:pt x="480" y="8"/>
                      <a:pt x="461" y="0"/>
                      <a:pt x="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1"/>
              <p:cNvSpPr/>
              <p:nvPr/>
            </p:nvSpPr>
            <p:spPr>
              <a:xfrm>
                <a:off x="6862588" y="2527964"/>
                <a:ext cx="15432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52" extrusionOk="0">
                    <a:moveTo>
                      <a:pt x="256" y="0"/>
                    </a:moveTo>
                    <a:cubicBezTo>
                      <a:pt x="223" y="0"/>
                      <a:pt x="189" y="6"/>
                      <a:pt x="154" y="19"/>
                    </a:cubicBezTo>
                    <a:cubicBezTo>
                      <a:pt x="57" y="61"/>
                      <a:pt x="1" y="173"/>
                      <a:pt x="43" y="256"/>
                    </a:cubicBezTo>
                    <a:cubicBezTo>
                      <a:pt x="81" y="314"/>
                      <a:pt x="145" y="352"/>
                      <a:pt x="214" y="352"/>
                    </a:cubicBezTo>
                    <a:cubicBezTo>
                      <a:pt x="245" y="352"/>
                      <a:pt x="277" y="344"/>
                      <a:pt x="308" y="326"/>
                    </a:cubicBezTo>
                    <a:cubicBezTo>
                      <a:pt x="419" y="284"/>
                      <a:pt x="461" y="187"/>
                      <a:pt x="419" y="89"/>
                    </a:cubicBezTo>
                    <a:cubicBezTo>
                      <a:pt x="390" y="31"/>
                      <a:pt x="328" y="0"/>
                      <a:pt x="2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1"/>
              <p:cNvSpPr/>
              <p:nvPr/>
            </p:nvSpPr>
            <p:spPr>
              <a:xfrm>
                <a:off x="6810880" y="2511363"/>
                <a:ext cx="101610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354" extrusionOk="0">
                    <a:moveTo>
                      <a:pt x="1577" y="0"/>
                    </a:moveTo>
                    <a:cubicBezTo>
                      <a:pt x="963" y="126"/>
                      <a:pt x="405" y="516"/>
                      <a:pt x="0" y="1353"/>
                    </a:cubicBezTo>
                    <a:cubicBezTo>
                      <a:pt x="0" y="1353"/>
                      <a:pt x="670" y="391"/>
                      <a:pt x="1549" y="251"/>
                    </a:cubicBezTo>
                    <a:cubicBezTo>
                      <a:pt x="1580" y="248"/>
                      <a:pt x="1611" y="246"/>
                      <a:pt x="1643" y="246"/>
                    </a:cubicBezTo>
                    <a:cubicBezTo>
                      <a:pt x="2129" y="246"/>
                      <a:pt x="2609" y="628"/>
                      <a:pt x="2609" y="628"/>
                    </a:cubicBezTo>
                    <a:cubicBezTo>
                      <a:pt x="2581" y="739"/>
                      <a:pt x="2553" y="879"/>
                      <a:pt x="2553" y="879"/>
                    </a:cubicBezTo>
                    <a:cubicBezTo>
                      <a:pt x="2553" y="879"/>
                      <a:pt x="2874" y="558"/>
                      <a:pt x="3041" y="237"/>
                    </a:cubicBezTo>
                    <a:lnTo>
                      <a:pt x="3041" y="237"/>
                    </a:lnTo>
                    <a:cubicBezTo>
                      <a:pt x="3041" y="237"/>
                      <a:pt x="2762" y="307"/>
                      <a:pt x="2734" y="307"/>
                    </a:cubicBezTo>
                    <a:cubicBezTo>
                      <a:pt x="2637" y="293"/>
                      <a:pt x="2065" y="0"/>
                      <a:pt x="1577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1"/>
              <p:cNvSpPr/>
              <p:nvPr/>
            </p:nvSpPr>
            <p:spPr>
              <a:xfrm>
                <a:off x="6831857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935" y="0"/>
                    </a:moveTo>
                    <a:cubicBezTo>
                      <a:pt x="628" y="112"/>
                      <a:pt x="307" y="279"/>
                      <a:pt x="0" y="530"/>
                    </a:cubicBezTo>
                    <a:cubicBezTo>
                      <a:pt x="0" y="530"/>
                      <a:pt x="656" y="154"/>
                      <a:pt x="935" y="70"/>
                    </a:cubicBezTo>
                    <a:cubicBezTo>
                      <a:pt x="1186" y="126"/>
                      <a:pt x="1353" y="154"/>
                      <a:pt x="1353" y="154"/>
                    </a:cubicBezTo>
                    <a:cubicBezTo>
                      <a:pt x="1353" y="154"/>
                      <a:pt x="1032" y="0"/>
                      <a:pt x="93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21"/>
              <p:cNvSpPr/>
              <p:nvPr/>
            </p:nvSpPr>
            <p:spPr>
              <a:xfrm>
                <a:off x="6871907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531" y="0"/>
                    </a:moveTo>
                    <a:lnTo>
                      <a:pt x="531" y="0"/>
                    </a:lnTo>
                    <a:cubicBezTo>
                      <a:pt x="349" y="42"/>
                      <a:pt x="1" y="98"/>
                      <a:pt x="1" y="98"/>
                    </a:cubicBezTo>
                    <a:lnTo>
                      <a:pt x="322" y="223"/>
                    </a:lnTo>
                    <a:cubicBezTo>
                      <a:pt x="391" y="182"/>
                      <a:pt x="531" y="0"/>
                      <a:pt x="53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1"/>
              <p:cNvSpPr/>
              <p:nvPr/>
            </p:nvSpPr>
            <p:spPr>
              <a:xfrm>
                <a:off x="6885435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530" y="1"/>
                    </a:moveTo>
                    <a:lnTo>
                      <a:pt x="530" y="1"/>
                    </a:lnTo>
                    <a:cubicBezTo>
                      <a:pt x="349" y="57"/>
                      <a:pt x="0" y="112"/>
                      <a:pt x="0" y="112"/>
                    </a:cubicBezTo>
                    <a:lnTo>
                      <a:pt x="321" y="238"/>
                    </a:lnTo>
                    <a:cubicBezTo>
                      <a:pt x="391" y="182"/>
                      <a:pt x="530" y="1"/>
                      <a:pt x="53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1"/>
              <p:cNvSpPr/>
              <p:nvPr/>
            </p:nvSpPr>
            <p:spPr>
              <a:xfrm>
                <a:off x="6829051" y="2543496"/>
                <a:ext cx="66204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838" extrusionOk="0">
                    <a:moveTo>
                      <a:pt x="1981" y="1"/>
                    </a:moveTo>
                    <a:lnTo>
                      <a:pt x="1981" y="1"/>
                    </a:lnTo>
                    <a:cubicBezTo>
                      <a:pt x="1981" y="1"/>
                      <a:pt x="1535" y="503"/>
                      <a:pt x="1312" y="614"/>
                    </a:cubicBezTo>
                    <a:cubicBezTo>
                      <a:pt x="1040" y="696"/>
                      <a:pt x="892" y="748"/>
                      <a:pt x="613" y="748"/>
                    </a:cubicBezTo>
                    <a:cubicBezTo>
                      <a:pt x="461" y="748"/>
                      <a:pt x="270" y="732"/>
                      <a:pt x="0" y="698"/>
                    </a:cubicBezTo>
                    <a:lnTo>
                      <a:pt x="0" y="698"/>
                    </a:lnTo>
                    <a:cubicBezTo>
                      <a:pt x="263" y="799"/>
                      <a:pt x="503" y="837"/>
                      <a:pt x="713" y="837"/>
                    </a:cubicBezTo>
                    <a:cubicBezTo>
                      <a:pt x="994" y="837"/>
                      <a:pt x="1222" y="770"/>
                      <a:pt x="1381" y="698"/>
                    </a:cubicBezTo>
                    <a:cubicBezTo>
                      <a:pt x="1660" y="573"/>
                      <a:pt x="1981" y="1"/>
                      <a:pt x="198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1"/>
              <p:cNvSpPr/>
              <p:nvPr/>
            </p:nvSpPr>
            <p:spPr>
              <a:xfrm>
                <a:off x="6711174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391" y="0"/>
                      <a:pt x="0" y="405"/>
                      <a:pt x="0" y="893"/>
                    </a:cubicBezTo>
                    <a:cubicBezTo>
                      <a:pt x="0" y="1395"/>
                      <a:pt x="391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1"/>
              <p:cNvSpPr/>
              <p:nvPr/>
            </p:nvSpPr>
            <p:spPr>
              <a:xfrm>
                <a:off x="6713045" y="2512298"/>
                <a:ext cx="55482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1"/>
              <p:cNvSpPr/>
              <p:nvPr/>
            </p:nvSpPr>
            <p:spPr>
              <a:xfrm>
                <a:off x="6706498" y="2541158"/>
                <a:ext cx="19607" cy="91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74" extrusionOk="0">
                    <a:moveTo>
                      <a:pt x="458" y="1"/>
                    </a:moveTo>
                    <a:cubicBezTo>
                      <a:pt x="402" y="1"/>
                      <a:pt x="329" y="15"/>
                      <a:pt x="252" y="43"/>
                    </a:cubicBezTo>
                    <a:cubicBezTo>
                      <a:pt x="113" y="85"/>
                      <a:pt x="1" y="168"/>
                      <a:pt x="29" y="224"/>
                    </a:cubicBezTo>
                    <a:cubicBezTo>
                      <a:pt x="37" y="255"/>
                      <a:pt x="84" y="273"/>
                      <a:pt x="151" y="273"/>
                    </a:cubicBezTo>
                    <a:cubicBezTo>
                      <a:pt x="204" y="273"/>
                      <a:pt x="268" y="262"/>
                      <a:pt x="336" y="238"/>
                    </a:cubicBezTo>
                    <a:cubicBezTo>
                      <a:pt x="475" y="182"/>
                      <a:pt x="587" y="98"/>
                      <a:pt x="559" y="43"/>
                    </a:cubicBezTo>
                    <a:cubicBezTo>
                      <a:pt x="552" y="15"/>
                      <a:pt x="514" y="1"/>
                      <a:pt x="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1"/>
              <p:cNvSpPr/>
              <p:nvPr/>
            </p:nvSpPr>
            <p:spPr>
              <a:xfrm>
                <a:off x="6732151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0" y="1"/>
                    </a:moveTo>
                    <a:cubicBezTo>
                      <a:pt x="246" y="1"/>
                      <a:pt x="241" y="1"/>
                      <a:pt x="237" y="1"/>
                    </a:cubicBezTo>
                    <a:cubicBezTo>
                      <a:pt x="98" y="15"/>
                      <a:pt x="0" y="211"/>
                      <a:pt x="14" y="462"/>
                    </a:cubicBezTo>
                    <a:cubicBezTo>
                      <a:pt x="28" y="691"/>
                      <a:pt x="145" y="881"/>
                      <a:pt x="266" y="881"/>
                    </a:cubicBezTo>
                    <a:cubicBezTo>
                      <a:pt x="271" y="881"/>
                      <a:pt x="275" y="881"/>
                      <a:pt x="279" y="880"/>
                    </a:cubicBezTo>
                    <a:cubicBezTo>
                      <a:pt x="419" y="866"/>
                      <a:pt x="516" y="671"/>
                      <a:pt x="502" y="420"/>
                    </a:cubicBezTo>
                    <a:cubicBezTo>
                      <a:pt x="489" y="191"/>
                      <a:pt x="371" y="1"/>
                      <a:pt x="25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1"/>
              <p:cNvSpPr/>
              <p:nvPr/>
            </p:nvSpPr>
            <p:spPr>
              <a:xfrm>
                <a:off x="6745178" y="2533175"/>
                <a:ext cx="14497" cy="11824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54" extrusionOk="0">
                    <a:moveTo>
                      <a:pt x="224" y="1"/>
                    </a:moveTo>
                    <a:cubicBezTo>
                      <a:pt x="215" y="1"/>
                      <a:pt x="206" y="2"/>
                      <a:pt x="196" y="3"/>
                    </a:cubicBezTo>
                    <a:cubicBezTo>
                      <a:pt x="84" y="17"/>
                      <a:pt x="1" y="114"/>
                      <a:pt x="15" y="212"/>
                    </a:cubicBezTo>
                    <a:cubicBezTo>
                      <a:pt x="27" y="288"/>
                      <a:pt x="122" y="353"/>
                      <a:pt x="223" y="353"/>
                    </a:cubicBezTo>
                    <a:cubicBezTo>
                      <a:pt x="232" y="353"/>
                      <a:pt x="242" y="353"/>
                      <a:pt x="252" y="351"/>
                    </a:cubicBezTo>
                    <a:cubicBezTo>
                      <a:pt x="363" y="337"/>
                      <a:pt x="433" y="254"/>
                      <a:pt x="419" y="156"/>
                    </a:cubicBezTo>
                    <a:cubicBezTo>
                      <a:pt x="406" y="67"/>
                      <a:pt x="324" y="1"/>
                      <a:pt x="2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1"/>
              <p:cNvSpPr/>
              <p:nvPr/>
            </p:nvSpPr>
            <p:spPr>
              <a:xfrm>
                <a:off x="6687425" y="2511363"/>
                <a:ext cx="101577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354" extrusionOk="0">
                    <a:moveTo>
                      <a:pt x="1465" y="0"/>
                    </a:moveTo>
                    <a:cubicBezTo>
                      <a:pt x="976" y="0"/>
                      <a:pt x="405" y="293"/>
                      <a:pt x="307" y="307"/>
                    </a:cubicBezTo>
                    <a:cubicBezTo>
                      <a:pt x="279" y="307"/>
                      <a:pt x="0" y="237"/>
                      <a:pt x="0" y="237"/>
                    </a:cubicBezTo>
                    <a:lnTo>
                      <a:pt x="0" y="237"/>
                    </a:lnTo>
                    <a:cubicBezTo>
                      <a:pt x="167" y="558"/>
                      <a:pt x="488" y="879"/>
                      <a:pt x="488" y="879"/>
                    </a:cubicBezTo>
                    <a:cubicBezTo>
                      <a:pt x="488" y="879"/>
                      <a:pt x="460" y="739"/>
                      <a:pt x="432" y="628"/>
                    </a:cubicBezTo>
                    <a:cubicBezTo>
                      <a:pt x="432" y="628"/>
                      <a:pt x="913" y="246"/>
                      <a:pt x="1399" y="246"/>
                    </a:cubicBezTo>
                    <a:cubicBezTo>
                      <a:pt x="1430" y="246"/>
                      <a:pt x="1461" y="248"/>
                      <a:pt x="1493" y="251"/>
                    </a:cubicBezTo>
                    <a:cubicBezTo>
                      <a:pt x="2371" y="391"/>
                      <a:pt x="3041" y="1353"/>
                      <a:pt x="3041" y="1353"/>
                    </a:cubicBezTo>
                    <a:cubicBezTo>
                      <a:pt x="2636" y="516"/>
                      <a:pt x="2078" y="126"/>
                      <a:pt x="146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1"/>
              <p:cNvSpPr/>
              <p:nvPr/>
            </p:nvSpPr>
            <p:spPr>
              <a:xfrm>
                <a:off x="6722831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419" y="0"/>
                    </a:moveTo>
                    <a:cubicBezTo>
                      <a:pt x="321" y="0"/>
                      <a:pt x="0" y="154"/>
                      <a:pt x="0" y="154"/>
                    </a:cubicBezTo>
                    <a:cubicBezTo>
                      <a:pt x="0" y="154"/>
                      <a:pt x="168" y="126"/>
                      <a:pt x="419" y="70"/>
                    </a:cubicBezTo>
                    <a:cubicBezTo>
                      <a:pt x="698" y="154"/>
                      <a:pt x="1353" y="530"/>
                      <a:pt x="1353" y="530"/>
                    </a:cubicBezTo>
                    <a:cubicBezTo>
                      <a:pt x="1046" y="279"/>
                      <a:pt x="725" y="112"/>
                      <a:pt x="41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1"/>
              <p:cNvSpPr/>
              <p:nvPr/>
            </p:nvSpPr>
            <p:spPr>
              <a:xfrm>
                <a:off x="6710239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1" y="0"/>
                    </a:moveTo>
                    <a:cubicBezTo>
                      <a:pt x="1" y="0"/>
                      <a:pt x="140" y="182"/>
                      <a:pt x="210" y="223"/>
                    </a:cubicBezTo>
                    <a:lnTo>
                      <a:pt x="531" y="98"/>
                    </a:lnTo>
                    <a:cubicBezTo>
                      <a:pt x="531" y="98"/>
                      <a:pt x="182" y="42"/>
                      <a:pt x="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1"/>
              <p:cNvSpPr/>
              <p:nvPr/>
            </p:nvSpPr>
            <p:spPr>
              <a:xfrm>
                <a:off x="6696744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0" y="1"/>
                    </a:moveTo>
                    <a:cubicBezTo>
                      <a:pt x="0" y="1"/>
                      <a:pt x="140" y="182"/>
                      <a:pt x="209" y="238"/>
                    </a:cubicBezTo>
                    <a:lnTo>
                      <a:pt x="530" y="112"/>
                    </a:lnTo>
                    <a:cubicBezTo>
                      <a:pt x="530" y="112"/>
                      <a:pt x="181" y="57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1"/>
              <p:cNvSpPr/>
              <p:nvPr/>
            </p:nvSpPr>
            <p:spPr>
              <a:xfrm>
                <a:off x="6704661" y="2543496"/>
                <a:ext cx="66170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838" extrusionOk="0">
                    <a:moveTo>
                      <a:pt x="0" y="1"/>
                    </a:moveTo>
                    <a:cubicBezTo>
                      <a:pt x="0" y="1"/>
                      <a:pt x="321" y="573"/>
                      <a:pt x="600" y="698"/>
                    </a:cubicBezTo>
                    <a:cubicBezTo>
                      <a:pt x="760" y="770"/>
                      <a:pt x="988" y="837"/>
                      <a:pt x="1269" y="837"/>
                    </a:cubicBezTo>
                    <a:cubicBezTo>
                      <a:pt x="1479" y="837"/>
                      <a:pt x="1718" y="799"/>
                      <a:pt x="1981" y="698"/>
                    </a:cubicBezTo>
                    <a:lnTo>
                      <a:pt x="1981" y="698"/>
                    </a:lnTo>
                    <a:cubicBezTo>
                      <a:pt x="1711" y="732"/>
                      <a:pt x="1520" y="748"/>
                      <a:pt x="1368" y="748"/>
                    </a:cubicBezTo>
                    <a:cubicBezTo>
                      <a:pt x="1089" y="748"/>
                      <a:pt x="941" y="696"/>
                      <a:pt x="670" y="614"/>
                    </a:cubicBezTo>
                    <a:cubicBezTo>
                      <a:pt x="447" y="50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1"/>
              <p:cNvSpPr/>
              <p:nvPr/>
            </p:nvSpPr>
            <p:spPr>
              <a:xfrm>
                <a:off x="6782923" y="2584448"/>
                <a:ext cx="33570" cy="1499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449" extrusionOk="0">
                    <a:moveTo>
                      <a:pt x="475" y="0"/>
                    </a:moveTo>
                    <a:cubicBezTo>
                      <a:pt x="314" y="0"/>
                      <a:pt x="155" y="23"/>
                      <a:pt x="70" y="86"/>
                    </a:cubicBezTo>
                    <a:cubicBezTo>
                      <a:pt x="1" y="155"/>
                      <a:pt x="349" y="448"/>
                      <a:pt x="517" y="448"/>
                    </a:cubicBezTo>
                    <a:cubicBezTo>
                      <a:pt x="698" y="448"/>
                      <a:pt x="1005" y="183"/>
                      <a:pt x="977" y="100"/>
                    </a:cubicBezTo>
                    <a:cubicBezTo>
                      <a:pt x="952" y="50"/>
                      <a:pt x="711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1"/>
              <p:cNvSpPr/>
              <p:nvPr/>
            </p:nvSpPr>
            <p:spPr>
              <a:xfrm>
                <a:off x="6768025" y="2596640"/>
                <a:ext cx="65335" cy="2107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631" extrusionOk="0">
                    <a:moveTo>
                      <a:pt x="958" y="1"/>
                    </a:moveTo>
                    <a:cubicBezTo>
                      <a:pt x="945" y="1"/>
                      <a:pt x="933" y="5"/>
                      <a:pt x="921" y="14"/>
                    </a:cubicBezTo>
                    <a:cubicBezTo>
                      <a:pt x="837" y="69"/>
                      <a:pt x="809" y="195"/>
                      <a:pt x="753" y="265"/>
                    </a:cubicBezTo>
                    <a:cubicBezTo>
                      <a:pt x="684" y="348"/>
                      <a:pt x="600" y="446"/>
                      <a:pt x="488" y="446"/>
                    </a:cubicBezTo>
                    <a:cubicBezTo>
                      <a:pt x="476" y="449"/>
                      <a:pt x="463" y="450"/>
                      <a:pt x="450" y="450"/>
                    </a:cubicBezTo>
                    <a:cubicBezTo>
                      <a:pt x="389" y="450"/>
                      <a:pt x="323" y="425"/>
                      <a:pt x="265" y="390"/>
                    </a:cubicBezTo>
                    <a:cubicBezTo>
                      <a:pt x="237" y="362"/>
                      <a:pt x="181" y="307"/>
                      <a:pt x="181" y="279"/>
                    </a:cubicBezTo>
                    <a:cubicBezTo>
                      <a:pt x="181" y="223"/>
                      <a:pt x="136" y="195"/>
                      <a:pt x="91" y="195"/>
                    </a:cubicBezTo>
                    <a:cubicBezTo>
                      <a:pt x="45" y="195"/>
                      <a:pt x="0" y="223"/>
                      <a:pt x="0" y="279"/>
                    </a:cubicBezTo>
                    <a:cubicBezTo>
                      <a:pt x="0" y="474"/>
                      <a:pt x="251" y="613"/>
                      <a:pt x="419" y="627"/>
                    </a:cubicBezTo>
                    <a:cubicBezTo>
                      <a:pt x="435" y="629"/>
                      <a:pt x="450" y="630"/>
                      <a:pt x="466" y="630"/>
                    </a:cubicBezTo>
                    <a:cubicBezTo>
                      <a:pt x="576" y="630"/>
                      <a:pt x="682" y="589"/>
                      <a:pt x="767" y="516"/>
                    </a:cubicBezTo>
                    <a:cubicBezTo>
                      <a:pt x="823" y="460"/>
                      <a:pt x="879" y="404"/>
                      <a:pt x="921" y="334"/>
                    </a:cubicBezTo>
                    <a:cubicBezTo>
                      <a:pt x="927" y="322"/>
                      <a:pt x="936" y="309"/>
                      <a:pt x="946" y="295"/>
                    </a:cubicBezTo>
                    <a:lnTo>
                      <a:pt x="946" y="295"/>
                    </a:lnTo>
                    <a:cubicBezTo>
                      <a:pt x="1039" y="442"/>
                      <a:pt x="1213" y="552"/>
                      <a:pt x="1381" y="572"/>
                    </a:cubicBezTo>
                    <a:cubicBezTo>
                      <a:pt x="1399" y="574"/>
                      <a:pt x="1418" y="575"/>
                      <a:pt x="1436" y="575"/>
                    </a:cubicBezTo>
                    <a:cubicBezTo>
                      <a:pt x="1666" y="575"/>
                      <a:pt x="1874" y="415"/>
                      <a:pt x="1939" y="195"/>
                    </a:cubicBezTo>
                    <a:cubicBezTo>
                      <a:pt x="1955" y="129"/>
                      <a:pt x="1904" y="88"/>
                      <a:pt x="1853" y="88"/>
                    </a:cubicBezTo>
                    <a:cubicBezTo>
                      <a:pt x="1818" y="88"/>
                      <a:pt x="1783" y="107"/>
                      <a:pt x="1772" y="153"/>
                    </a:cubicBezTo>
                    <a:cubicBezTo>
                      <a:pt x="1730" y="307"/>
                      <a:pt x="1576" y="404"/>
                      <a:pt x="1409" y="404"/>
                    </a:cubicBezTo>
                    <a:cubicBezTo>
                      <a:pt x="1325" y="390"/>
                      <a:pt x="1256" y="362"/>
                      <a:pt x="1186" y="307"/>
                    </a:cubicBezTo>
                    <a:cubicBezTo>
                      <a:pt x="1130" y="251"/>
                      <a:pt x="1060" y="181"/>
                      <a:pt x="1046" y="97"/>
                    </a:cubicBezTo>
                    <a:cubicBezTo>
                      <a:pt x="1046" y="53"/>
                      <a:pt x="1003" y="1"/>
                      <a:pt x="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1"/>
              <p:cNvSpPr/>
              <p:nvPr/>
            </p:nvSpPr>
            <p:spPr>
              <a:xfrm>
                <a:off x="6373375" y="2985144"/>
                <a:ext cx="173359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5389" extrusionOk="0">
                    <a:moveTo>
                      <a:pt x="2510" y="1"/>
                    </a:moveTo>
                    <a:cubicBezTo>
                      <a:pt x="2353" y="1"/>
                      <a:pt x="2195" y="19"/>
                      <a:pt x="2037" y="58"/>
                    </a:cubicBezTo>
                    <a:cubicBezTo>
                      <a:pt x="838" y="365"/>
                      <a:pt x="1" y="1941"/>
                      <a:pt x="349" y="3308"/>
                    </a:cubicBezTo>
                    <a:cubicBezTo>
                      <a:pt x="654" y="4512"/>
                      <a:pt x="1690" y="5388"/>
                      <a:pt x="2747" y="5388"/>
                    </a:cubicBezTo>
                    <a:cubicBezTo>
                      <a:pt x="2901" y="5388"/>
                      <a:pt x="3056" y="5369"/>
                      <a:pt x="3209" y="5330"/>
                    </a:cubicBezTo>
                    <a:cubicBezTo>
                      <a:pt x="4408" y="5023"/>
                      <a:pt x="5190" y="3377"/>
                      <a:pt x="4841" y="1997"/>
                    </a:cubicBezTo>
                    <a:cubicBezTo>
                      <a:pt x="4526" y="809"/>
                      <a:pt x="3548" y="1"/>
                      <a:pt x="25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4" name="Google Shape;1194;p21"/>
            <p:cNvSpPr/>
            <p:nvPr/>
          </p:nvSpPr>
          <p:spPr>
            <a:xfrm>
              <a:off x="6397741" y="3012410"/>
              <a:ext cx="121184" cy="123088"/>
            </a:xfrm>
            <a:custGeom>
              <a:avLst/>
              <a:gdLst/>
              <a:ahLst/>
              <a:cxnLst/>
              <a:rect l="l" t="t" r="r" b="b"/>
              <a:pathLst>
                <a:path w="3628" h="3685" extrusionOk="0">
                  <a:moveTo>
                    <a:pt x="1920" y="0"/>
                  </a:moveTo>
                  <a:cubicBezTo>
                    <a:pt x="1175" y="0"/>
                    <a:pt x="469" y="585"/>
                    <a:pt x="252" y="1440"/>
                  </a:cubicBezTo>
                  <a:cubicBezTo>
                    <a:pt x="1" y="2430"/>
                    <a:pt x="503" y="3421"/>
                    <a:pt x="1368" y="3644"/>
                  </a:cubicBezTo>
                  <a:cubicBezTo>
                    <a:pt x="1478" y="3671"/>
                    <a:pt x="1590" y="3684"/>
                    <a:pt x="1700" y="3684"/>
                  </a:cubicBezTo>
                  <a:cubicBezTo>
                    <a:pt x="2443" y="3684"/>
                    <a:pt x="3158" y="3097"/>
                    <a:pt x="3377" y="2235"/>
                  </a:cubicBezTo>
                  <a:cubicBezTo>
                    <a:pt x="3628" y="1245"/>
                    <a:pt x="3139" y="268"/>
                    <a:pt x="2275" y="45"/>
                  </a:cubicBezTo>
                  <a:cubicBezTo>
                    <a:pt x="2157" y="15"/>
                    <a:pt x="2038" y="0"/>
                    <a:pt x="1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21"/>
          <p:cNvGrpSpPr/>
          <p:nvPr/>
        </p:nvGrpSpPr>
        <p:grpSpPr>
          <a:xfrm>
            <a:off x="5001341" y="3565479"/>
            <a:ext cx="671995" cy="937876"/>
            <a:chOff x="6003551" y="3251663"/>
            <a:chExt cx="860319" cy="1200711"/>
          </a:xfrm>
        </p:grpSpPr>
        <p:grpSp>
          <p:nvGrpSpPr>
            <p:cNvPr id="1196" name="Google Shape;1196;p21"/>
            <p:cNvGrpSpPr/>
            <p:nvPr/>
          </p:nvGrpSpPr>
          <p:grpSpPr>
            <a:xfrm rot="-358543">
              <a:off x="6060295" y="3287470"/>
              <a:ext cx="746830" cy="1129096"/>
              <a:chOff x="4143612" y="3185058"/>
              <a:chExt cx="746880" cy="1129172"/>
            </a:xfrm>
          </p:grpSpPr>
          <p:sp>
            <p:nvSpPr>
              <p:cNvPr id="1197" name="Google Shape;1197;p21"/>
              <p:cNvSpPr/>
              <p:nvPr/>
            </p:nvSpPr>
            <p:spPr>
              <a:xfrm>
                <a:off x="4143612" y="3212682"/>
                <a:ext cx="224131" cy="751189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22489" extrusionOk="0">
                    <a:moveTo>
                      <a:pt x="3663" y="0"/>
                    </a:moveTo>
                    <a:cubicBezTo>
                      <a:pt x="3576" y="0"/>
                      <a:pt x="3480" y="13"/>
                      <a:pt x="3376" y="39"/>
                    </a:cubicBezTo>
                    <a:cubicBezTo>
                      <a:pt x="2483" y="262"/>
                      <a:pt x="2539" y="1099"/>
                      <a:pt x="2539" y="1099"/>
                    </a:cubicBezTo>
                    <a:cubicBezTo>
                      <a:pt x="2539" y="1099"/>
                      <a:pt x="2261" y="938"/>
                      <a:pt x="1923" y="938"/>
                    </a:cubicBezTo>
                    <a:cubicBezTo>
                      <a:pt x="1592" y="938"/>
                      <a:pt x="1204" y="1092"/>
                      <a:pt x="963" y="1699"/>
                    </a:cubicBezTo>
                    <a:cubicBezTo>
                      <a:pt x="489" y="2926"/>
                      <a:pt x="1563" y="3191"/>
                      <a:pt x="1563" y="3191"/>
                    </a:cubicBezTo>
                    <a:cubicBezTo>
                      <a:pt x="1563" y="3191"/>
                      <a:pt x="0" y="3707"/>
                      <a:pt x="140" y="5269"/>
                    </a:cubicBezTo>
                    <a:cubicBezTo>
                      <a:pt x="262" y="6636"/>
                      <a:pt x="1580" y="6722"/>
                      <a:pt x="1908" y="6722"/>
                    </a:cubicBezTo>
                    <a:cubicBezTo>
                      <a:pt x="1954" y="6722"/>
                      <a:pt x="1981" y="6720"/>
                      <a:pt x="1981" y="6720"/>
                    </a:cubicBezTo>
                    <a:lnTo>
                      <a:pt x="1981" y="6720"/>
                    </a:lnTo>
                    <a:cubicBezTo>
                      <a:pt x="1981" y="6720"/>
                      <a:pt x="447" y="7152"/>
                      <a:pt x="628" y="8310"/>
                    </a:cubicBezTo>
                    <a:cubicBezTo>
                      <a:pt x="786" y="9322"/>
                      <a:pt x="1690" y="9386"/>
                      <a:pt x="1916" y="9386"/>
                    </a:cubicBezTo>
                    <a:cubicBezTo>
                      <a:pt x="1949" y="9386"/>
                      <a:pt x="1967" y="9384"/>
                      <a:pt x="1967" y="9384"/>
                    </a:cubicBezTo>
                    <a:lnTo>
                      <a:pt x="1967" y="9384"/>
                    </a:lnTo>
                    <a:cubicBezTo>
                      <a:pt x="1967" y="9384"/>
                      <a:pt x="1116" y="9914"/>
                      <a:pt x="1242" y="10974"/>
                    </a:cubicBezTo>
                    <a:cubicBezTo>
                      <a:pt x="1353" y="12020"/>
                      <a:pt x="2399" y="12425"/>
                      <a:pt x="2399" y="12425"/>
                    </a:cubicBezTo>
                    <a:cubicBezTo>
                      <a:pt x="2399" y="12425"/>
                      <a:pt x="1409" y="12816"/>
                      <a:pt x="1521" y="13973"/>
                    </a:cubicBezTo>
                    <a:cubicBezTo>
                      <a:pt x="1618" y="15131"/>
                      <a:pt x="2427" y="15173"/>
                      <a:pt x="2427" y="15173"/>
                    </a:cubicBezTo>
                    <a:cubicBezTo>
                      <a:pt x="2427" y="15173"/>
                      <a:pt x="1814" y="15619"/>
                      <a:pt x="1744" y="16526"/>
                    </a:cubicBezTo>
                    <a:cubicBezTo>
                      <a:pt x="1660" y="17433"/>
                      <a:pt x="2637" y="17809"/>
                      <a:pt x="2637" y="17809"/>
                    </a:cubicBezTo>
                    <a:cubicBezTo>
                      <a:pt x="2637" y="17809"/>
                      <a:pt x="2093" y="18144"/>
                      <a:pt x="2093" y="19120"/>
                    </a:cubicBezTo>
                    <a:cubicBezTo>
                      <a:pt x="2093" y="20097"/>
                      <a:pt x="3083" y="20125"/>
                      <a:pt x="3083" y="20125"/>
                    </a:cubicBezTo>
                    <a:cubicBezTo>
                      <a:pt x="3083" y="20125"/>
                      <a:pt x="2302" y="20738"/>
                      <a:pt x="2874" y="21924"/>
                    </a:cubicBezTo>
                    <a:cubicBezTo>
                      <a:pt x="3062" y="22319"/>
                      <a:pt x="3455" y="22489"/>
                      <a:pt x="3911" y="22489"/>
                    </a:cubicBezTo>
                    <a:cubicBezTo>
                      <a:pt x="4840" y="22489"/>
                      <a:pt x="6034" y="21785"/>
                      <a:pt x="6305" y="20850"/>
                    </a:cubicBezTo>
                    <a:cubicBezTo>
                      <a:pt x="6710" y="19441"/>
                      <a:pt x="4771" y="2033"/>
                      <a:pt x="4673" y="1531"/>
                    </a:cubicBezTo>
                    <a:lnTo>
                      <a:pt x="4687" y="1531"/>
                    </a:lnTo>
                    <a:cubicBezTo>
                      <a:pt x="4527" y="706"/>
                      <a:pt x="4323" y="0"/>
                      <a:pt x="3663" y="0"/>
                    </a:cubicBezTo>
                    <a:close/>
                  </a:path>
                </a:pathLst>
              </a:custGeom>
              <a:solidFill>
                <a:srgbClr val="F5A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4143612" y="3212682"/>
                <a:ext cx="224131" cy="751189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22489" extrusionOk="0">
                    <a:moveTo>
                      <a:pt x="3663" y="0"/>
                    </a:moveTo>
                    <a:cubicBezTo>
                      <a:pt x="3576" y="0"/>
                      <a:pt x="3480" y="13"/>
                      <a:pt x="3376" y="39"/>
                    </a:cubicBezTo>
                    <a:cubicBezTo>
                      <a:pt x="2483" y="262"/>
                      <a:pt x="2539" y="1099"/>
                      <a:pt x="2539" y="1099"/>
                    </a:cubicBezTo>
                    <a:cubicBezTo>
                      <a:pt x="2539" y="1099"/>
                      <a:pt x="2261" y="938"/>
                      <a:pt x="1923" y="938"/>
                    </a:cubicBezTo>
                    <a:cubicBezTo>
                      <a:pt x="1592" y="938"/>
                      <a:pt x="1204" y="1092"/>
                      <a:pt x="963" y="1699"/>
                    </a:cubicBezTo>
                    <a:cubicBezTo>
                      <a:pt x="489" y="2926"/>
                      <a:pt x="1563" y="3191"/>
                      <a:pt x="1563" y="3191"/>
                    </a:cubicBezTo>
                    <a:cubicBezTo>
                      <a:pt x="1563" y="3191"/>
                      <a:pt x="0" y="3707"/>
                      <a:pt x="140" y="5269"/>
                    </a:cubicBezTo>
                    <a:cubicBezTo>
                      <a:pt x="262" y="6636"/>
                      <a:pt x="1580" y="6722"/>
                      <a:pt x="1908" y="6722"/>
                    </a:cubicBezTo>
                    <a:cubicBezTo>
                      <a:pt x="1954" y="6722"/>
                      <a:pt x="1981" y="6720"/>
                      <a:pt x="1981" y="6720"/>
                    </a:cubicBezTo>
                    <a:lnTo>
                      <a:pt x="1981" y="6720"/>
                    </a:lnTo>
                    <a:cubicBezTo>
                      <a:pt x="1981" y="6720"/>
                      <a:pt x="447" y="7152"/>
                      <a:pt x="628" y="8310"/>
                    </a:cubicBezTo>
                    <a:cubicBezTo>
                      <a:pt x="786" y="9322"/>
                      <a:pt x="1690" y="9386"/>
                      <a:pt x="1916" y="9386"/>
                    </a:cubicBezTo>
                    <a:cubicBezTo>
                      <a:pt x="1949" y="9386"/>
                      <a:pt x="1967" y="9384"/>
                      <a:pt x="1967" y="9384"/>
                    </a:cubicBezTo>
                    <a:lnTo>
                      <a:pt x="1967" y="9384"/>
                    </a:lnTo>
                    <a:cubicBezTo>
                      <a:pt x="1967" y="9384"/>
                      <a:pt x="1116" y="9914"/>
                      <a:pt x="1242" y="10974"/>
                    </a:cubicBezTo>
                    <a:cubicBezTo>
                      <a:pt x="1353" y="12020"/>
                      <a:pt x="2399" y="12425"/>
                      <a:pt x="2399" y="12425"/>
                    </a:cubicBezTo>
                    <a:cubicBezTo>
                      <a:pt x="2399" y="12425"/>
                      <a:pt x="1409" y="12816"/>
                      <a:pt x="1521" y="13973"/>
                    </a:cubicBezTo>
                    <a:cubicBezTo>
                      <a:pt x="1618" y="15131"/>
                      <a:pt x="2427" y="15173"/>
                      <a:pt x="2427" y="15173"/>
                    </a:cubicBezTo>
                    <a:cubicBezTo>
                      <a:pt x="2427" y="15173"/>
                      <a:pt x="1814" y="15619"/>
                      <a:pt x="1744" y="16526"/>
                    </a:cubicBezTo>
                    <a:cubicBezTo>
                      <a:pt x="1660" y="17433"/>
                      <a:pt x="2637" y="17809"/>
                      <a:pt x="2637" y="17809"/>
                    </a:cubicBezTo>
                    <a:cubicBezTo>
                      <a:pt x="2637" y="17809"/>
                      <a:pt x="2093" y="18144"/>
                      <a:pt x="2093" y="19120"/>
                    </a:cubicBezTo>
                    <a:cubicBezTo>
                      <a:pt x="2093" y="20097"/>
                      <a:pt x="3083" y="20125"/>
                      <a:pt x="3083" y="20125"/>
                    </a:cubicBezTo>
                    <a:cubicBezTo>
                      <a:pt x="3083" y="20125"/>
                      <a:pt x="2302" y="20738"/>
                      <a:pt x="2874" y="21924"/>
                    </a:cubicBezTo>
                    <a:cubicBezTo>
                      <a:pt x="3062" y="22319"/>
                      <a:pt x="3455" y="22489"/>
                      <a:pt x="3911" y="22489"/>
                    </a:cubicBezTo>
                    <a:cubicBezTo>
                      <a:pt x="4840" y="22489"/>
                      <a:pt x="6034" y="21785"/>
                      <a:pt x="6305" y="20850"/>
                    </a:cubicBezTo>
                    <a:cubicBezTo>
                      <a:pt x="6710" y="19441"/>
                      <a:pt x="4771" y="2033"/>
                      <a:pt x="4673" y="1531"/>
                    </a:cubicBezTo>
                    <a:lnTo>
                      <a:pt x="4687" y="1531"/>
                    </a:lnTo>
                    <a:cubicBezTo>
                      <a:pt x="4527" y="706"/>
                      <a:pt x="4323" y="0"/>
                      <a:pt x="36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4228388" y="3212682"/>
                <a:ext cx="72717" cy="6096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25" extrusionOk="0">
                    <a:moveTo>
                      <a:pt x="1125" y="0"/>
                    </a:moveTo>
                    <a:cubicBezTo>
                      <a:pt x="1038" y="0"/>
                      <a:pt x="942" y="13"/>
                      <a:pt x="838" y="39"/>
                    </a:cubicBezTo>
                    <a:cubicBezTo>
                      <a:pt x="126" y="220"/>
                      <a:pt x="15" y="806"/>
                      <a:pt x="1" y="1029"/>
                    </a:cubicBezTo>
                    <a:cubicBezTo>
                      <a:pt x="726" y="1294"/>
                      <a:pt x="1452" y="1573"/>
                      <a:pt x="2177" y="1824"/>
                    </a:cubicBezTo>
                    <a:cubicBezTo>
                      <a:pt x="2163" y="1657"/>
                      <a:pt x="2149" y="1559"/>
                      <a:pt x="2149" y="1531"/>
                    </a:cubicBezTo>
                    <a:cubicBezTo>
                      <a:pt x="1989" y="706"/>
                      <a:pt x="1785" y="0"/>
                      <a:pt x="112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4171103" y="3276381"/>
                <a:ext cx="137017" cy="55014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647" extrusionOk="0">
                    <a:moveTo>
                      <a:pt x="70" y="1"/>
                    </a:moveTo>
                    <a:cubicBezTo>
                      <a:pt x="0" y="294"/>
                      <a:pt x="14" y="517"/>
                      <a:pt x="70" y="698"/>
                    </a:cubicBezTo>
                    <a:cubicBezTo>
                      <a:pt x="1409" y="1033"/>
                      <a:pt x="2748" y="1354"/>
                      <a:pt x="4101" y="1647"/>
                    </a:cubicBezTo>
                    <a:cubicBezTo>
                      <a:pt x="4087" y="1591"/>
                      <a:pt x="4087" y="1535"/>
                      <a:pt x="4073" y="1479"/>
                    </a:cubicBezTo>
                    <a:cubicBezTo>
                      <a:pt x="2734" y="1019"/>
                      <a:pt x="1409" y="517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4150126" y="3344889"/>
                <a:ext cx="164507" cy="47999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437" extrusionOk="0">
                    <a:moveTo>
                      <a:pt x="307" y="0"/>
                    </a:moveTo>
                    <a:cubicBezTo>
                      <a:pt x="168" y="182"/>
                      <a:pt x="56" y="391"/>
                      <a:pt x="1" y="642"/>
                    </a:cubicBezTo>
                    <a:cubicBezTo>
                      <a:pt x="1633" y="935"/>
                      <a:pt x="3279" y="1186"/>
                      <a:pt x="4924" y="1437"/>
                    </a:cubicBezTo>
                    <a:cubicBezTo>
                      <a:pt x="4910" y="1311"/>
                      <a:pt x="4897" y="1200"/>
                      <a:pt x="4883" y="1088"/>
                    </a:cubicBezTo>
                    <a:cubicBezTo>
                      <a:pt x="3362" y="753"/>
                      <a:pt x="1828" y="391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4158042" y="3415702"/>
                <a:ext cx="163104" cy="4101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1228" extrusionOk="0">
                    <a:moveTo>
                      <a:pt x="1" y="0"/>
                    </a:moveTo>
                    <a:cubicBezTo>
                      <a:pt x="444" y="595"/>
                      <a:pt x="1228" y="644"/>
                      <a:pt x="1474" y="644"/>
                    </a:cubicBezTo>
                    <a:cubicBezTo>
                      <a:pt x="1522" y="644"/>
                      <a:pt x="1549" y="642"/>
                      <a:pt x="1549" y="642"/>
                    </a:cubicBezTo>
                    <a:lnTo>
                      <a:pt x="1549" y="642"/>
                    </a:lnTo>
                    <a:cubicBezTo>
                      <a:pt x="1549" y="642"/>
                      <a:pt x="1089" y="782"/>
                      <a:pt x="698" y="1088"/>
                    </a:cubicBezTo>
                    <a:cubicBezTo>
                      <a:pt x="2093" y="1116"/>
                      <a:pt x="3488" y="1158"/>
                      <a:pt x="4883" y="1228"/>
                    </a:cubicBezTo>
                    <a:cubicBezTo>
                      <a:pt x="4869" y="1074"/>
                      <a:pt x="4855" y="907"/>
                      <a:pt x="4841" y="768"/>
                    </a:cubicBezTo>
                    <a:cubicBezTo>
                      <a:pt x="3223" y="516"/>
                      <a:pt x="1605" y="27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4166894" y="3499576"/>
                <a:ext cx="161702" cy="28893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865" extrusionOk="0">
                    <a:moveTo>
                      <a:pt x="1" y="0"/>
                    </a:moveTo>
                    <a:cubicBezTo>
                      <a:pt x="154" y="433"/>
                      <a:pt x="475" y="642"/>
                      <a:pt x="754" y="725"/>
                    </a:cubicBezTo>
                    <a:cubicBezTo>
                      <a:pt x="2121" y="767"/>
                      <a:pt x="3488" y="809"/>
                      <a:pt x="4841" y="865"/>
                    </a:cubicBezTo>
                    <a:cubicBezTo>
                      <a:pt x="4827" y="628"/>
                      <a:pt x="4799" y="377"/>
                      <a:pt x="4771" y="140"/>
                    </a:cubicBezTo>
                    <a:cubicBezTo>
                      <a:pt x="3181" y="70"/>
                      <a:pt x="1591" y="1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1"/>
              <p:cNvSpPr/>
              <p:nvPr/>
            </p:nvSpPr>
            <p:spPr>
              <a:xfrm>
                <a:off x="4184597" y="3570857"/>
                <a:ext cx="150545" cy="26588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796" extrusionOk="0">
                    <a:moveTo>
                      <a:pt x="1" y="0"/>
                    </a:moveTo>
                    <a:cubicBezTo>
                      <a:pt x="1" y="84"/>
                      <a:pt x="1" y="168"/>
                      <a:pt x="15" y="251"/>
                    </a:cubicBezTo>
                    <a:cubicBezTo>
                      <a:pt x="29" y="447"/>
                      <a:pt x="98" y="628"/>
                      <a:pt x="168" y="795"/>
                    </a:cubicBezTo>
                    <a:cubicBezTo>
                      <a:pt x="1619" y="754"/>
                      <a:pt x="3069" y="726"/>
                      <a:pt x="4506" y="726"/>
                    </a:cubicBezTo>
                    <a:cubicBezTo>
                      <a:pt x="4492" y="530"/>
                      <a:pt x="4478" y="349"/>
                      <a:pt x="4450" y="168"/>
                    </a:cubicBezTo>
                    <a:cubicBezTo>
                      <a:pt x="2972" y="98"/>
                      <a:pt x="1493" y="5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4194384" y="3642138"/>
                <a:ext cx="146804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26" extrusionOk="0">
                    <a:moveTo>
                      <a:pt x="4353" y="0"/>
                    </a:moveTo>
                    <a:cubicBezTo>
                      <a:pt x="2986" y="14"/>
                      <a:pt x="1633" y="28"/>
                      <a:pt x="266" y="70"/>
                    </a:cubicBezTo>
                    <a:cubicBezTo>
                      <a:pt x="140" y="238"/>
                      <a:pt x="43" y="447"/>
                      <a:pt x="1" y="726"/>
                    </a:cubicBezTo>
                    <a:cubicBezTo>
                      <a:pt x="1465" y="628"/>
                      <a:pt x="2930" y="544"/>
                      <a:pt x="4395" y="461"/>
                    </a:cubicBezTo>
                    <a:cubicBezTo>
                      <a:pt x="4381" y="307"/>
                      <a:pt x="4367" y="154"/>
                      <a:pt x="4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4209783" y="3705035"/>
                <a:ext cx="136048" cy="12626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78" extrusionOk="0">
                    <a:moveTo>
                      <a:pt x="4059" y="0"/>
                    </a:moveTo>
                    <a:cubicBezTo>
                      <a:pt x="2706" y="56"/>
                      <a:pt x="1353" y="154"/>
                      <a:pt x="0" y="238"/>
                    </a:cubicBezTo>
                    <a:cubicBezTo>
                      <a:pt x="98" y="307"/>
                      <a:pt x="181" y="349"/>
                      <a:pt x="265" y="377"/>
                    </a:cubicBezTo>
                    <a:cubicBezTo>
                      <a:pt x="1534" y="307"/>
                      <a:pt x="2804" y="224"/>
                      <a:pt x="4073" y="168"/>
                    </a:cubicBezTo>
                    <a:cubicBezTo>
                      <a:pt x="4059" y="112"/>
                      <a:pt x="4059" y="56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4213958" y="3820107"/>
                <a:ext cx="141192" cy="41519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1243" extrusionOk="0">
                    <a:moveTo>
                      <a:pt x="4227" y="726"/>
                    </a:moveTo>
                    <a:cubicBezTo>
                      <a:pt x="4227" y="726"/>
                      <a:pt x="4226" y="726"/>
                      <a:pt x="4226" y="726"/>
                    </a:cubicBezTo>
                    <a:lnTo>
                      <a:pt x="4226" y="726"/>
                    </a:lnTo>
                    <a:cubicBezTo>
                      <a:pt x="4226" y="731"/>
                      <a:pt x="4227" y="735"/>
                      <a:pt x="4227" y="740"/>
                    </a:cubicBezTo>
                    <a:lnTo>
                      <a:pt x="4227" y="726"/>
                    </a:lnTo>
                    <a:close/>
                    <a:moveTo>
                      <a:pt x="4185" y="1"/>
                    </a:moveTo>
                    <a:cubicBezTo>
                      <a:pt x="2790" y="168"/>
                      <a:pt x="1409" y="349"/>
                      <a:pt x="28" y="545"/>
                    </a:cubicBezTo>
                    <a:cubicBezTo>
                      <a:pt x="1" y="656"/>
                      <a:pt x="1" y="796"/>
                      <a:pt x="1" y="935"/>
                    </a:cubicBezTo>
                    <a:cubicBezTo>
                      <a:pt x="1" y="1047"/>
                      <a:pt x="14" y="1145"/>
                      <a:pt x="28" y="1242"/>
                    </a:cubicBezTo>
                    <a:cubicBezTo>
                      <a:pt x="1423" y="1047"/>
                      <a:pt x="2818" y="880"/>
                      <a:pt x="4226" y="726"/>
                    </a:cubicBezTo>
                    <a:lnTo>
                      <a:pt x="4226" y="726"/>
                    </a:lnTo>
                    <a:cubicBezTo>
                      <a:pt x="4212" y="493"/>
                      <a:pt x="4199" y="247"/>
                      <a:pt x="4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1"/>
              <p:cNvSpPr/>
              <p:nvPr/>
            </p:nvSpPr>
            <p:spPr>
              <a:xfrm>
                <a:off x="4232597" y="3891855"/>
                <a:ext cx="123021" cy="2568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769" extrusionOk="0">
                    <a:moveTo>
                      <a:pt x="3683" y="1"/>
                    </a:moveTo>
                    <a:cubicBezTo>
                      <a:pt x="2469" y="140"/>
                      <a:pt x="1256" y="280"/>
                      <a:pt x="42" y="433"/>
                    </a:cubicBezTo>
                    <a:cubicBezTo>
                      <a:pt x="14" y="531"/>
                      <a:pt x="0" y="643"/>
                      <a:pt x="0" y="768"/>
                    </a:cubicBezTo>
                    <a:cubicBezTo>
                      <a:pt x="1228" y="545"/>
                      <a:pt x="2455" y="336"/>
                      <a:pt x="3683" y="126"/>
                    </a:cubicBezTo>
                    <a:cubicBezTo>
                      <a:pt x="3683" y="85"/>
                      <a:pt x="3683" y="43"/>
                      <a:pt x="3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4257749" y="3950109"/>
                <a:ext cx="61060" cy="13394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401" extrusionOk="0">
                    <a:moveTo>
                      <a:pt x="1828" y="0"/>
                    </a:moveTo>
                    <a:lnTo>
                      <a:pt x="1828" y="0"/>
                    </a:lnTo>
                    <a:cubicBezTo>
                      <a:pt x="1214" y="98"/>
                      <a:pt x="601" y="210"/>
                      <a:pt x="1" y="321"/>
                    </a:cubicBezTo>
                    <a:cubicBezTo>
                      <a:pt x="149" y="375"/>
                      <a:pt x="317" y="400"/>
                      <a:pt x="496" y="400"/>
                    </a:cubicBezTo>
                    <a:cubicBezTo>
                      <a:pt x="921" y="400"/>
                      <a:pt x="1406" y="256"/>
                      <a:pt x="1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4201365" y="3757677"/>
                <a:ext cx="149142" cy="33570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005" extrusionOk="0">
                    <a:moveTo>
                      <a:pt x="4437" y="1"/>
                    </a:moveTo>
                    <a:cubicBezTo>
                      <a:pt x="2958" y="70"/>
                      <a:pt x="1479" y="154"/>
                      <a:pt x="15" y="252"/>
                    </a:cubicBezTo>
                    <a:cubicBezTo>
                      <a:pt x="1" y="573"/>
                      <a:pt x="113" y="824"/>
                      <a:pt x="266" y="1005"/>
                    </a:cubicBezTo>
                    <a:cubicBezTo>
                      <a:pt x="1661" y="810"/>
                      <a:pt x="3070" y="628"/>
                      <a:pt x="4464" y="461"/>
                    </a:cubicBezTo>
                    <a:cubicBezTo>
                      <a:pt x="4451" y="308"/>
                      <a:pt x="4451" y="154"/>
                      <a:pt x="4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4211152" y="3185058"/>
                <a:ext cx="679340" cy="1129172"/>
              </a:xfrm>
              <a:custGeom>
                <a:avLst/>
                <a:gdLst/>
                <a:ahLst/>
                <a:cxnLst/>
                <a:rect l="l" t="t" r="r" b="b"/>
                <a:pathLst>
                  <a:path w="20338" h="33805" extrusionOk="0">
                    <a:moveTo>
                      <a:pt x="15428" y="1"/>
                    </a:moveTo>
                    <a:cubicBezTo>
                      <a:pt x="14187" y="1"/>
                      <a:pt x="14256" y="1410"/>
                      <a:pt x="14256" y="1410"/>
                    </a:cubicBezTo>
                    <a:cubicBezTo>
                      <a:pt x="14256" y="1410"/>
                      <a:pt x="13900" y="1020"/>
                      <a:pt x="13307" y="1020"/>
                    </a:cubicBezTo>
                    <a:cubicBezTo>
                      <a:pt x="13139" y="1020"/>
                      <a:pt x="12953" y="1051"/>
                      <a:pt x="12750" y="1131"/>
                    </a:cubicBezTo>
                    <a:cubicBezTo>
                      <a:pt x="11843" y="1493"/>
                      <a:pt x="11313" y="2498"/>
                      <a:pt x="9793" y="2777"/>
                    </a:cubicBezTo>
                    <a:cubicBezTo>
                      <a:pt x="9663" y="2800"/>
                      <a:pt x="9528" y="2810"/>
                      <a:pt x="9388" y="2810"/>
                    </a:cubicBezTo>
                    <a:cubicBezTo>
                      <a:pt x="7631" y="2810"/>
                      <a:pt x="5100" y="1135"/>
                      <a:pt x="3331" y="1135"/>
                    </a:cubicBezTo>
                    <a:cubicBezTo>
                      <a:pt x="3099" y="1135"/>
                      <a:pt x="2881" y="1163"/>
                      <a:pt x="2679" y="1228"/>
                    </a:cubicBezTo>
                    <a:cubicBezTo>
                      <a:pt x="810" y="1828"/>
                      <a:pt x="1" y="4144"/>
                      <a:pt x="182" y="4813"/>
                    </a:cubicBezTo>
                    <a:cubicBezTo>
                      <a:pt x="364" y="5497"/>
                      <a:pt x="2330" y="8426"/>
                      <a:pt x="2330" y="13517"/>
                    </a:cubicBezTo>
                    <a:cubicBezTo>
                      <a:pt x="2330" y="18608"/>
                      <a:pt x="2107" y="23476"/>
                      <a:pt x="2972" y="27563"/>
                    </a:cubicBezTo>
                    <a:cubicBezTo>
                      <a:pt x="3639" y="30805"/>
                      <a:pt x="6985" y="33805"/>
                      <a:pt x="10904" y="33805"/>
                    </a:cubicBezTo>
                    <a:cubicBezTo>
                      <a:pt x="12230" y="33805"/>
                      <a:pt x="13621" y="33462"/>
                      <a:pt x="14996" y="32668"/>
                    </a:cubicBezTo>
                    <a:cubicBezTo>
                      <a:pt x="19850" y="29879"/>
                      <a:pt x="20338" y="24536"/>
                      <a:pt x="18901" y="20477"/>
                    </a:cubicBezTo>
                    <a:cubicBezTo>
                      <a:pt x="18133" y="18315"/>
                      <a:pt x="16337" y="17325"/>
                      <a:pt x="14614" y="17325"/>
                    </a:cubicBezTo>
                    <a:cubicBezTo>
                      <a:pt x="13114" y="17325"/>
                      <a:pt x="11669" y="18076"/>
                      <a:pt x="11006" y="19459"/>
                    </a:cubicBezTo>
                    <a:cubicBezTo>
                      <a:pt x="9757" y="22068"/>
                      <a:pt x="11381" y="23845"/>
                      <a:pt x="12669" y="23845"/>
                    </a:cubicBezTo>
                    <a:cubicBezTo>
                      <a:pt x="12834" y="23845"/>
                      <a:pt x="12993" y="23815"/>
                      <a:pt x="13140" y="23755"/>
                    </a:cubicBezTo>
                    <a:cubicBezTo>
                      <a:pt x="14318" y="23274"/>
                      <a:pt x="13864" y="22070"/>
                      <a:pt x="13050" y="22070"/>
                    </a:cubicBezTo>
                    <a:cubicBezTo>
                      <a:pt x="12968" y="22070"/>
                      <a:pt x="12881" y="22082"/>
                      <a:pt x="12792" y="22109"/>
                    </a:cubicBezTo>
                    <a:cubicBezTo>
                      <a:pt x="12717" y="22133"/>
                      <a:pt x="12647" y="22145"/>
                      <a:pt x="12581" y="22145"/>
                    </a:cubicBezTo>
                    <a:cubicBezTo>
                      <a:pt x="11808" y="22145"/>
                      <a:pt x="11680" y="20598"/>
                      <a:pt x="13364" y="20212"/>
                    </a:cubicBezTo>
                    <a:cubicBezTo>
                      <a:pt x="13488" y="20183"/>
                      <a:pt x="13613" y="20169"/>
                      <a:pt x="13736" y="20169"/>
                    </a:cubicBezTo>
                    <a:cubicBezTo>
                      <a:pt x="15420" y="20169"/>
                      <a:pt x="16909" y="22824"/>
                      <a:pt x="16377" y="25541"/>
                    </a:cubicBezTo>
                    <a:cubicBezTo>
                      <a:pt x="15918" y="27890"/>
                      <a:pt x="14244" y="29565"/>
                      <a:pt x="12070" y="29565"/>
                    </a:cubicBezTo>
                    <a:cubicBezTo>
                      <a:pt x="11068" y="29565"/>
                      <a:pt x="9960" y="29210"/>
                      <a:pt x="8816" y="28400"/>
                    </a:cubicBezTo>
                    <a:cubicBezTo>
                      <a:pt x="5873" y="26322"/>
                      <a:pt x="6529" y="20087"/>
                      <a:pt x="7854" y="18204"/>
                    </a:cubicBezTo>
                    <a:cubicBezTo>
                      <a:pt x="9165" y="16321"/>
                      <a:pt x="9695" y="15135"/>
                      <a:pt x="9040" y="12345"/>
                    </a:cubicBezTo>
                    <a:cubicBezTo>
                      <a:pt x="8398" y="9570"/>
                      <a:pt x="5678" y="8830"/>
                      <a:pt x="5678" y="8454"/>
                    </a:cubicBezTo>
                    <a:cubicBezTo>
                      <a:pt x="5678" y="8175"/>
                      <a:pt x="6034" y="7867"/>
                      <a:pt x="7103" y="7867"/>
                    </a:cubicBezTo>
                    <a:cubicBezTo>
                      <a:pt x="7530" y="7867"/>
                      <a:pt x="8070" y="7916"/>
                      <a:pt x="8747" y="8035"/>
                    </a:cubicBezTo>
                    <a:cubicBezTo>
                      <a:pt x="8912" y="8064"/>
                      <a:pt x="9080" y="8078"/>
                      <a:pt x="9248" y="8078"/>
                    </a:cubicBezTo>
                    <a:cubicBezTo>
                      <a:pt x="11500" y="8078"/>
                      <a:pt x="13880" y="5619"/>
                      <a:pt x="14075" y="4646"/>
                    </a:cubicBezTo>
                    <a:cubicBezTo>
                      <a:pt x="14075" y="4646"/>
                      <a:pt x="14675" y="5037"/>
                      <a:pt x="15384" y="5037"/>
                    </a:cubicBezTo>
                    <a:cubicBezTo>
                      <a:pt x="15849" y="5037"/>
                      <a:pt x="16361" y="4869"/>
                      <a:pt x="16781" y="4311"/>
                    </a:cubicBezTo>
                    <a:cubicBezTo>
                      <a:pt x="17827" y="2916"/>
                      <a:pt x="16655" y="1"/>
                      <a:pt x="154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4334441" y="3354877"/>
                <a:ext cx="72684" cy="43156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92" extrusionOk="0">
                    <a:moveTo>
                      <a:pt x="1548" y="1"/>
                    </a:moveTo>
                    <a:cubicBezTo>
                      <a:pt x="931" y="1"/>
                      <a:pt x="0" y="506"/>
                      <a:pt x="229" y="1054"/>
                    </a:cubicBezTo>
                    <a:cubicBezTo>
                      <a:pt x="304" y="1222"/>
                      <a:pt x="481" y="1292"/>
                      <a:pt x="697" y="1292"/>
                    </a:cubicBezTo>
                    <a:cubicBezTo>
                      <a:pt x="1290" y="1292"/>
                      <a:pt x="2176" y="764"/>
                      <a:pt x="2043" y="273"/>
                    </a:cubicBezTo>
                    <a:cubicBezTo>
                      <a:pt x="1991" y="82"/>
                      <a:pt x="1795" y="1"/>
                      <a:pt x="1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4719538" y="3210411"/>
                <a:ext cx="23282" cy="1369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10" extrusionOk="0">
                    <a:moveTo>
                      <a:pt x="170" y="1"/>
                    </a:moveTo>
                    <a:cubicBezTo>
                      <a:pt x="90" y="1"/>
                      <a:pt x="31" y="24"/>
                      <a:pt x="27" y="79"/>
                    </a:cubicBezTo>
                    <a:cubicBezTo>
                      <a:pt x="1" y="302"/>
                      <a:pt x="129" y="409"/>
                      <a:pt x="280" y="409"/>
                    </a:cubicBezTo>
                    <a:cubicBezTo>
                      <a:pt x="374" y="409"/>
                      <a:pt x="477" y="368"/>
                      <a:pt x="557" y="288"/>
                    </a:cubicBezTo>
                    <a:cubicBezTo>
                      <a:pt x="697" y="148"/>
                      <a:pt x="370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4213023" y="3254502"/>
                <a:ext cx="642998" cy="1059728"/>
              </a:xfrm>
              <a:custGeom>
                <a:avLst/>
                <a:gdLst/>
                <a:ahLst/>
                <a:cxnLst/>
                <a:rect l="l" t="t" r="r" b="b"/>
                <a:pathLst>
                  <a:path w="19250" h="31726" extrusionOk="0">
                    <a:moveTo>
                      <a:pt x="1284" y="0"/>
                    </a:moveTo>
                    <a:cubicBezTo>
                      <a:pt x="377" y="935"/>
                      <a:pt x="1" y="2260"/>
                      <a:pt x="126" y="2734"/>
                    </a:cubicBezTo>
                    <a:cubicBezTo>
                      <a:pt x="308" y="3404"/>
                      <a:pt x="2274" y="6347"/>
                      <a:pt x="2274" y="11438"/>
                    </a:cubicBezTo>
                    <a:cubicBezTo>
                      <a:pt x="2274" y="16529"/>
                      <a:pt x="2051" y="21397"/>
                      <a:pt x="2902" y="25484"/>
                    </a:cubicBezTo>
                    <a:cubicBezTo>
                      <a:pt x="3579" y="28726"/>
                      <a:pt x="6928" y="31726"/>
                      <a:pt x="10848" y="31726"/>
                    </a:cubicBezTo>
                    <a:cubicBezTo>
                      <a:pt x="12174" y="31726"/>
                      <a:pt x="13565" y="31383"/>
                      <a:pt x="14940" y="30589"/>
                    </a:cubicBezTo>
                    <a:cubicBezTo>
                      <a:pt x="17367" y="29195"/>
                      <a:pt x="18706" y="27158"/>
                      <a:pt x="19250" y="24954"/>
                    </a:cubicBezTo>
                    <a:lnTo>
                      <a:pt x="19250" y="24954"/>
                    </a:lnTo>
                    <a:cubicBezTo>
                      <a:pt x="18664" y="26544"/>
                      <a:pt x="17771" y="28009"/>
                      <a:pt x="16516" y="29209"/>
                    </a:cubicBezTo>
                    <a:lnTo>
                      <a:pt x="16530" y="29209"/>
                    </a:lnTo>
                    <a:cubicBezTo>
                      <a:pt x="15025" y="30645"/>
                      <a:pt x="13037" y="31387"/>
                      <a:pt x="11061" y="31387"/>
                    </a:cubicBezTo>
                    <a:cubicBezTo>
                      <a:pt x="9008" y="31387"/>
                      <a:pt x="6968" y="30586"/>
                      <a:pt x="5496" y="28930"/>
                    </a:cubicBezTo>
                    <a:cubicBezTo>
                      <a:pt x="1744" y="24731"/>
                      <a:pt x="3906" y="17924"/>
                      <a:pt x="4004" y="12917"/>
                    </a:cubicBezTo>
                    <a:cubicBezTo>
                      <a:pt x="4088" y="8327"/>
                      <a:pt x="3711" y="3766"/>
                      <a:pt x="1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4329965" y="3269065"/>
                <a:ext cx="77394" cy="68241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043" extrusionOk="0">
                    <a:moveTo>
                      <a:pt x="1150" y="1"/>
                    </a:moveTo>
                    <a:cubicBezTo>
                      <a:pt x="962" y="1"/>
                      <a:pt x="771" y="54"/>
                      <a:pt x="601" y="164"/>
                    </a:cubicBezTo>
                    <a:cubicBezTo>
                      <a:pt x="126" y="485"/>
                      <a:pt x="1" y="1112"/>
                      <a:pt x="308" y="1573"/>
                    </a:cubicBezTo>
                    <a:cubicBezTo>
                      <a:pt x="504" y="1876"/>
                      <a:pt x="832" y="2043"/>
                      <a:pt x="1167" y="2043"/>
                    </a:cubicBezTo>
                    <a:cubicBezTo>
                      <a:pt x="1355" y="2043"/>
                      <a:pt x="1546" y="1990"/>
                      <a:pt x="1716" y="1880"/>
                    </a:cubicBezTo>
                    <a:cubicBezTo>
                      <a:pt x="2191" y="1559"/>
                      <a:pt x="2316" y="931"/>
                      <a:pt x="2009" y="471"/>
                    </a:cubicBezTo>
                    <a:cubicBezTo>
                      <a:pt x="1813" y="167"/>
                      <a:pt x="1485" y="1"/>
                      <a:pt x="115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1"/>
              <p:cNvSpPr/>
              <p:nvPr/>
            </p:nvSpPr>
            <p:spPr>
              <a:xfrm>
                <a:off x="4332303" y="3271571"/>
                <a:ext cx="73653" cy="6463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935" extrusionOk="0">
                    <a:moveTo>
                      <a:pt x="1101" y="0"/>
                    </a:moveTo>
                    <a:cubicBezTo>
                      <a:pt x="919" y="0"/>
                      <a:pt x="736" y="52"/>
                      <a:pt x="572" y="159"/>
                    </a:cubicBezTo>
                    <a:cubicBezTo>
                      <a:pt x="126" y="452"/>
                      <a:pt x="0" y="1051"/>
                      <a:pt x="293" y="1498"/>
                    </a:cubicBezTo>
                    <a:cubicBezTo>
                      <a:pt x="479" y="1781"/>
                      <a:pt x="789" y="1935"/>
                      <a:pt x="1104" y="1935"/>
                    </a:cubicBezTo>
                    <a:cubicBezTo>
                      <a:pt x="1286" y="1935"/>
                      <a:pt x="1469" y="1884"/>
                      <a:pt x="1632" y="1777"/>
                    </a:cubicBezTo>
                    <a:cubicBezTo>
                      <a:pt x="2065" y="1484"/>
                      <a:pt x="2204" y="884"/>
                      <a:pt x="1911" y="438"/>
                    </a:cubicBezTo>
                    <a:cubicBezTo>
                      <a:pt x="1726" y="155"/>
                      <a:pt x="1416" y="0"/>
                      <a:pt x="1101" y="0"/>
                    </a:cubicBezTo>
                    <a:close/>
                  </a:path>
                </a:pathLst>
              </a:custGeom>
              <a:solidFill>
                <a:srgbClr val="AEC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1"/>
              <p:cNvSpPr/>
              <p:nvPr/>
            </p:nvSpPr>
            <p:spPr>
              <a:xfrm>
                <a:off x="4331368" y="3269065"/>
                <a:ext cx="69444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350" extrusionOk="0">
                    <a:moveTo>
                      <a:pt x="1108" y="1"/>
                    </a:moveTo>
                    <a:cubicBezTo>
                      <a:pt x="920" y="1"/>
                      <a:pt x="729" y="54"/>
                      <a:pt x="559" y="164"/>
                    </a:cubicBezTo>
                    <a:cubicBezTo>
                      <a:pt x="168" y="429"/>
                      <a:pt x="1" y="917"/>
                      <a:pt x="154" y="1350"/>
                    </a:cubicBezTo>
                    <a:cubicBezTo>
                      <a:pt x="874" y="758"/>
                      <a:pt x="1583" y="664"/>
                      <a:pt x="1984" y="664"/>
                    </a:cubicBezTo>
                    <a:cubicBezTo>
                      <a:pt x="2018" y="664"/>
                      <a:pt x="2050" y="665"/>
                      <a:pt x="2079" y="666"/>
                    </a:cubicBezTo>
                    <a:cubicBezTo>
                      <a:pt x="2051" y="596"/>
                      <a:pt x="2009" y="527"/>
                      <a:pt x="1967" y="471"/>
                    </a:cubicBezTo>
                    <a:cubicBezTo>
                      <a:pt x="1771" y="167"/>
                      <a:pt x="1443" y="1"/>
                      <a:pt x="1108" y="1"/>
                    </a:cubicBezTo>
                    <a:close/>
                  </a:path>
                </a:pathLst>
              </a:custGeom>
              <a:solidFill>
                <a:srgbClr val="AEC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1"/>
              <p:cNvSpPr/>
              <p:nvPr/>
            </p:nvSpPr>
            <p:spPr>
              <a:xfrm>
                <a:off x="4348136" y="3317599"/>
                <a:ext cx="9353" cy="1109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32" extrusionOk="0">
                    <a:moveTo>
                      <a:pt x="159" y="1"/>
                    </a:moveTo>
                    <a:cubicBezTo>
                      <a:pt x="103" y="1"/>
                      <a:pt x="52" y="51"/>
                      <a:pt x="29" y="120"/>
                    </a:cubicBezTo>
                    <a:cubicBezTo>
                      <a:pt x="1" y="203"/>
                      <a:pt x="29" y="301"/>
                      <a:pt x="84" y="329"/>
                    </a:cubicBezTo>
                    <a:cubicBezTo>
                      <a:pt x="93" y="331"/>
                      <a:pt x="102" y="332"/>
                      <a:pt x="111" y="332"/>
                    </a:cubicBezTo>
                    <a:cubicBezTo>
                      <a:pt x="171" y="332"/>
                      <a:pt x="227" y="290"/>
                      <a:pt x="252" y="217"/>
                    </a:cubicBezTo>
                    <a:cubicBezTo>
                      <a:pt x="280" y="120"/>
                      <a:pt x="266" y="36"/>
                      <a:pt x="196" y="8"/>
                    </a:cubicBezTo>
                    <a:cubicBezTo>
                      <a:pt x="184" y="3"/>
                      <a:pt x="171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1"/>
              <p:cNvSpPr/>
              <p:nvPr/>
            </p:nvSpPr>
            <p:spPr>
              <a:xfrm>
                <a:off x="4352812" y="3289508"/>
                <a:ext cx="31231" cy="2735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19" extrusionOk="0">
                    <a:moveTo>
                      <a:pt x="480" y="0"/>
                    </a:moveTo>
                    <a:cubicBezTo>
                      <a:pt x="402" y="0"/>
                      <a:pt x="323" y="22"/>
                      <a:pt x="251" y="68"/>
                    </a:cubicBezTo>
                    <a:cubicBezTo>
                      <a:pt x="56" y="194"/>
                      <a:pt x="0" y="445"/>
                      <a:pt x="126" y="626"/>
                    </a:cubicBezTo>
                    <a:cubicBezTo>
                      <a:pt x="206" y="751"/>
                      <a:pt x="337" y="819"/>
                      <a:pt x="473" y="819"/>
                    </a:cubicBezTo>
                    <a:cubicBezTo>
                      <a:pt x="549" y="819"/>
                      <a:pt x="627" y="797"/>
                      <a:pt x="698" y="752"/>
                    </a:cubicBezTo>
                    <a:cubicBezTo>
                      <a:pt x="893" y="626"/>
                      <a:pt x="935" y="375"/>
                      <a:pt x="823" y="180"/>
                    </a:cubicBezTo>
                    <a:cubicBezTo>
                      <a:pt x="744" y="65"/>
                      <a:pt x="614" y="0"/>
                      <a:pt x="480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1"/>
              <p:cNvSpPr/>
              <p:nvPr/>
            </p:nvSpPr>
            <p:spPr>
              <a:xfrm>
                <a:off x="4370983" y="3284097"/>
                <a:ext cx="20509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404" extrusionOk="0">
                    <a:moveTo>
                      <a:pt x="354" y="1"/>
                    </a:moveTo>
                    <a:cubicBezTo>
                      <a:pt x="329" y="1"/>
                      <a:pt x="304" y="3"/>
                      <a:pt x="279" y="7"/>
                    </a:cubicBezTo>
                    <a:cubicBezTo>
                      <a:pt x="112" y="35"/>
                      <a:pt x="0" y="146"/>
                      <a:pt x="0" y="244"/>
                    </a:cubicBezTo>
                    <a:cubicBezTo>
                      <a:pt x="12" y="339"/>
                      <a:pt x="115" y="404"/>
                      <a:pt x="248" y="404"/>
                    </a:cubicBezTo>
                    <a:cubicBezTo>
                      <a:pt x="272" y="404"/>
                      <a:pt x="296" y="402"/>
                      <a:pt x="321" y="397"/>
                    </a:cubicBezTo>
                    <a:cubicBezTo>
                      <a:pt x="488" y="370"/>
                      <a:pt x="614" y="258"/>
                      <a:pt x="600" y="146"/>
                    </a:cubicBezTo>
                    <a:cubicBezTo>
                      <a:pt x="600" y="63"/>
                      <a:pt x="489" y="1"/>
                      <a:pt x="3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1"/>
              <p:cNvSpPr/>
              <p:nvPr/>
            </p:nvSpPr>
            <p:spPr>
              <a:xfrm>
                <a:off x="4312262" y="3269032"/>
                <a:ext cx="111865" cy="62830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1881" extrusionOk="0">
                    <a:moveTo>
                      <a:pt x="1984" y="0"/>
                    </a:moveTo>
                    <a:cubicBezTo>
                      <a:pt x="1800" y="0"/>
                      <a:pt x="1617" y="36"/>
                      <a:pt x="1437" y="109"/>
                    </a:cubicBezTo>
                    <a:cubicBezTo>
                      <a:pt x="754" y="374"/>
                      <a:pt x="559" y="793"/>
                      <a:pt x="419" y="1002"/>
                    </a:cubicBezTo>
                    <a:cubicBezTo>
                      <a:pt x="280" y="1197"/>
                      <a:pt x="15" y="1365"/>
                      <a:pt x="15" y="1365"/>
                    </a:cubicBezTo>
                    <a:cubicBezTo>
                      <a:pt x="15" y="1365"/>
                      <a:pt x="126" y="1420"/>
                      <a:pt x="238" y="1420"/>
                    </a:cubicBezTo>
                    <a:cubicBezTo>
                      <a:pt x="140" y="1504"/>
                      <a:pt x="1" y="1630"/>
                      <a:pt x="1" y="1630"/>
                    </a:cubicBezTo>
                    <a:lnTo>
                      <a:pt x="280" y="1685"/>
                    </a:lnTo>
                    <a:cubicBezTo>
                      <a:pt x="280" y="1685"/>
                      <a:pt x="266" y="1713"/>
                      <a:pt x="154" y="1769"/>
                    </a:cubicBezTo>
                    <a:cubicBezTo>
                      <a:pt x="322" y="1811"/>
                      <a:pt x="768" y="1881"/>
                      <a:pt x="768" y="1881"/>
                    </a:cubicBezTo>
                    <a:lnTo>
                      <a:pt x="531" y="1657"/>
                    </a:lnTo>
                    <a:cubicBezTo>
                      <a:pt x="531" y="1657"/>
                      <a:pt x="587" y="960"/>
                      <a:pt x="1228" y="542"/>
                    </a:cubicBezTo>
                    <a:cubicBezTo>
                      <a:pt x="1496" y="367"/>
                      <a:pt x="1797" y="283"/>
                      <a:pt x="2133" y="283"/>
                    </a:cubicBezTo>
                    <a:cubicBezTo>
                      <a:pt x="2495" y="283"/>
                      <a:pt x="2899" y="381"/>
                      <a:pt x="3348" y="569"/>
                    </a:cubicBezTo>
                    <a:cubicBezTo>
                      <a:pt x="2885" y="205"/>
                      <a:pt x="2429" y="0"/>
                      <a:pt x="1984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4343025" y="3334635"/>
                <a:ext cx="36375" cy="7983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3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7" y="107"/>
                      <a:pt x="454" y="238"/>
                      <a:pt x="571" y="238"/>
                    </a:cubicBezTo>
                    <a:cubicBezTo>
                      <a:pt x="576" y="238"/>
                      <a:pt x="582" y="238"/>
                      <a:pt x="586" y="237"/>
                    </a:cubicBezTo>
                    <a:cubicBezTo>
                      <a:pt x="684" y="224"/>
                      <a:pt x="893" y="168"/>
                      <a:pt x="1088" y="70"/>
                    </a:cubicBezTo>
                    <a:lnTo>
                      <a:pt x="1088" y="70"/>
                    </a:lnTo>
                    <a:cubicBezTo>
                      <a:pt x="1088" y="70"/>
                      <a:pt x="897" y="116"/>
                      <a:pt x="639" y="116"/>
                    </a:cubicBezTo>
                    <a:cubicBezTo>
                      <a:pt x="446" y="116"/>
                      <a:pt x="216" y="90"/>
                      <a:pt x="0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4350474" y="3340213"/>
                <a:ext cx="13094" cy="6547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96" extrusionOk="0">
                    <a:moveTo>
                      <a:pt x="210" y="1"/>
                    </a:moveTo>
                    <a:lnTo>
                      <a:pt x="0" y="196"/>
                    </a:lnTo>
                    <a:lnTo>
                      <a:pt x="391" y="57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4346265" y="3338810"/>
                <a:ext cx="12159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5" extrusionOk="0">
                    <a:moveTo>
                      <a:pt x="196" y="1"/>
                    </a:moveTo>
                    <a:lnTo>
                      <a:pt x="1" y="154"/>
                    </a:lnTo>
                    <a:lnTo>
                      <a:pt x="1" y="154"/>
                    </a:lnTo>
                    <a:lnTo>
                      <a:pt x="364" y="57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1"/>
              <p:cNvSpPr/>
              <p:nvPr/>
            </p:nvSpPr>
            <p:spPr>
              <a:xfrm>
                <a:off x="4336512" y="3261851"/>
                <a:ext cx="40551" cy="1549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64" extrusionOk="0">
                    <a:moveTo>
                      <a:pt x="1129" y="1"/>
                    </a:moveTo>
                    <a:cubicBezTo>
                      <a:pt x="664" y="1"/>
                      <a:pt x="276" y="214"/>
                      <a:pt x="0" y="464"/>
                    </a:cubicBezTo>
                    <a:cubicBezTo>
                      <a:pt x="502" y="87"/>
                      <a:pt x="1214" y="3"/>
                      <a:pt x="1214" y="3"/>
                    </a:cubicBezTo>
                    <a:cubicBezTo>
                      <a:pt x="1185" y="2"/>
                      <a:pt x="1157" y="1"/>
                      <a:pt x="1129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6" name="Google Shape;1226;p21"/>
            <p:cNvSpPr/>
            <p:nvPr/>
          </p:nvSpPr>
          <p:spPr>
            <a:xfrm rot="-358561">
              <a:off x="6273517" y="3564708"/>
              <a:ext cx="319853" cy="754808"/>
            </a:xfrm>
            <a:custGeom>
              <a:avLst/>
              <a:gdLst/>
              <a:ahLst/>
              <a:cxnLst/>
              <a:rect l="l" t="t" r="r" b="b"/>
              <a:pathLst>
                <a:path w="9576" h="22598" extrusionOk="0">
                  <a:moveTo>
                    <a:pt x="1407" y="1"/>
                  </a:moveTo>
                  <a:cubicBezTo>
                    <a:pt x="0" y="1"/>
                    <a:pt x="1842" y="4261"/>
                    <a:pt x="2015" y="4981"/>
                  </a:cubicBezTo>
                  <a:cubicBezTo>
                    <a:pt x="2504" y="7045"/>
                    <a:pt x="2336" y="9166"/>
                    <a:pt x="2099" y="11258"/>
                  </a:cubicBezTo>
                  <a:cubicBezTo>
                    <a:pt x="1736" y="14257"/>
                    <a:pt x="788" y="18455"/>
                    <a:pt x="2866" y="21050"/>
                  </a:cubicBezTo>
                  <a:cubicBezTo>
                    <a:pt x="3678" y="22058"/>
                    <a:pt x="4922" y="22598"/>
                    <a:pt x="6178" y="22598"/>
                  </a:cubicBezTo>
                  <a:cubicBezTo>
                    <a:pt x="6799" y="22598"/>
                    <a:pt x="7423" y="22466"/>
                    <a:pt x="7999" y="22194"/>
                  </a:cubicBezTo>
                  <a:cubicBezTo>
                    <a:pt x="8613" y="21887"/>
                    <a:pt x="9129" y="21468"/>
                    <a:pt x="9576" y="20952"/>
                  </a:cubicBezTo>
                  <a:lnTo>
                    <a:pt x="9576" y="20952"/>
                  </a:lnTo>
                  <a:cubicBezTo>
                    <a:pt x="9085" y="21165"/>
                    <a:pt x="8550" y="21280"/>
                    <a:pt x="7982" y="21280"/>
                  </a:cubicBezTo>
                  <a:cubicBezTo>
                    <a:pt x="6983" y="21280"/>
                    <a:pt x="5882" y="20924"/>
                    <a:pt x="4735" y="20115"/>
                  </a:cubicBezTo>
                  <a:cubicBezTo>
                    <a:pt x="1792" y="18037"/>
                    <a:pt x="2448" y="11802"/>
                    <a:pt x="3759" y="9919"/>
                  </a:cubicBezTo>
                  <a:cubicBezTo>
                    <a:pt x="5084" y="8036"/>
                    <a:pt x="5614" y="6850"/>
                    <a:pt x="4959" y="4060"/>
                  </a:cubicBezTo>
                  <a:lnTo>
                    <a:pt x="4959" y="4060"/>
                  </a:lnTo>
                  <a:lnTo>
                    <a:pt x="4959" y="4074"/>
                  </a:lnTo>
                  <a:cubicBezTo>
                    <a:pt x="4317" y="1285"/>
                    <a:pt x="1597" y="545"/>
                    <a:pt x="1597" y="169"/>
                  </a:cubicBezTo>
                  <a:cubicBezTo>
                    <a:pt x="1597" y="113"/>
                    <a:pt x="1597" y="71"/>
                    <a:pt x="1625" y="29"/>
                  </a:cubicBezTo>
                  <a:cubicBezTo>
                    <a:pt x="1545" y="10"/>
                    <a:pt x="1472" y="1"/>
                    <a:pt x="1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p21"/>
          <p:cNvSpPr txBox="1">
            <a:spLocks noGrp="1"/>
          </p:cNvSpPr>
          <p:nvPr>
            <p:ph type="body" idx="2"/>
          </p:nvPr>
        </p:nvSpPr>
        <p:spPr>
          <a:xfrm>
            <a:off x="730200" y="1754372"/>
            <a:ext cx="3841800" cy="286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Luckiest Guy"/>
                <a:ea typeface="Luckiest Guy"/>
                <a:cs typeface="Luckiest Guy"/>
                <a:sym typeface="Luckiest Guy"/>
              </a:rPr>
              <a:t>Giao diện và chức năng</a:t>
            </a:r>
            <a:endParaRPr sz="2400">
              <a:latin typeface="Luckiest Guy"/>
              <a:ea typeface="Luckiest Guy"/>
              <a:cs typeface="Luckiest Guy"/>
              <a:sym typeface="Luckiest Guy"/>
            </a:endParaRP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Giao diện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Thiết kế các nút nhấn đẹp hơn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Thêm các hiệu ứng animation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Chức năng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Đăng nhập với facebook, google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Thêm sidebar hiện tin tức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1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Hướng phát triển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1006" name="Google Shape;1006;p21"/>
          <p:cNvGrpSpPr/>
          <p:nvPr/>
        </p:nvGrpSpPr>
        <p:grpSpPr>
          <a:xfrm>
            <a:off x="6799279" y="3666874"/>
            <a:ext cx="1614549" cy="685905"/>
            <a:chOff x="4128125" y="2270999"/>
            <a:chExt cx="1909354" cy="811146"/>
          </a:xfrm>
        </p:grpSpPr>
        <p:sp>
          <p:nvSpPr>
            <p:cNvPr id="1007" name="Google Shape;1007;p21"/>
            <p:cNvSpPr/>
            <p:nvPr/>
          </p:nvSpPr>
          <p:spPr>
            <a:xfrm>
              <a:off x="4131365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0821" y="0"/>
                  </a:moveTo>
                  <a:cubicBezTo>
                    <a:pt x="10572" y="0"/>
                    <a:pt x="10318" y="5"/>
                    <a:pt x="10058" y="17"/>
                  </a:cubicBezTo>
                  <a:cubicBezTo>
                    <a:pt x="8342" y="87"/>
                    <a:pt x="6878" y="408"/>
                    <a:pt x="5692" y="784"/>
                  </a:cubicBezTo>
                  <a:cubicBezTo>
                    <a:pt x="4757" y="1537"/>
                    <a:pt x="3739" y="2444"/>
                    <a:pt x="2693" y="3532"/>
                  </a:cubicBezTo>
                  <a:cubicBezTo>
                    <a:pt x="1661" y="4592"/>
                    <a:pt x="768" y="5638"/>
                    <a:pt x="1" y="6629"/>
                  </a:cubicBezTo>
                  <a:cubicBezTo>
                    <a:pt x="144" y="6598"/>
                    <a:pt x="558" y="6506"/>
                    <a:pt x="1132" y="6506"/>
                  </a:cubicBezTo>
                  <a:cubicBezTo>
                    <a:pt x="2125" y="6506"/>
                    <a:pt x="3596" y="6782"/>
                    <a:pt x="4967" y="8135"/>
                  </a:cubicBezTo>
                  <a:cubicBezTo>
                    <a:pt x="6906" y="10032"/>
                    <a:pt x="7296" y="12738"/>
                    <a:pt x="7380" y="13324"/>
                  </a:cubicBezTo>
                  <a:cubicBezTo>
                    <a:pt x="7658" y="13135"/>
                    <a:pt x="8818" y="12403"/>
                    <a:pt x="10349" y="12403"/>
                  </a:cubicBezTo>
                  <a:cubicBezTo>
                    <a:pt x="10969" y="12403"/>
                    <a:pt x="11651" y="12524"/>
                    <a:pt x="12359" y="12850"/>
                  </a:cubicBezTo>
                  <a:cubicBezTo>
                    <a:pt x="14117" y="13645"/>
                    <a:pt x="15065" y="15249"/>
                    <a:pt x="15414" y="15877"/>
                  </a:cubicBezTo>
                  <a:cubicBezTo>
                    <a:pt x="16274" y="15540"/>
                    <a:pt x="17715" y="15091"/>
                    <a:pt x="19508" y="15091"/>
                  </a:cubicBezTo>
                  <a:cubicBezTo>
                    <a:pt x="20392" y="15091"/>
                    <a:pt x="21361" y="15200"/>
                    <a:pt x="22388" y="15486"/>
                  </a:cubicBezTo>
                  <a:cubicBezTo>
                    <a:pt x="24481" y="16058"/>
                    <a:pt x="26057" y="17146"/>
                    <a:pt x="27047" y="17983"/>
                  </a:cubicBezTo>
                  <a:cubicBezTo>
                    <a:pt x="26280" y="15695"/>
                    <a:pt x="25513" y="13408"/>
                    <a:pt x="24746" y="11120"/>
                  </a:cubicBezTo>
                  <a:cubicBezTo>
                    <a:pt x="24034" y="9432"/>
                    <a:pt x="22612" y="6573"/>
                    <a:pt x="20073" y="4090"/>
                  </a:cubicBezTo>
                  <a:cubicBezTo>
                    <a:pt x="17771" y="1830"/>
                    <a:pt x="15526" y="812"/>
                    <a:pt x="14131" y="338"/>
                  </a:cubicBezTo>
                  <a:cubicBezTo>
                    <a:pt x="13199" y="140"/>
                    <a:pt x="12082" y="0"/>
                    <a:pt x="10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4131365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0821" y="0"/>
                  </a:moveTo>
                  <a:cubicBezTo>
                    <a:pt x="10572" y="0"/>
                    <a:pt x="10318" y="5"/>
                    <a:pt x="10058" y="17"/>
                  </a:cubicBezTo>
                  <a:cubicBezTo>
                    <a:pt x="8342" y="87"/>
                    <a:pt x="6878" y="408"/>
                    <a:pt x="5692" y="784"/>
                  </a:cubicBezTo>
                  <a:cubicBezTo>
                    <a:pt x="4757" y="1537"/>
                    <a:pt x="3739" y="2444"/>
                    <a:pt x="2693" y="3532"/>
                  </a:cubicBezTo>
                  <a:cubicBezTo>
                    <a:pt x="1661" y="4592"/>
                    <a:pt x="768" y="5638"/>
                    <a:pt x="1" y="6629"/>
                  </a:cubicBezTo>
                  <a:cubicBezTo>
                    <a:pt x="193" y="6413"/>
                    <a:pt x="1838" y="4538"/>
                    <a:pt x="4174" y="4538"/>
                  </a:cubicBezTo>
                  <a:cubicBezTo>
                    <a:pt x="4555" y="4538"/>
                    <a:pt x="4956" y="4588"/>
                    <a:pt x="5371" y="4704"/>
                  </a:cubicBezTo>
                  <a:cubicBezTo>
                    <a:pt x="7687" y="5345"/>
                    <a:pt x="8900" y="7619"/>
                    <a:pt x="9137" y="8093"/>
                  </a:cubicBezTo>
                  <a:cubicBezTo>
                    <a:pt x="9400" y="7993"/>
                    <a:pt x="10021" y="7777"/>
                    <a:pt x="10831" y="7777"/>
                  </a:cubicBezTo>
                  <a:cubicBezTo>
                    <a:pt x="11485" y="7777"/>
                    <a:pt x="12261" y="7917"/>
                    <a:pt x="13071" y="8372"/>
                  </a:cubicBezTo>
                  <a:cubicBezTo>
                    <a:pt x="14326" y="9097"/>
                    <a:pt x="15052" y="10227"/>
                    <a:pt x="15372" y="10799"/>
                  </a:cubicBezTo>
                  <a:cubicBezTo>
                    <a:pt x="15676" y="10772"/>
                    <a:pt x="16004" y="10755"/>
                    <a:pt x="16355" y="10755"/>
                  </a:cubicBezTo>
                  <a:cubicBezTo>
                    <a:pt x="17277" y="10755"/>
                    <a:pt x="18349" y="10875"/>
                    <a:pt x="19501" y="11260"/>
                  </a:cubicBezTo>
                  <a:cubicBezTo>
                    <a:pt x="23714" y="12640"/>
                    <a:pt x="26182" y="16462"/>
                    <a:pt x="27047" y="17983"/>
                  </a:cubicBezTo>
                  <a:cubicBezTo>
                    <a:pt x="26280" y="15695"/>
                    <a:pt x="25513" y="13408"/>
                    <a:pt x="24732" y="11120"/>
                  </a:cubicBezTo>
                  <a:cubicBezTo>
                    <a:pt x="24020" y="9432"/>
                    <a:pt x="22612" y="6573"/>
                    <a:pt x="20073" y="4090"/>
                  </a:cubicBezTo>
                  <a:cubicBezTo>
                    <a:pt x="17771" y="1830"/>
                    <a:pt x="15526" y="812"/>
                    <a:pt x="14131" y="338"/>
                  </a:cubicBezTo>
                  <a:cubicBezTo>
                    <a:pt x="13199" y="140"/>
                    <a:pt x="12082" y="0"/>
                    <a:pt x="10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4128125" y="2410421"/>
              <a:ext cx="900632" cy="483434"/>
            </a:xfrm>
            <a:custGeom>
              <a:avLst/>
              <a:gdLst/>
              <a:ahLst/>
              <a:cxnLst/>
              <a:rect l="l" t="t" r="r" b="b"/>
              <a:pathLst>
                <a:path w="26963" h="14473" extrusionOk="0">
                  <a:moveTo>
                    <a:pt x="11291" y="0"/>
                  </a:moveTo>
                  <a:cubicBezTo>
                    <a:pt x="10850" y="0"/>
                    <a:pt x="10410" y="18"/>
                    <a:pt x="9974" y="51"/>
                  </a:cubicBezTo>
                  <a:cubicBezTo>
                    <a:pt x="8523" y="163"/>
                    <a:pt x="7086" y="470"/>
                    <a:pt x="5733" y="930"/>
                  </a:cubicBezTo>
                  <a:cubicBezTo>
                    <a:pt x="3571" y="2673"/>
                    <a:pt x="1702" y="4738"/>
                    <a:pt x="28" y="6928"/>
                  </a:cubicBezTo>
                  <a:cubicBezTo>
                    <a:pt x="0" y="6970"/>
                    <a:pt x="14" y="7011"/>
                    <a:pt x="42" y="7039"/>
                  </a:cubicBezTo>
                  <a:cubicBezTo>
                    <a:pt x="61" y="7052"/>
                    <a:pt x="80" y="7059"/>
                    <a:pt x="97" y="7059"/>
                  </a:cubicBezTo>
                  <a:cubicBezTo>
                    <a:pt x="119" y="7059"/>
                    <a:pt x="138" y="7048"/>
                    <a:pt x="154" y="7025"/>
                  </a:cubicBezTo>
                  <a:cubicBezTo>
                    <a:pt x="1758" y="4961"/>
                    <a:pt x="4059" y="2757"/>
                    <a:pt x="5859" y="1320"/>
                  </a:cubicBezTo>
                  <a:cubicBezTo>
                    <a:pt x="7212" y="930"/>
                    <a:pt x="8607" y="707"/>
                    <a:pt x="10001" y="665"/>
                  </a:cubicBezTo>
                  <a:cubicBezTo>
                    <a:pt x="10153" y="660"/>
                    <a:pt x="10304" y="658"/>
                    <a:pt x="10455" y="658"/>
                  </a:cubicBezTo>
                  <a:cubicBezTo>
                    <a:pt x="11698" y="658"/>
                    <a:pt x="12938" y="810"/>
                    <a:pt x="14144" y="1083"/>
                  </a:cubicBezTo>
                  <a:cubicBezTo>
                    <a:pt x="15246" y="1502"/>
                    <a:pt x="16836" y="2339"/>
                    <a:pt x="17910" y="3203"/>
                  </a:cubicBezTo>
                  <a:cubicBezTo>
                    <a:pt x="20282" y="4975"/>
                    <a:pt x="21941" y="7458"/>
                    <a:pt x="23392" y="10024"/>
                  </a:cubicBezTo>
                  <a:cubicBezTo>
                    <a:pt x="24104" y="11294"/>
                    <a:pt x="24801" y="12647"/>
                    <a:pt x="25359" y="13986"/>
                  </a:cubicBezTo>
                  <a:cubicBezTo>
                    <a:pt x="25484" y="14287"/>
                    <a:pt x="25778" y="14472"/>
                    <a:pt x="26088" y="14472"/>
                  </a:cubicBezTo>
                  <a:cubicBezTo>
                    <a:pt x="26194" y="14472"/>
                    <a:pt x="26302" y="14450"/>
                    <a:pt x="26405" y="14404"/>
                  </a:cubicBezTo>
                  <a:cubicBezTo>
                    <a:pt x="26796" y="14237"/>
                    <a:pt x="26963" y="13777"/>
                    <a:pt x="26796" y="13386"/>
                  </a:cubicBezTo>
                  <a:cubicBezTo>
                    <a:pt x="26461" y="12661"/>
                    <a:pt x="26112" y="11977"/>
                    <a:pt x="25749" y="11308"/>
                  </a:cubicBezTo>
                  <a:cubicBezTo>
                    <a:pt x="24438" y="8950"/>
                    <a:pt x="23016" y="6649"/>
                    <a:pt x="21202" y="4640"/>
                  </a:cubicBezTo>
                  <a:cubicBezTo>
                    <a:pt x="19333" y="2646"/>
                    <a:pt x="16962" y="1111"/>
                    <a:pt x="14367" y="288"/>
                  </a:cubicBezTo>
                  <a:cubicBezTo>
                    <a:pt x="13353" y="93"/>
                    <a:pt x="12318" y="0"/>
                    <a:pt x="11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374135" y="2509025"/>
              <a:ext cx="395118" cy="447393"/>
            </a:xfrm>
            <a:custGeom>
              <a:avLst/>
              <a:gdLst/>
              <a:ahLst/>
              <a:cxnLst/>
              <a:rect l="l" t="t" r="r" b="b"/>
              <a:pathLst>
                <a:path w="11829" h="13394" extrusionOk="0">
                  <a:moveTo>
                    <a:pt x="10452" y="0"/>
                  </a:moveTo>
                  <a:cubicBezTo>
                    <a:pt x="10085" y="0"/>
                    <a:pt x="9722" y="19"/>
                    <a:pt x="9360" y="56"/>
                  </a:cubicBezTo>
                  <a:cubicBezTo>
                    <a:pt x="3808" y="503"/>
                    <a:pt x="670" y="5608"/>
                    <a:pt x="0" y="10699"/>
                  </a:cubicBezTo>
                  <a:cubicBezTo>
                    <a:pt x="0" y="10755"/>
                    <a:pt x="28" y="10797"/>
                    <a:pt x="84" y="10811"/>
                  </a:cubicBezTo>
                  <a:cubicBezTo>
                    <a:pt x="140" y="10811"/>
                    <a:pt x="195" y="10783"/>
                    <a:pt x="209" y="10713"/>
                  </a:cubicBezTo>
                  <a:cubicBezTo>
                    <a:pt x="321" y="10029"/>
                    <a:pt x="502" y="9332"/>
                    <a:pt x="712" y="8649"/>
                  </a:cubicBezTo>
                  <a:cubicBezTo>
                    <a:pt x="1758" y="5329"/>
                    <a:pt x="3906" y="2107"/>
                    <a:pt x="7365" y="1019"/>
                  </a:cubicBezTo>
                  <a:cubicBezTo>
                    <a:pt x="7505" y="963"/>
                    <a:pt x="7714" y="921"/>
                    <a:pt x="7867" y="879"/>
                  </a:cubicBezTo>
                  <a:cubicBezTo>
                    <a:pt x="8160" y="782"/>
                    <a:pt x="8579" y="740"/>
                    <a:pt x="8885" y="670"/>
                  </a:cubicBezTo>
                  <a:cubicBezTo>
                    <a:pt x="9369" y="600"/>
                    <a:pt x="9858" y="573"/>
                    <a:pt x="10346" y="573"/>
                  </a:cubicBezTo>
                  <a:cubicBezTo>
                    <a:pt x="10543" y="573"/>
                    <a:pt x="10740" y="577"/>
                    <a:pt x="10937" y="585"/>
                  </a:cubicBezTo>
                  <a:lnTo>
                    <a:pt x="10937" y="585"/>
                  </a:lnTo>
                  <a:cubicBezTo>
                    <a:pt x="9860" y="1923"/>
                    <a:pt x="9063" y="3462"/>
                    <a:pt x="8537" y="5092"/>
                  </a:cubicBezTo>
                  <a:cubicBezTo>
                    <a:pt x="8049" y="6612"/>
                    <a:pt x="7784" y="8216"/>
                    <a:pt x="7742" y="9820"/>
                  </a:cubicBezTo>
                  <a:cubicBezTo>
                    <a:pt x="7728" y="10978"/>
                    <a:pt x="7797" y="12150"/>
                    <a:pt x="8007" y="13279"/>
                  </a:cubicBezTo>
                  <a:cubicBezTo>
                    <a:pt x="8019" y="13342"/>
                    <a:pt x="8076" y="13393"/>
                    <a:pt x="8138" y="13393"/>
                  </a:cubicBezTo>
                  <a:cubicBezTo>
                    <a:pt x="8146" y="13393"/>
                    <a:pt x="8153" y="13393"/>
                    <a:pt x="8160" y="13391"/>
                  </a:cubicBezTo>
                  <a:cubicBezTo>
                    <a:pt x="8230" y="13391"/>
                    <a:pt x="8286" y="13321"/>
                    <a:pt x="8272" y="13252"/>
                  </a:cubicBezTo>
                  <a:cubicBezTo>
                    <a:pt x="8216" y="12680"/>
                    <a:pt x="8174" y="12108"/>
                    <a:pt x="8160" y="11536"/>
                  </a:cubicBezTo>
                  <a:cubicBezTo>
                    <a:pt x="8104" y="9416"/>
                    <a:pt x="8383" y="7282"/>
                    <a:pt x="9067" y="5273"/>
                  </a:cubicBezTo>
                  <a:cubicBezTo>
                    <a:pt x="9653" y="3543"/>
                    <a:pt x="10545" y="1897"/>
                    <a:pt x="11745" y="530"/>
                  </a:cubicBezTo>
                  <a:cubicBezTo>
                    <a:pt x="11787" y="475"/>
                    <a:pt x="11815" y="419"/>
                    <a:pt x="11815" y="349"/>
                  </a:cubicBezTo>
                  <a:cubicBezTo>
                    <a:pt x="11829" y="182"/>
                    <a:pt x="11703" y="56"/>
                    <a:pt x="11550" y="42"/>
                  </a:cubicBezTo>
                  <a:lnTo>
                    <a:pt x="11006" y="14"/>
                  </a:lnTo>
                  <a:cubicBezTo>
                    <a:pt x="10820" y="5"/>
                    <a:pt x="10635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4557681" y="2271032"/>
              <a:ext cx="61561" cy="176599"/>
            </a:xfrm>
            <a:custGeom>
              <a:avLst/>
              <a:gdLst/>
              <a:ahLst/>
              <a:cxnLst/>
              <a:rect l="l" t="t" r="r" b="b"/>
              <a:pathLst>
                <a:path w="1843" h="5287" extrusionOk="0">
                  <a:moveTo>
                    <a:pt x="448" y="1"/>
                  </a:moveTo>
                  <a:cubicBezTo>
                    <a:pt x="395" y="1"/>
                    <a:pt x="346" y="30"/>
                    <a:pt x="336" y="81"/>
                  </a:cubicBezTo>
                  <a:cubicBezTo>
                    <a:pt x="182" y="500"/>
                    <a:pt x="99" y="918"/>
                    <a:pt x="43" y="1351"/>
                  </a:cubicBezTo>
                  <a:cubicBezTo>
                    <a:pt x="1" y="1769"/>
                    <a:pt x="1" y="2215"/>
                    <a:pt x="57" y="2648"/>
                  </a:cubicBezTo>
                  <a:cubicBezTo>
                    <a:pt x="154" y="3541"/>
                    <a:pt x="489" y="4405"/>
                    <a:pt x="1047" y="5131"/>
                  </a:cubicBezTo>
                  <a:cubicBezTo>
                    <a:pt x="1128" y="5234"/>
                    <a:pt x="1252" y="5286"/>
                    <a:pt x="1375" y="5286"/>
                  </a:cubicBezTo>
                  <a:cubicBezTo>
                    <a:pt x="1486" y="5286"/>
                    <a:pt x="1596" y="5244"/>
                    <a:pt x="1675" y="5159"/>
                  </a:cubicBezTo>
                  <a:cubicBezTo>
                    <a:pt x="1842" y="5005"/>
                    <a:pt x="1842" y="4740"/>
                    <a:pt x="1675" y="4573"/>
                  </a:cubicBezTo>
                  <a:cubicBezTo>
                    <a:pt x="1131" y="4029"/>
                    <a:pt x="768" y="3303"/>
                    <a:pt x="601" y="2564"/>
                  </a:cubicBezTo>
                  <a:cubicBezTo>
                    <a:pt x="405" y="1783"/>
                    <a:pt x="419" y="946"/>
                    <a:pt x="587" y="165"/>
                  </a:cubicBezTo>
                  <a:cubicBezTo>
                    <a:pt x="601" y="95"/>
                    <a:pt x="573" y="26"/>
                    <a:pt x="503" y="12"/>
                  </a:cubicBezTo>
                  <a:cubicBezTo>
                    <a:pt x="485" y="4"/>
                    <a:pt x="466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130768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14" y="9432"/>
                    <a:pt x="2316" y="11120"/>
                  </a:cubicBezTo>
                  <a:lnTo>
                    <a:pt x="2302" y="11120"/>
                  </a:lnTo>
                  <a:cubicBezTo>
                    <a:pt x="1535" y="13408"/>
                    <a:pt x="768" y="15695"/>
                    <a:pt x="1" y="17983"/>
                  </a:cubicBezTo>
                  <a:cubicBezTo>
                    <a:pt x="991" y="17146"/>
                    <a:pt x="2567" y="16058"/>
                    <a:pt x="4660" y="15486"/>
                  </a:cubicBezTo>
                  <a:cubicBezTo>
                    <a:pt x="5687" y="15200"/>
                    <a:pt x="6656" y="15091"/>
                    <a:pt x="7540" y="15091"/>
                  </a:cubicBezTo>
                  <a:cubicBezTo>
                    <a:pt x="9333" y="15091"/>
                    <a:pt x="10774" y="15540"/>
                    <a:pt x="11634" y="15877"/>
                  </a:cubicBezTo>
                  <a:cubicBezTo>
                    <a:pt x="11983" y="15249"/>
                    <a:pt x="12931" y="13645"/>
                    <a:pt x="14689" y="12850"/>
                  </a:cubicBezTo>
                  <a:cubicBezTo>
                    <a:pt x="15397" y="12524"/>
                    <a:pt x="16079" y="12403"/>
                    <a:pt x="16699" y="12403"/>
                  </a:cubicBezTo>
                  <a:cubicBezTo>
                    <a:pt x="18230" y="12403"/>
                    <a:pt x="19390" y="13135"/>
                    <a:pt x="19668" y="13324"/>
                  </a:cubicBezTo>
                  <a:cubicBezTo>
                    <a:pt x="19752" y="12738"/>
                    <a:pt x="20143" y="10032"/>
                    <a:pt x="22081" y="8135"/>
                  </a:cubicBezTo>
                  <a:cubicBezTo>
                    <a:pt x="23452" y="6782"/>
                    <a:pt x="24923" y="6506"/>
                    <a:pt x="25916" y="6506"/>
                  </a:cubicBezTo>
                  <a:cubicBezTo>
                    <a:pt x="26490" y="6506"/>
                    <a:pt x="26904" y="6598"/>
                    <a:pt x="27047" y="6629"/>
                  </a:cubicBezTo>
                  <a:cubicBezTo>
                    <a:pt x="26280" y="5638"/>
                    <a:pt x="25387" y="4592"/>
                    <a:pt x="24355" y="3532"/>
                  </a:cubicBezTo>
                  <a:cubicBezTo>
                    <a:pt x="23309" y="2444"/>
                    <a:pt x="22291" y="1537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130768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28" y="9432"/>
                    <a:pt x="2316" y="11120"/>
                  </a:cubicBezTo>
                  <a:cubicBezTo>
                    <a:pt x="1535" y="13408"/>
                    <a:pt x="768" y="15695"/>
                    <a:pt x="1" y="17983"/>
                  </a:cubicBezTo>
                  <a:cubicBezTo>
                    <a:pt x="866" y="16462"/>
                    <a:pt x="3334" y="12640"/>
                    <a:pt x="7547" y="11260"/>
                  </a:cubicBezTo>
                  <a:cubicBezTo>
                    <a:pt x="8699" y="10875"/>
                    <a:pt x="9771" y="10755"/>
                    <a:pt x="10693" y="10755"/>
                  </a:cubicBezTo>
                  <a:cubicBezTo>
                    <a:pt x="11044" y="10755"/>
                    <a:pt x="11372" y="10772"/>
                    <a:pt x="11676" y="10799"/>
                  </a:cubicBezTo>
                  <a:cubicBezTo>
                    <a:pt x="11997" y="10227"/>
                    <a:pt x="12722" y="9097"/>
                    <a:pt x="13977" y="8372"/>
                  </a:cubicBezTo>
                  <a:cubicBezTo>
                    <a:pt x="14787" y="7917"/>
                    <a:pt x="15563" y="7777"/>
                    <a:pt x="16217" y="7777"/>
                  </a:cubicBezTo>
                  <a:cubicBezTo>
                    <a:pt x="17027" y="7777"/>
                    <a:pt x="17648" y="7993"/>
                    <a:pt x="17911" y="8093"/>
                  </a:cubicBezTo>
                  <a:cubicBezTo>
                    <a:pt x="18148" y="7619"/>
                    <a:pt x="19361" y="5345"/>
                    <a:pt x="21677" y="4704"/>
                  </a:cubicBezTo>
                  <a:cubicBezTo>
                    <a:pt x="22092" y="4588"/>
                    <a:pt x="22493" y="4538"/>
                    <a:pt x="22874" y="4538"/>
                  </a:cubicBezTo>
                  <a:cubicBezTo>
                    <a:pt x="25211" y="4538"/>
                    <a:pt x="26855" y="6413"/>
                    <a:pt x="27047" y="6629"/>
                  </a:cubicBezTo>
                  <a:cubicBezTo>
                    <a:pt x="26280" y="5638"/>
                    <a:pt x="25387" y="4592"/>
                    <a:pt x="24355" y="3532"/>
                  </a:cubicBezTo>
                  <a:cubicBezTo>
                    <a:pt x="23309" y="2444"/>
                    <a:pt x="22291" y="1537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130768" y="2421811"/>
              <a:ext cx="713377" cy="600677"/>
            </a:xfrm>
            <a:custGeom>
              <a:avLst/>
              <a:gdLst/>
              <a:ahLst/>
              <a:cxnLst/>
              <a:rect l="l" t="t" r="r" b="b"/>
              <a:pathLst>
                <a:path w="21357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14" y="9432"/>
                    <a:pt x="2316" y="11120"/>
                  </a:cubicBezTo>
                  <a:cubicBezTo>
                    <a:pt x="1535" y="13408"/>
                    <a:pt x="768" y="15695"/>
                    <a:pt x="1" y="17983"/>
                  </a:cubicBezTo>
                  <a:cubicBezTo>
                    <a:pt x="768" y="16128"/>
                    <a:pt x="2484" y="12599"/>
                    <a:pt x="5762" y="9976"/>
                  </a:cubicBezTo>
                  <a:cubicBezTo>
                    <a:pt x="7686" y="8428"/>
                    <a:pt x="9500" y="7703"/>
                    <a:pt x="10811" y="7326"/>
                  </a:cubicBezTo>
                  <a:cubicBezTo>
                    <a:pt x="11006" y="6922"/>
                    <a:pt x="11536" y="5875"/>
                    <a:pt x="12568" y="5234"/>
                  </a:cubicBezTo>
                  <a:cubicBezTo>
                    <a:pt x="13202" y="4845"/>
                    <a:pt x="13810" y="4735"/>
                    <a:pt x="14296" y="4735"/>
                  </a:cubicBezTo>
                  <a:cubicBezTo>
                    <a:pt x="14751" y="4735"/>
                    <a:pt x="15099" y="4831"/>
                    <a:pt x="15261" y="4885"/>
                  </a:cubicBezTo>
                  <a:cubicBezTo>
                    <a:pt x="15470" y="4215"/>
                    <a:pt x="15832" y="3365"/>
                    <a:pt x="16446" y="2583"/>
                  </a:cubicBezTo>
                  <a:cubicBezTo>
                    <a:pt x="17732" y="990"/>
                    <a:pt x="19375" y="698"/>
                    <a:pt x="20411" y="698"/>
                  </a:cubicBezTo>
                  <a:cubicBezTo>
                    <a:pt x="20881" y="698"/>
                    <a:pt x="21226" y="758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5134543" y="2410321"/>
              <a:ext cx="902936" cy="483601"/>
            </a:xfrm>
            <a:custGeom>
              <a:avLst/>
              <a:gdLst/>
              <a:ahLst/>
              <a:cxnLst/>
              <a:rect l="l" t="t" r="r" b="b"/>
              <a:pathLst>
                <a:path w="27032" h="14478" extrusionOk="0">
                  <a:moveTo>
                    <a:pt x="15753" y="0"/>
                  </a:moveTo>
                  <a:cubicBezTo>
                    <a:pt x="14737" y="0"/>
                    <a:pt x="13721" y="92"/>
                    <a:pt x="12720" y="277"/>
                  </a:cubicBezTo>
                  <a:cubicBezTo>
                    <a:pt x="10279" y="1030"/>
                    <a:pt x="8062" y="2439"/>
                    <a:pt x="6248" y="4211"/>
                  </a:cubicBezTo>
                  <a:cubicBezTo>
                    <a:pt x="4742" y="5731"/>
                    <a:pt x="3542" y="7517"/>
                    <a:pt x="2440" y="9316"/>
                  </a:cubicBezTo>
                  <a:cubicBezTo>
                    <a:pt x="1645" y="10655"/>
                    <a:pt x="892" y="11966"/>
                    <a:pt x="250" y="13389"/>
                  </a:cubicBezTo>
                  <a:cubicBezTo>
                    <a:pt x="1" y="14021"/>
                    <a:pt x="480" y="14478"/>
                    <a:pt x="967" y="14478"/>
                  </a:cubicBezTo>
                  <a:cubicBezTo>
                    <a:pt x="1243" y="14478"/>
                    <a:pt x="1522" y="14331"/>
                    <a:pt x="1673" y="13989"/>
                  </a:cubicBezTo>
                  <a:cubicBezTo>
                    <a:pt x="2231" y="12650"/>
                    <a:pt x="2929" y="11297"/>
                    <a:pt x="3640" y="10027"/>
                  </a:cubicBezTo>
                  <a:cubicBezTo>
                    <a:pt x="4561" y="8409"/>
                    <a:pt x="5537" y="6847"/>
                    <a:pt x="6736" y="5438"/>
                  </a:cubicBezTo>
                  <a:cubicBezTo>
                    <a:pt x="8410" y="3527"/>
                    <a:pt x="10531" y="1965"/>
                    <a:pt x="12944" y="1072"/>
                  </a:cubicBezTo>
                  <a:cubicBezTo>
                    <a:pt x="14028" y="811"/>
                    <a:pt x="15265" y="674"/>
                    <a:pt x="16535" y="674"/>
                  </a:cubicBezTo>
                  <a:cubicBezTo>
                    <a:pt x="18108" y="674"/>
                    <a:pt x="19730" y="883"/>
                    <a:pt x="21173" y="1323"/>
                  </a:cubicBezTo>
                  <a:cubicBezTo>
                    <a:pt x="22973" y="2760"/>
                    <a:pt x="25274" y="4964"/>
                    <a:pt x="26878" y="7028"/>
                  </a:cubicBezTo>
                  <a:cubicBezTo>
                    <a:pt x="26896" y="7046"/>
                    <a:pt x="26918" y="7058"/>
                    <a:pt x="26943" y="7058"/>
                  </a:cubicBezTo>
                  <a:cubicBezTo>
                    <a:pt x="26958" y="7058"/>
                    <a:pt x="26974" y="7053"/>
                    <a:pt x="26990" y="7042"/>
                  </a:cubicBezTo>
                  <a:cubicBezTo>
                    <a:pt x="27018" y="7014"/>
                    <a:pt x="27032" y="6973"/>
                    <a:pt x="27004" y="6931"/>
                  </a:cubicBezTo>
                  <a:cubicBezTo>
                    <a:pt x="25344" y="4741"/>
                    <a:pt x="23461" y="2676"/>
                    <a:pt x="21313" y="933"/>
                  </a:cubicBezTo>
                  <a:cubicBezTo>
                    <a:pt x="19526" y="316"/>
                    <a:pt x="17640" y="0"/>
                    <a:pt x="15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5393546" y="2508791"/>
              <a:ext cx="397924" cy="447794"/>
            </a:xfrm>
            <a:custGeom>
              <a:avLst/>
              <a:gdLst/>
              <a:ahLst/>
              <a:cxnLst/>
              <a:rect l="l" t="t" r="r" b="b"/>
              <a:pathLst>
                <a:path w="11913" h="13406" extrusionOk="0">
                  <a:moveTo>
                    <a:pt x="1549" y="0"/>
                  </a:moveTo>
                  <a:cubicBezTo>
                    <a:pt x="1335" y="0"/>
                    <a:pt x="1121" y="7"/>
                    <a:pt x="907" y="21"/>
                  </a:cubicBezTo>
                  <a:lnTo>
                    <a:pt x="363" y="49"/>
                  </a:lnTo>
                  <a:cubicBezTo>
                    <a:pt x="126" y="63"/>
                    <a:pt x="1" y="370"/>
                    <a:pt x="168" y="537"/>
                  </a:cubicBezTo>
                  <a:cubicBezTo>
                    <a:pt x="2777" y="3536"/>
                    <a:pt x="3865" y="7623"/>
                    <a:pt x="3767" y="11557"/>
                  </a:cubicBezTo>
                  <a:cubicBezTo>
                    <a:pt x="3739" y="12115"/>
                    <a:pt x="3697" y="12687"/>
                    <a:pt x="3641" y="13259"/>
                  </a:cubicBezTo>
                  <a:cubicBezTo>
                    <a:pt x="3634" y="13357"/>
                    <a:pt x="3704" y="13406"/>
                    <a:pt x="3774" y="13406"/>
                  </a:cubicBezTo>
                  <a:cubicBezTo>
                    <a:pt x="3834" y="13406"/>
                    <a:pt x="3894" y="13371"/>
                    <a:pt x="3906" y="13300"/>
                  </a:cubicBezTo>
                  <a:cubicBezTo>
                    <a:pt x="4311" y="11013"/>
                    <a:pt x="4255" y="8628"/>
                    <a:pt x="3725" y="6368"/>
                  </a:cubicBezTo>
                  <a:cubicBezTo>
                    <a:pt x="3239" y="4284"/>
                    <a:pt x="2319" y="2281"/>
                    <a:pt x="977" y="598"/>
                  </a:cubicBezTo>
                  <a:lnTo>
                    <a:pt x="977" y="598"/>
                  </a:lnTo>
                  <a:cubicBezTo>
                    <a:pt x="1195" y="586"/>
                    <a:pt x="1415" y="580"/>
                    <a:pt x="1634" y="580"/>
                  </a:cubicBezTo>
                  <a:cubicBezTo>
                    <a:pt x="1930" y="580"/>
                    <a:pt x="2224" y="592"/>
                    <a:pt x="2511" y="621"/>
                  </a:cubicBezTo>
                  <a:cubicBezTo>
                    <a:pt x="3014" y="663"/>
                    <a:pt x="3572" y="761"/>
                    <a:pt x="4046" y="886"/>
                  </a:cubicBezTo>
                  <a:cubicBezTo>
                    <a:pt x="8482" y="1988"/>
                    <a:pt x="10936" y="6521"/>
                    <a:pt x="11704" y="10734"/>
                  </a:cubicBezTo>
                  <a:cubicBezTo>
                    <a:pt x="11716" y="10795"/>
                    <a:pt x="11757" y="10821"/>
                    <a:pt x="11800" y="10821"/>
                  </a:cubicBezTo>
                  <a:cubicBezTo>
                    <a:pt x="11855" y="10821"/>
                    <a:pt x="11913" y="10777"/>
                    <a:pt x="11913" y="10706"/>
                  </a:cubicBezTo>
                  <a:cubicBezTo>
                    <a:pt x="11508" y="7833"/>
                    <a:pt x="10406" y="5015"/>
                    <a:pt x="8398" y="2881"/>
                  </a:cubicBezTo>
                  <a:cubicBezTo>
                    <a:pt x="6674" y="990"/>
                    <a:pt x="4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5545894" y="2270999"/>
              <a:ext cx="65736" cy="176699"/>
            </a:xfrm>
            <a:custGeom>
              <a:avLst/>
              <a:gdLst/>
              <a:ahLst/>
              <a:cxnLst/>
              <a:rect l="l" t="t" r="r" b="b"/>
              <a:pathLst>
                <a:path w="1968" h="5290" extrusionOk="0">
                  <a:moveTo>
                    <a:pt x="1397" y="0"/>
                  </a:moveTo>
                  <a:cubicBezTo>
                    <a:pt x="1320" y="0"/>
                    <a:pt x="1245" y="66"/>
                    <a:pt x="1270" y="166"/>
                  </a:cubicBezTo>
                  <a:cubicBezTo>
                    <a:pt x="1354" y="557"/>
                    <a:pt x="1396" y="961"/>
                    <a:pt x="1396" y="1366"/>
                  </a:cubicBezTo>
                  <a:cubicBezTo>
                    <a:pt x="1396" y="2537"/>
                    <a:pt x="1005" y="3737"/>
                    <a:pt x="182" y="4574"/>
                  </a:cubicBezTo>
                  <a:cubicBezTo>
                    <a:pt x="1" y="4741"/>
                    <a:pt x="15" y="5048"/>
                    <a:pt x="210" y="5201"/>
                  </a:cubicBezTo>
                  <a:cubicBezTo>
                    <a:pt x="287" y="5261"/>
                    <a:pt x="379" y="5290"/>
                    <a:pt x="471" y="5290"/>
                  </a:cubicBezTo>
                  <a:cubicBezTo>
                    <a:pt x="596" y="5290"/>
                    <a:pt x="722" y="5236"/>
                    <a:pt x="810" y="5132"/>
                  </a:cubicBezTo>
                  <a:cubicBezTo>
                    <a:pt x="1089" y="4755"/>
                    <a:pt x="1312" y="4365"/>
                    <a:pt x="1479" y="3946"/>
                  </a:cubicBezTo>
                  <a:cubicBezTo>
                    <a:pt x="1968" y="2719"/>
                    <a:pt x="1954" y="1324"/>
                    <a:pt x="1521" y="96"/>
                  </a:cubicBezTo>
                  <a:cubicBezTo>
                    <a:pt x="1499" y="29"/>
                    <a:pt x="1448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942545" y="2652990"/>
              <a:ext cx="280514" cy="429155"/>
            </a:xfrm>
            <a:custGeom>
              <a:avLst/>
              <a:gdLst/>
              <a:ahLst/>
              <a:cxnLst/>
              <a:rect l="l" t="t" r="r" b="b"/>
              <a:pathLst>
                <a:path w="8398" h="12848" extrusionOk="0">
                  <a:moveTo>
                    <a:pt x="1172" y="1"/>
                  </a:moveTo>
                  <a:lnTo>
                    <a:pt x="1172" y="1"/>
                  </a:lnTo>
                  <a:cubicBezTo>
                    <a:pt x="1256" y="670"/>
                    <a:pt x="1312" y="1814"/>
                    <a:pt x="1047" y="3167"/>
                  </a:cubicBezTo>
                  <a:cubicBezTo>
                    <a:pt x="865" y="4087"/>
                    <a:pt x="600" y="4827"/>
                    <a:pt x="335" y="5371"/>
                  </a:cubicBezTo>
                  <a:cubicBezTo>
                    <a:pt x="112" y="5859"/>
                    <a:pt x="0" y="6431"/>
                    <a:pt x="14" y="7003"/>
                  </a:cubicBezTo>
                  <a:cubicBezTo>
                    <a:pt x="56" y="8035"/>
                    <a:pt x="293" y="9611"/>
                    <a:pt x="1270" y="10950"/>
                  </a:cubicBezTo>
                  <a:cubicBezTo>
                    <a:pt x="2386" y="12512"/>
                    <a:pt x="3795" y="12791"/>
                    <a:pt x="4199" y="12847"/>
                  </a:cubicBezTo>
                  <a:cubicBezTo>
                    <a:pt x="4604" y="12791"/>
                    <a:pt x="6012" y="12512"/>
                    <a:pt x="7128" y="10950"/>
                  </a:cubicBezTo>
                  <a:cubicBezTo>
                    <a:pt x="8091" y="9611"/>
                    <a:pt x="8328" y="8035"/>
                    <a:pt x="8370" y="7003"/>
                  </a:cubicBezTo>
                  <a:cubicBezTo>
                    <a:pt x="8398" y="6431"/>
                    <a:pt x="8286" y="5859"/>
                    <a:pt x="8049" y="5371"/>
                  </a:cubicBezTo>
                  <a:lnTo>
                    <a:pt x="8063" y="5371"/>
                  </a:lnTo>
                  <a:cubicBezTo>
                    <a:pt x="7798" y="4827"/>
                    <a:pt x="7533" y="4087"/>
                    <a:pt x="7351" y="3167"/>
                  </a:cubicBezTo>
                  <a:cubicBezTo>
                    <a:pt x="7086" y="1814"/>
                    <a:pt x="7142" y="670"/>
                    <a:pt x="7226" y="1"/>
                  </a:cubicBezTo>
                  <a:lnTo>
                    <a:pt x="7226" y="1"/>
                  </a:lnTo>
                  <a:lnTo>
                    <a:pt x="4199" y="698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979355" y="2726141"/>
              <a:ext cx="206895" cy="127197"/>
            </a:xfrm>
            <a:custGeom>
              <a:avLst/>
              <a:gdLst/>
              <a:ahLst/>
              <a:cxnLst/>
              <a:rect l="l" t="t" r="r" b="b"/>
              <a:pathLst>
                <a:path w="6194" h="3808" extrusionOk="0">
                  <a:moveTo>
                    <a:pt x="0" y="0"/>
                  </a:moveTo>
                  <a:cubicBezTo>
                    <a:pt x="238" y="182"/>
                    <a:pt x="572" y="475"/>
                    <a:pt x="837" y="949"/>
                  </a:cubicBezTo>
                  <a:cubicBezTo>
                    <a:pt x="1381" y="1939"/>
                    <a:pt x="1144" y="2818"/>
                    <a:pt x="1605" y="3404"/>
                  </a:cubicBezTo>
                  <a:cubicBezTo>
                    <a:pt x="1775" y="3611"/>
                    <a:pt x="2073" y="3807"/>
                    <a:pt x="2592" y="3807"/>
                  </a:cubicBezTo>
                  <a:cubicBezTo>
                    <a:pt x="2667" y="3807"/>
                    <a:pt x="2747" y="3803"/>
                    <a:pt x="2832" y="3794"/>
                  </a:cubicBezTo>
                  <a:cubicBezTo>
                    <a:pt x="2923" y="3781"/>
                    <a:pt x="3010" y="3774"/>
                    <a:pt x="3097" y="3774"/>
                  </a:cubicBezTo>
                  <a:cubicBezTo>
                    <a:pt x="3184" y="3774"/>
                    <a:pt x="3271" y="3781"/>
                    <a:pt x="3362" y="3794"/>
                  </a:cubicBezTo>
                  <a:cubicBezTo>
                    <a:pt x="3447" y="3803"/>
                    <a:pt x="3527" y="3807"/>
                    <a:pt x="3602" y="3807"/>
                  </a:cubicBezTo>
                  <a:cubicBezTo>
                    <a:pt x="4121" y="3807"/>
                    <a:pt x="4419" y="3611"/>
                    <a:pt x="4590" y="3404"/>
                  </a:cubicBezTo>
                  <a:cubicBezTo>
                    <a:pt x="5050" y="2818"/>
                    <a:pt x="4813" y="1939"/>
                    <a:pt x="5357" y="949"/>
                  </a:cubicBezTo>
                  <a:cubicBezTo>
                    <a:pt x="5622" y="475"/>
                    <a:pt x="5956" y="182"/>
                    <a:pt x="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4942545" y="2652990"/>
              <a:ext cx="241366" cy="429155"/>
            </a:xfrm>
            <a:custGeom>
              <a:avLst/>
              <a:gdLst/>
              <a:ahLst/>
              <a:cxnLst/>
              <a:rect l="l" t="t" r="r" b="b"/>
              <a:pathLst>
                <a:path w="7226" h="12848" extrusionOk="0">
                  <a:moveTo>
                    <a:pt x="1172" y="1"/>
                  </a:moveTo>
                  <a:lnTo>
                    <a:pt x="1172" y="1"/>
                  </a:lnTo>
                  <a:cubicBezTo>
                    <a:pt x="1256" y="670"/>
                    <a:pt x="1312" y="1814"/>
                    <a:pt x="1047" y="3167"/>
                  </a:cubicBezTo>
                  <a:cubicBezTo>
                    <a:pt x="879" y="4087"/>
                    <a:pt x="600" y="4827"/>
                    <a:pt x="335" y="5371"/>
                  </a:cubicBezTo>
                  <a:cubicBezTo>
                    <a:pt x="112" y="5859"/>
                    <a:pt x="0" y="6431"/>
                    <a:pt x="14" y="6989"/>
                  </a:cubicBezTo>
                  <a:cubicBezTo>
                    <a:pt x="56" y="8021"/>
                    <a:pt x="293" y="9611"/>
                    <a:pt x="1270" y="10950"/>
                  </a:cubicBezTo>
                  <a:cubicBezTo>
                    <a:pt x="2386" y="12512"/>
                    <a:pt x="3795" y="12791"/>
                    <a:pt x="4199" y="12847"/>
                  </a:cubicBezTo>
                  <a:cubicBezTo>
                    <a:pt x="4534" y="12805"/>
                    <a:pt x="5594" y="12596"/>
                    <a:pt x="6584" y="11592"/>
                  </a:cubicBezTo>
                  <a:lnTo>
                    <a:pt x="6584" y="11592"/>
                  </a:lnTo>
                  <a:cubicBezTo>
                    <a:pt x="6501" y="11634"/>
                    <a:pt x="6403" y="11662"/>
                    <a:pt x="6319" y="11689"/>
                  </a:cubicBezTo>
                  <a:cubicBezTo>
                    <a:pt x="5986" y="11797"/>
                    <a:pt x="5657" y="11848"/>
                    <a:pt x="5338" y="11848"/>
                  </a:cubicBezTo>
                  <a:cubicBezTo>
                    <a:pt x="2915" y="11848"/>
                    <a:pt x="1030" y="8922"/>
                    <a:pt x="1856" y="5496"/>
                  </a:cubicBezTo>
                  <a:cubicBezTo>
                    <a:pt x="2665" y="2135"/>
                    <a:pt x="6068" y="1005"/>
                    <a:pt x="7170" y="726"/>
                  </a:cubicBezTo>
                  <a:cubicBezTo>
                    <a:pt x="7184" y="447"/>
                    <a:pt x="7198" y="196"/>
                    <a:pt x="7226" y="1"/>
                  </a:cubicBezTo>
                  <a:lnTo>
                    <a:pt x="7226" y="1"/>
                  </a:lnTo>
                  <a:lnTo>
                    <a:pt x="4199" y="698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881051" y="2333361"/>
              <a:ext cx="162169" cy="261876"/>
            </a:xfrm>
            <a:custGeom>
              <a:avLst/>
              <a:gdLst/>
              <a:ahLst/>
              <a:cxnLst/>
              <a:rect l="l" t="t" r="r" b="b"/>
              <a:pathLst>
                <a:path w="4855" h="7840" extrusionOk="0">
                  <a:moveTo>
                    <a:pt x="656" y="1"/>
                  </a:moveTo>
                  <a:cubicBezTo>
                    <a:pt x="419" y="628"/>
                    <a:pt x="0" y="2009"/>
                    <a:pt x="112" y="3795"/>
                  </a:cubicBezTo>
                  <a:cubicBezTo>
                    <a:pt x="237" y="5873"/>
                    <a:pt x="1005" y="7296"/>
                    <a:pt x="1325" y="7840"/>
                  </a:cubicBezTo>
                  <a:cubicBezTo>
                    <a:pt x="2497" y="6668"/>
                    <a:pt x="3669" y="5497"/>
                    <a:pt x="4854" y="4325"/>
                  </a:cubicBezTo>
                  <a:cubicBezTo>
                    <a:pt x="4548" y="3641"/>
                    <a:pt x="3962" y="2553"/>
                    <a:pt x="2999" y="1577"/>
                  </a:cubicBezTo>
                  <a:cubicBezTo>
                    <a:pt x="2107" y="684"/>
                    <a:pt x="1228" y="238"/>
                    <a:pt x="656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881051" y="2333829"/>
              <a:ext cx="162169" cy="261408"/>
            </a:xfrm>
            <a:custGeom>
              <a:avLst/>
              <a:gdLst/>
              <a:ahLst/>
              <a:cxnLst/>
              <a:rect l="l" t="t" r="r" b="b"/>
              <a:pathLst>
                <a:path w="4855" h="7826" extrusionOk="0">
                  <a:moveTo>
                    <a:pt x="656" y="1"/>
                  </a:moveTo>
                  <a:cubicBezTo>
                    <a:pt x="419" y="614"/>
                    <a:pt x="0" y="1995"/>
                    <a:pt x="112" y="3781"/>
                  </a:cubicBezTo>
                  <a:cubicBezTo>
                    <a:pt x="237" y="5859"/>
                    <a:pt x="1005" y="7282"/>
                    <a:pt x="1325" y="7826"/>
                  </a:cubicBezTo>
                  <a:cubicBezTo>
                    <a:pt x="991" y="7045"/>
                    <a:pt x="670" y="5999"/>
                    <a:pt x="600" y="4701"/>
                  </a:cubicBezTo>
                  <a:cubicBezTo>
                    <a:pt x="600" y="4687"/>
                    <a:pt x="600" y="4632"/>
                    <a:pt x="600" y="4562"/>
                  </a:cubicBezTo>
                  <a:cubicBezTo>
                    <a:pt x="558" y="3711"/>
                    <a:pt x="628" y="2539"/>
                    <a:pt x="1088" y="1075"/>
                  </a:cubicBezTo>
                  <a:cubicBezTo>
                    <a:pt x="1549" y="1298"/>
                    <a:pt x="2204" y="1730"/>
                    <a:pt x="2804" y="2525"/>
                  </a:cubicBezTo>
                  <a:cubicBezTo>
                    <a:pt x="3683" y="3683"/>
                    <a:pt x="3878" y="4911"/>
                    <a:pt x="3892" y="5259"/>
                  </a:cubicBezTo>
                  <a:cubicBezTo>
                    <a:pt x="4213" y="4939"/>
                    <a:pt x="4534" y="4632"/>
                    <a:pt x="4854" y="4311"/>
                  </a:cubicBezTo>
                  <a:cubicBezTo>
                    <a:pt x="4548" y="3627"/>
                    <a:pt x="3962" y="2539"/>
                    <a:pt x="2999" y="1577"/>
                  </a:cubicBezTo>
                  <a:cubicBezTo>
                    <a:pt x="2107" y="670"/>
                    <a:pt x="1228" y="224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921101" y="2398596"/>
              <a:ext cx="89953" cy="151447"/>
            </a:xfrm>
            <a:custGeom>
              <a:avLst/>
              <a:gdLst/>
              <a:ahLst/>
              <a:cxnLst/>
              <a:rect l="l" t="t" r="r" b="b"/>
              <a:pathLst>
                <a:path w="2693" h="4534" extrusionOk="0">
                  <a:moveTo>
                    <a:pt x="266" y="1"/>
                  </a:moveTo>
                  <a:cubicBezTo>
                    <a:pt x="154" y="447"/>
                    <a:pt x="1" y="1270"/>
                    <a:pt x="112" y="2302"/>
                  </a:cubicBezTo>
                  <a:cubicBezTo>
                    <a:pt x="238" y="3390"/>
                    <a:pt x="587" y="4143"/>
                    <a:pt x="796" y="4534"/>
                  </a:cubicBezTo>
                  <a:lnTo>
                    <a:pt x="2693" y="2567"/>
                  </a:lnTo>
                  <a:cubicBezTo>
                    <a:pt x="2372" y="2079"/>
                    <a:pt x="1954" y="1549"/>
                    <a:pt x="1438" y="1019"/>
                  </a:cubicBezTo>
                  <a:cubicBezTo>
                    <a:pt x="1019" y="600"/>
                    <a:pt x="615" y="266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5122384" y="2333361"/>
              <a:ext cx="162169" cy="261876"/>
            </a:xfrm>
            <a:custGeom>
              <a:avLst/>
              <a:gdLst/>
              <a:ahLst/>
              <a:cxnLst/>
              <a:rect l="l" t="t" r="r" b="b"/>
              <a:pathLst>
                <a:path w="4855" h="7840" extrusionOk="0">
                  <a:moveTo>
                    <a:pt x="4213" y="1"/>
                  </a:moveTo>
                  <a:cubicBezTo>
                    <a:pt x="3641" y="238"/>
                    <a:pt x="2762" y="684"/>
                    <a:pt x="1856" y="1577"/>
                  </a:cubicBezTo>
                  <a:cubicBezTo>
                    <a:pt x="893" y="2553"/>
                    <a:pt x="321" y="3641"/>
                    <a:pt x="1" y="4325"/>
                  </a:cubicBezTo>
                  <a:lnTo>
                    <a:pt x="15" y="4325"/>
                  </a:lnTo>
                  <a:cubicBezTo>
                    <a:pt x="1186" y="5497"/>
                    <a:pt x="2358" y="6668"/>
                    <a:pt x="3530" y="7840"/>
                  </a:cubicBezTo>
                  <a:cubicBezTo>
                    <a:pt x="3850" y="7296"/>
                    <a:pt x="4618" y="5873"/>
                    <a:pt x="4743" y="3795"/>
                  </a:cubicBezTo>
                  <a:cubicBezTo>
                    <a:pt x="4855" y="2009"/>
                    <a:pt x="4436" y="628"/>
                    <a:pt x="4213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122384" y="2333829"/>
              <a:ext cx="162169" cy="261408"/>
            </a:xfrm>
            <a:custGeom>
              <a:avLst/>
              <a:gdLst/>
              <a:ahLst/>
              <a:cxnLst/>
              <a:rect l="l" t="t" r="r" b="b"/>
              <a:pathLst>
                <a:path w="4855" h="7826" extrusionOk="0">
                  <a:moveTo>
                    <a:pt x="4199" y="1"/>
                  </a:moveTo>
                  <a:cubicBezTo>
                    <a:pt x="3627" y="224"/>
                    <a:pt x="2749" y="670"/>
                    <a:pt x="1856" y="1577"/>
                  </a:cubicBezTo>
                  <a:cubicBezTo>
                    <a:pt x="879" y="2539"/>
                    <a:pt x="308" y="3627"/>
                    <a:pt x="1" y="4311"/>
                  </a:cubicBezTo>
                  <a:cubicBezTo>
                    <a:pt x="321" y="4632"/>
                    <a:pt x="642" y="4939"/>
                    <a:pt x="963" y="5259"/>
                  </a:cubicBezTo>
                  <a:cubicBezTo>
                    <a:pt x="977" y="4911"/>
                    <a:pt x="1172" y="3683"/>
                    <a:pt x="2051" y="2525"/>
                  </a:cubicBezTo>
                  <a:cubicBezTo>
                    <a:pt x="2651" y="1730"/>
                    <a:pt x="3306" y="1298"/>
                    <a:pt x="3767" y="1075"/>
                  </a:cubicBezTo>
                  <a:cubicBezTo>
                    <a:pt x="4227" y="2539"/>
                    <a:pt x="4297" y="3711"/>
                    <a:pt x="4255" y="4562"/>
                  </a:cubicBezTo>
                  <a:cubicBezTo>
                    <a:pt x="4255" y="4632"/>
                    <a:pt x="4255" y="4687"/>
                    <a:pt x="4255" y="4701"/>
                  </a:cubicBezTo>
                  <a:cubicBezTo>
                    <a:pt x="4185" y="5999"/>
                    <a:pt x="3864" y="7045"/>
                    <a:pt x="3530" y="7826"/>
                  </a:cubicBezTo>
                  <a:cubicBezTo>
                    <a:pt x="3850" y="7282"/>
                    <a:pt x="4618" y="5859"/>
                    <a:pt x="4743" y="3781"/>
                  </a:cubicBezTo>
                  <a:cubicBezTo>
                    <a:pt x="4855" y="1995"/>
                    <a:pt x="4436" y="614"/>
                    <a:pt x="4199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5154083" y="2398596"/>
              <a:ext cx="90421" cy="151447"/>
            </a:xfrm>
            <a:custGeom>
              <a:avLst/>
              <a:gdLst/>
              <a:ahLst/>
              <a:cxnLst/>
              <a:rect l="l" t="t" r="r" b="b"/>
              <a:pathLst>
                <a:path w="2707" h="4534" extrusionOk="0">
                  <a:moveTo>
                    <a:pt x="2441" y="1"/>
                  </a:moveTo>
                  <a:cubicBezTo>
                    <a:pt x="2092" y="266"/>
                    <a:pt x="1688" y="600"/>
                    <a:pt x="1269" y="1019"/>
                  </a:cubicBezTo>
                  <a:cubicBezTo>
                    <a:pt x="753" y="1549"/>
                    <a:pt x="335" y="2079"/>
                    <a:pt x="14" y="2567"/>
                  </a:cubicBezTo>
                  <a:lnTo>
                    <a:pt x="0" y="2567"/>
                  </a:lnTo>
                  <a:lnTo>
                    <a:pt x="1911" y="4534"/>
                  </a:lnTo>
                  <a:cubicBezTo>
                    <a:pt x="2120" y="4143"/>
                    <a:pt x="2469" y="3390"/>
                    <a:pt x="2595" y="2302"/>
                  </a:cubicBezTo>
                  <a:cubicBezTo>
                    <a:pt x="2706" y="1270"/>
                    <a:pt x="2553" y="447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898287" y="2457285"/>
              <a:ext cx="369031" cy="374175"/>
            </a:xfrm>
            <a:custGeom>
              <a:avLst/>
              <a:gdLst/>
              <a:ahLst/>
              <a:cxnLst/>
              <a:rect l="l" t="t" r="r" b="b"/>
              <a:pathLst>
                <a:path w="11048" h="11202" extrusionOk="0">
                  <a:moveTo>
                    <a:pt x="5092" y="0"/>
                  </a:moveTo>
                  <a:cubicBezTo>
                    <a:pt x="4468" y="0"/>
                    <a:pt x="3390" y="164"/>
                    <a:pt x="2344" y="1103"/>
                  </a:cubicBezTo>
                  <a:cubicBezTo>
                    <a:pt x="1116" y="2205"/>
                    <a:pt x="656" y="3711"/>
                    <a:pt x="530" y="4228"/>
                  </a:cubicBezTo>
                  <a:cubicBezTo>
                    <a:pt x="489" y="4367"/>
                    <a:pt x="0" y="5971"/>
                    <a:pt x="740" y="7394"/>
                  </a:cubicBezTo>
                  <a:cubicBezTo>
                    <a:pt x="1144" y="8175"/>
                    <a:pt x="1800" y="8677"/>
                    <a:pt x="2525" y="8803"/>
                  </a:cubicBezTo>
                  <a:cubicBezTo>
                    <a:pt x="3069" y="8900"/>
                    <a:pt x="3529" y="9347"/>
                    <a:pt x="3739" y="10002"/>
                  </a:cubicBezTo>
                  <a:cubicBezTo>
                    <a:pt x="3850" y="10337"/>
                    <a:pt x="4018" y="10616"/>
                    <a:pt x="4241" y="10825"/>
                  </a:cubicBezTo>
                  <a:cubicBezTo>
                    <a:pt x="4520" y="11076"/>
                    <a:pt x="5022" y="11202"/>
                    <a:pt x="5524" y="11202"/>
                  </a:cubicBezTo>
                  <a:cubicBezTo>
                    <a:pt x="6026" y="11202"/>
                    <a:pt x="6528" y="11076"/>
                    <a:pt x="6807" y="10825"/>
                  </a:cubicBezTo>
                  <a:cubicBezTo>
                    <a:pt x="7030" y="10616"/>
                    <a:pt x="7198" y="10323"/>
                    <a:pt x="7309" y="10002"/>
                  </a:cubicBezTo>
                  <a:cubicBezTo>
                    <a:pt x="7519" y="9347"/>
                    <a:pt x="7979" y="8900"/>
                    <a:pt x="8523" y="8803"/>
                  </a:cubicBezTo>
                  <a:cubicBezTo>
                    <a:pt x="9248" y="8677"/>
                    <a:pt x="9904" y="8175"/>
                    <a:pt x="10308" y="7394"/>
                  </a:cubicBezTo>
                  <a:cubicBezTo>
                    <a:pt x="11048" y="5971"/>
                    <a:pt x="10559" y="4367"/>
                    <a:pt x="10518" y="4228"/>
                  </a:cubicBezTo>
                  <a:cubicBezTo>
                    <a:pt x="10392" y="3711"/>
                    <a:pt x="9932" y="2205"/>
                    <a:pt x="8718" y="1103"/>
                  </a:cubicBezTo>
                  <a:cubicBezTo>
                    <a:pt x="7662" y="164"/>
                    <a:pt x="6581" y="0"/>
                    <a:pt x="5956" y="0"/>
                  </a:cubicBezTo>
                  <a:cubicBezTo>
                    <a:pt x="5765" y="0"/>
                    <a:pt x="5616" y="16"/>
                    <a:pt x="5524" y="29"/>
                  </a:cubicBezTo>
                  <a:cubicBezTo>
                    <a:pt x="5432" y="16"/>
                    <a:pt x="5284" y="0"/>
                    <a:pt x="5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898287" y="2457351"/>
              <a:ext cx="262811" cy="374108"/>
            </a:xfrm>
            <a:custGeom>
              <a:avLst/>
              <a:gdLst/>
              <a:ahLst/>
              <a:cxnLst/>
              <a:rect l="l" t="t" r="r" b="b"/>
              <a:pathLst>
                <a:path w="7868" h="11200" extrusionOk="0">
                  <a:moveTo>
                    <a:pt x="5946" y="0"/>
                  </a:moveTo>
                  <a:cubicBezTo>
                    <a:pt x="5759" y="0"/>
                    <a:pt x="5614" y="15"/>
                    <a:pt x="5524" y="27"/>
                  </a:cubicBezTo>
                  <a:cubicBezTo>
                    <a:pt x="5435" y="17"/>
                    <a:pt x="5293" y="4"/>
                    <a:pt x="5110" y="4"/>
                  </a:cubicBezTo>
                  <a:cubicBezTo>
                    <a:pt x="4489" y="4"/>
                    <a:pt x="3400" y="156"/>
                    <a:pt x="2344" y="1115"/>
                  </a:cubicBezTo>
                  <a:cubicBezTo>
                    <a:pt x="1116" y="2203"/>
                    <a:pt x="656" y="3709"/>
                    <a:pt x="530" y="4226"/>
                  </a:cubicBezTo>
                  <a:cubicBezTo>
                    <a:pt x="489" y="4365"/>
                    <a:pt x="0" y="5969"/>
                    <a:pt x="740" y="7392"/>
                  </a:cubicBezTo>
                  <a:cubicBezTo>
                    <a:pt x="1144" y="8173"/>
                    <a:pt x="1800" y="8675"/>
                    <a:pt x="2525" y="8801"/>
                  </a:cubicBezTo>
                  <a:cubicBezTo>
                    <a:pt x="3069" y="8898"/>
                    <a:pt x="3529" y="9359"/>
                    <a:pt x="3739" y="10000"/>
                  </a:cubicBezTo>
                  <a:cubicBezTo>
                    <a:pt x="3850" y="10335"/>
                    <a:pt x="4018" y="10614"/>
                    <a:pt x="4241" y="10823"/>
                  </a:cubicBezTo>
                  <a:cubicBezTo>
                    <a:pt x="4520" y="11074"/>
                    <a:pt x="5022" y="11200"/>
                    <a:pt x="5524" y="11200"/>
                  </a:cubicBezTo>
                  <a:cubicBezTo>
                    <a:pt x="6026" y="11200"/>
                    <a:pt x="6528" y="11074"/>
                    <a:pt x="6807" y="10823"/>
                  </a:cubicBezTo>
                  <a:lnTo>
                    <a:pt x="6807" y="10823"/>
                  </a:lnTo>
                  <a:cubicBezTo>
                    <a:pt x="6528" y="10958"/>
                    <a:pt x="6239" y="11025"/>
                    <a:pt x="5954" y="11025"/>
                  </a:cubicBezTo>
                  <a:cubicBezTo>
                    <a:pt x="5441" y="11025"/>
                    <a:pt x="4942" y="10807"/>
                    <a:pt x="4548" y="10377"/>
                  </a:cubicBezTo>
                  <a:cubicBezTo>
                    <a:pt x="3836" y="9610"/>
                    <a:pt x="3780" y="8522"/>
                    <a:pt x="3766" y="8326"/>
                  </a:cubicBezTo>
                  <a:cubicBezTo>
                    <a:pt x="3572" y="8389"/>
                    <a:pt x="3376" y="8419"/>
                    <a:pt x="3186" y="8419"/>
                  </a:cubicBezTo>
                  <a:cubicBezTo>
                    <a:pt x="2611" y="8419"/>
                    <a:pt x="2079" y="8142"/>
                    <a:pt x="1744" y="7629"/>
                  </a:cubicBezTo>
                  <a:cubicBezTo>
                    <a:pt x="1465" y="7224"/>
                    <a:pt x="1381" y="6778"/>
                    <a:pt x="1339" y="6499"/>
                  </a:cubicBezTo>
                  <a:cubicBezTo>
                    <a:pt x="1325" y="5983"/>
                    <a:pt x="1284" y="3793"/>
                    <a:pt x="2511" y="2050"/>
                  </a:cubicBezTo>
                  <a:cubicBezTo>
                    <a:pt x="3395" y="786"/>
                    <a:pt x="4686" y="105"/>
                    <a:pt x="6057" y="105"/>
                  </a:cubicBezTo>
                  <a:cubicBezTo>
                    <a:pt x="6654" y="105"/>
                    <a:pt x="7266" y="235"/>
                    <a:pt x="7867" y="501"/>
                  </a:cubicBezTo>
                  <a:cubicBezTo>
                    <a:pt x="7107" y="86"/>
                    <a:pt x="6402" y="0"/>
                    <a:pt x="5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5019003" y="2674601"/>
              <a:ext cx="132708" cy="91189"/>
            </a:xfrm>
            <a:custGeom>
              <a:avLst/>
              <a:gdLst/>
              <a:ahLst/>
              <a:cxnLst/>
              <a:rect l="l" t="t" r="r" b="b"/>
              <a:pathLst>
                <a:path w="3973" h="2730" extrusionOk="0">
                  <a:moveTo>
                    <a:pt x="349" y="0"/>
                  </a:moveTo>
                  <a:cubicBezTo>
                    <a:pt x="156" y="0"/>
                    <a:pt x="1" y="206"/>
                    <a:pt x="13" y="455"/>
                  </a:cubicBezTo>
                  <a:cubicBezTo>
                    <a:pt x="41" y="999"/>
                    <a:pt x="208" y="1808"/>
                    <a:pt x="920" y="2352"/>
                  </a:cubicBezTo>
                  <a:cubicBezTo>
                    <a:pt x="1247" y="2604"/>
                    <a:pt x="1617" y="2729"/>
                    <a:pt x="1987" y="2729"/>
                  </a:cubicBezTo>
                  <a:cubicBezTo>
                    <a:pt x="2356" y="2729"/>
                    <a:pt x="2726" y="2604"/>
                    <a:pt x="3054" y="2352"/>
                  </a:cubicBezTo>
                  <a:cubicBezTo>
                    <a:pt x="3765" y="1808"/>
                    <a:pt x="3933" y="999"/>
                    <a:pt x="3960" y="455"/>
                  </a:cubicBezTo>
                  <a:cubicBezTo>
                    <a:pt x="3973" y="206"/>
                    <a:pt x="3818" y="0"/>
                    <a:pt x="3635" y="0"/>
                  </a:cubicBezTo>
                  <a:cubicBezTo>
                    <a:pt x="3613" y="0"/>
                    <a:pt x="3592" y="3"/>
                    <a:pt x="3570" y="9"/>
                  </a:cubicBezTo>
                  <a:cubicBezTo>
                    <a:pt x="3151" y="93"/>
                    <a:pt x="2510" y="232"/>
                    <a:pt x="2189" y="302"/>
                  </a:cubicBezTo>
                  <a:cubicBezTo>
                    <a:pt x="2126" y="316"/>
                    <a:pt x="2060" y="323"/>
                    <a:pt x="1994" y="323"/>
                  </a:cubicBezTo>
                  <a:cubicBezTo>
                    <a:pt x="1927" y="323"/>
                    <a:pt x="1861" y="316"/>
                    <a:pt x="1798" y="302"/>
                  </a:cubicBezTo>
                  <a:lnTo>
                    <a:pt x="418" y="9"/>
                  </a:lnTo>
                  <a:cubicBezTo>
                    <a:pt x="394" y="3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5041784" y="2676739"/>
              <a:ext cx="16334" cy="31265"/>
            </a:xfrm>
            <a:custGeom>
              <a:avLst/>
              <a:gdLst/>
              <a:ahLst/>
              <a:cxnLst/>
              <a:rect l="l" t="t" r="r" b="b"/>
              <a:pathLst>
                <a:path w="489" h="936" extrusionOk="0">
                  <a:moveTo>
                    <a:pt x="1" y="1"/>
                  </a:moveTo>
                  <a:lnTo>
                    <a:pt x="154" y="935"/>
                  </a:lnTo>
                  <a:lnTo>
                    <a:pt x="489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5113065" y="2676739"/>
              <a:ext cx="15866" cy="31265"/>
            </a:xfrm>
            <a:custGeom>
              <a:avLst/>
              <a:gdLst/>
              <a:ahLst/>
              <a:cxnLst/>
              <a:rect l="l" t="t" r="r" b="b"/>
              <a:pathLst>
                <a:path w="475" h="936" extrusionOk="0">
                  <a:moveTo>
                    <a:pt x="475" y="1"/>
                  </a:moveTo>
                  <a:lnTo>
                    <a:pt x="1" y="99"/>
                  </a:lnTo>
                  <a:lnTo>
                    <a:pt x="335" y="935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133106" y="2547705"/>
              <a:ext cx="89485" cy="91790"/>
            </a:xfrm>
            <a:custGeom>
              <a:avLst/>
              <a:gdLst/>
              <a:ahLst/>
              <a:cxnLst/>
              <a:rect l="l" t="t" r="r" b="b"/>
              <a:pathLst>
                <a:path w="2679" h="2748" extrusionOk="0">
                  <a:moveTo>
                    <a:pt x="1340" y="0"/>
                  </a:moveTo>
                  <a:cubicBezTo>
                    <a:pt x="600" y="0"/>
                    <a:pt x="0" y="614"/>
                    <a:pt x="0" y="1367"/>
                  </a:cubicBezTo>
                  <a:cubicBezTo>
                    <a:pt x="0" y="2134"/>
                    <a:pt x="600" y="2748"/>
                    <a:pt x="1340" y="2748"/>
                  </a:cubicBezTo>
                  <a:cubicBezTo>
                    <a:pt x="2079" y="2748"/>
                    <a:pt x="2679" y="2134"/>
                    <a:pt x="2679" y="1367"/>
                  </a:cubicBezTo>
                  <a:cubicBezTo>
                    <a:pt x="2679" y="614"/>
                    <a:pt x="2079" y="0"/>
                    <a:pt x="13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135444" y="2550945"/>
              <a:ext cx="84809" cy="87181"/>
            </a:xfrm>
            <a:custGeom>
              <a:avLst/>
              <a:gdLst/>
              <a:ahLst/>
              <a:cxnLst/>
              <a:rect l="l" t="t" r="r" b="b"/>
              <a:pathLst>
                <a:path w="2539" h="2610" extrusionOk="0">
                  <a:moveTo>
                    <a:pt x="1270" y="1"/>
                  </a:moveTo>
                  <a:cubicBezTo>
                    <a:pt x="572" y="1"/>
                    <a:pt x="0" y="587"/>
                    <a:pt x="0" y="1312"/>
                  </a:cubicBezTo>
                  <a:cubicBezTo>
                    <a:pt x="0" y="2023"/>
                    <a:pt x="572" y="2609"/>
                    <a:pt x="1270" y="2609"/>
                  </a:cubicBezTo>
                  <a:cubicBezTo>
                    <a:pt x="1967" y="2609"/>
                    <a:pt x="2539" y="2023"/>
                    <a:pt x="2539" y="1312"/>
                  </a:cubicBezTo>
                  <a:cubicBezTo>
                    <a:pt x="2539" y="587"/>
                    <a:pt x="1967" y="1"/>
                    <a:pt x="1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5164772" y="2573325"/>
              <a:ext cx="26154" cy="45227"/>
            </a:xfrm>
            <a:custGeom>
              <a:avLst/>
              <a:gdLst/>
              <a:ahLst/>
              <a:cxnLst/>
              <a:rect l="l" t="t" r="r" b="b"/>
              <a:pathLst>
                <a:path w="783" h="1354" extrusionOk="0">
                  <a:moveTo>
                    <a:pt x="350" y="0"/>
                  </a:moveTo>
                  <a:cubicBezTo>
                    <a:pt x="140" y="14"/>
                    <a:pt x="1" y="335"/>
                    <a:pt x="15" y="698"/>
                  </a:cubicBezTo>
                  <a:cubicBezTo>
                    <a:pt x="42" y="1066"/>
                    <a:pt x="216" y="1354"/>
                    <a:pt x="419" y="1354"/>
                  </a:cubicBezTo>
                  <a:cubicBezTo>
                    <a:pt x="424" y="1354"/>
                    <a:pt x="429" y="1354"/>
                    <a:pt x="433" y="1353"/>
                  </a:cubicBezTo>
                  <a:cubicBezTo>
                    <a:pt x="643" y="1339"/>
                    <a:pt x="782" y="1019"/>
                    <a:pt x="768" y="656"/>
                  </a:cubicBezTo>
                  <a:cubicBezTo>
                    <a:pt x="740" y="279"/>
                    <a:pt x="559" y="0"/>
                    <a:pt x="35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5129833" y="2599813"/>
              <a:ext cx="27056" cy="19273"/>
            </a:xfrm>
            <a:custGeom>
              <a:avLst/>
              <a:gdLst/>
              <a:ahLst/>
              <a:cxnLst/>
              <a:rect l="l" t="t" r="r" b="b"/>
              <a:pathLst>
                <a:path w="810" h="577" extrusionOk="0">
                  <a:moveTo>
                    <a:pt x="670" y="0"/>
                  </a:moveTo>
                  <a:cubicBezTo>
                    <a:pt x="577" y="0"/>
                    <a:pt x="432" y="57"/>
                    <a:pt x="294" y="156"/>
                  </a:cubicBezTo>
                  <a:cubicBezTo>
                    <a:pt x="112" y="309"/>
                    <a:pt x="1" y="477"/>
                    <a:pt x="57" y="546"/>
                  </a:cubicBezTo>
                  <a:cubicBezTo>
                    <a:pt x="73" y="567"/>
                    <a:pt x="101" y="576"/>
                    <a:pt x="138" y="576"/>
                  </a:cubicBezTo>
                  <a:cubicBezTo>
                    <a:pt x="226" y="576"/>
                    <a:pt x="365" y="520"/>
                    <a:pt x="503" y="421"/>
                  </a:cubicBezTo>
                  <a:cubicBezTo>
                    <a:pt x="698" y="281"/>
                    <a:pt x="810" y="100"/>
                    <a:pt x="754" y="30"/>
                  </a:cubicBezTo>
                  <a:cubicBezTo>
                    <a:pt x="738" y="10"/>
                    <a:pt x="708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5181573" y="2574628"/>
              <a:ext cx="23315" cy="18004"/>
            </a:xfrm>
            <a:custGeom>
              <a:avLst/>
              <a:gdLst/>
              <a:ahLst/>
              <a:cxnLst/>
              <a:rect l="l" t="t" r="r" b="b"/>
              <a:pathLst>
                <a:path w="698" h="539" extrusionOk="0">
                  <a:moveTo>
                    <a:pt x="364" y="1"/>
                  </a:moveTo>
                  <a:cubicBezTo>
                    <a:pt x="317" y="1"/>
                    <a:pt x="269" y="10"/>
                    <a:pt x="223" y="31"/>
                  </a:cubicBezTo>
                  <a:cubicBezTo>
                    <a:pt x="70" y="101"/>
                    <a:pt x="0" y="268"/>
                    <a:pt x="56" y="394"/>
                  </a:cubicBezTo>
                  <a:cubicBezTo>
                    <a:pt x="103" y="489"/>
                    <a:pt x="203" y="538"/>
                    <a:pt x="310" y="538"/>
                  </a:cubicBezTo>
                  <a:cubicBezTo>
                    <a:pt x="360" y="538"/>
                    <a:pt x="412" y="528"/>
                    <a:pt x="460" y="505"/>
                  </a:cubicBezTo>
                  <a:cubicBezTo>
                    <a:pt x="614" y="436"/>
                    <a:pt x="698" y="282"/>
                    <a:pt x="628" y="143"/>
                  </a:cubicBezTo>
                  <a:cubicBezTo>
                    <a:pt x="579" y="54"/>
                    <a:pt x="475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101875" y="2549075"/>
              <a:ext cx="155188" cy="69010"/>
            </a:xfrm>
            <a:custGeom>
              <a:avLst/>
              <a:gdLst/>
              <a:ahLst/>
              <a:cxnLst/>
              <a:rect l="l" t="t" r="r" b="b"/>
              <a:pathLst>
                <a:path w="4646" h="2066" extrusionOk="0">
                  <a:moveTo>
                    <a:pt x="2414" y="1"/>
                  </a:moveTo>
                  <a:cubicBezTo>
                    <a:pt x="1479" y="210"/>
                    <a:pt x="615" y="796"/>
                    <a:pt x="1" y="2065"/>
                  </a:cubicBezTo>
                  <a:cubicBezTo>
                    <a:pt x="1" y="2065"/>
                    <a:pt x="1047" y="601"/>
                    <a:pt x="2372" y="378"/>
                  </a:cubicBezTo>
                  <a:cubicBezTo>
                    <a:pt x="2412" y="374"/>
                    <a:pt x="2451" y="372"/>
                    <a:pt x="2491" y="372"/>
                  </a:cubicBezTo>
                  <a:cubicBezTo>
                    <a:pt x="3237" y="372"/>
                    <a:pt x="4004" y="963"/>
                    <a:pt x="4004" y="963"/>
                  </a:cubicBezTo>
                  <a:cubicBezTo>
                    <a:pt x="3948" y="1131"/>
                    <a:pt x="3907" y="1354"/>
                    <a:pt x="3907" y="1354"/>
                  </a:cubicBezTo>
                  <a:cubicBezTo>
                    <a:pt x="3907" y="1354"/>
                    <a:pt x="4395" y="852"/>
                    <a:pt x="4646" y="378"/>
                  </a:cubicBezTo>
                  <a:lnTo>
                    <a:pt x="4646" y="378"/>
                  </a:lnTo>
                  <a:cubicBezTo>
                    <a:pt x="4646" y="378"/>
                    <a:pt x="4293" y="463"/>
                    <a:pt x="4201" y="463"/>
                  </a:cubicBezTo>
                  <a:cubicBezTo>
                    <a:pt x="4194" y="463"/>
                    <a:pt x="4189" y="462"/>
                    <a:pt x="4185" y="461"/>
                  </a:cubicBezTo>
                  <a:cubicBezTo>
                    <a:pt x="4032" y="447"/>
                    <a:pt x="3167" y="1"/>
                    <a:pt x="2414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134509" y="2534645"/>
              <a:ext cx="68976" cy="27524"/>
            </a:xfrm>
            <a:custGeom>
              <a:avLst/>
              <a:gdLst/>
              <a:ahLst/>
              <a:cxnLst/>
              <a:rect l="l" t="t" r="r" b="b"/>
              <a:pathLst>
                <a:path w="2065" h="824" extrusionOk="0">
                  <a:moveTo>
                    <a:pt x="1409" y="1"/>
                  </a:moveTo>
                  <a:cubicBezTo>
                    <a:pt x="949" y="182"/>
                    <a:pt x="461" y="433"/>
                    <a:pt x="0" y="824"/>
                  </a:cubicBezTo>
                  <a:cubicBezTo>
                    <a:pt x="0" y="824"/>
                    <a:pt x="991" y="252"/>
                    <a:pt x="1423" y="126"/>
                  </a:cubicBezTo>
                  <a:cubicBezTo>
                    <a:pt x="1800" y="196"/>
                    <a:pt x="2065" y="252"/>
                    <a:pt x="2065" y="252"/>
                  </a:cubicBezTo>
                  <a:cubicBezTo>
                    <a:pt x="2065" y="252"/>
                    <a:pt x="1563" y="15"/>
                    <a:pt x="1409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5195068" y="2547705"/>
              <a:ext cx="27056" cy="11190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810" y="0"/>
                  </a:moveTo>
                  <a:cubicBezTo>
                    <a:pt x="545" y="56"/>
                    <a:pt x="1" y="140"/>
                    <a:pt x="1" y="140"/>
                  </a:cubicBezTo>
                  <a:lnTo>
                    <a:pt x="489" y="335"/>
                  </a:lnTo>
                  <a:cubicBezTo>
                    <a:pt x="600" y="251"/>
                    <a:pt x="810" y="0"/>
                    <a:pt x="81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5216045" y="2553751"/>
              <a:ext cx="27056" cy="11691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809" y="0"/>
                  </a:moveTo>
                  <a:cubicBezTo>
                    <a:pt x="544" y="70"/>
                    <a:pt x="0" y="154"/>
                    <a:pt x="0" y="154"/>
                  </a:cubicBezTo>
                  <a:lnTo>
                    <a:pt x="502" y="349"/>
                  </a:lnTo>
                  <a:cubicBezTo>
                    <a:pt x="600" y="265"/>
                    <a:pt x="809" y="0"/>
                    <a:pt x="809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5129833" y="2598477"/>
              <a:ext cx="101143" cy="42421"/>
            </a:xfrm>
            <a:custGeom>
              <a:avLst/>
              <a:gdLst/>
              <a:ahLst/>
              <a:cxnLst/>
              <a:rect l="l" t="t" r="r" b="b"/>
              <a:pathLst>
                <a:path w="3028" h="1270" extrusionOk="0">
                  <a:moveTo>
                    <a:pt x="3028" y="1"/>
                  </a:moveTo>
                  <a:lnTo>
                    <a:pt x="3028" y="1"/>
                  </a:lnTo>
                  <a:cubicBezTo>
                    <a:pt x="3027" y="1"/>
                    <a:pt x="2344" y="768"/>
                    <a:pt x="2009" y="935"/>
                  </a:cubicBezTo>
                  <a:cubicBezTo>
                    <a:pt x="1597" y="1061"/>
                    <a:pt x="1369" y="1140"/>
                    <a:pt x="948" y="1140"/>
                  </a:cubicBezTo>
                  <a:cubicBezTo>
                    <a:pt x="714" y="1140"/>
                    <a:pt x="420" y="1115"/>
                    <a:pt x="1" y="1061"/>
                  </a:cubicBezTo>
                  <a:lnTo>
                    <a:pt x="1" y="1061"/>
                  </a:lnTo>
                  <a:cubicBezTo>
                    <a:pt x="396" y="1214"/>
                    <a:pt x="758" y="1270"/>
                    <a:pt x="1077" y="1270"/>
                  </a:cubicBezTo>
                  <a:cubicBezTo>
                    <a:pt x="1512" y="1270"/>
                    <a:pt x="1865" y="1165"/>
                    <a:pt x="2107" y="1061"/>
                  </a:cubicBezTo>
                  <a:cubicBezTo>
                    <a:pt x="2525" y="879"/>
                    <a:pt x="3028" y="1"/>
                    <a:pt x="3028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4950461" y="2547705"/>
              <a:ext cx="89485" cy="91790"/>
            </a:xfrm>
            <a:custGeom>
              <a:avLst/>
              <a:gdLst/>
              <a:ahLst/>
              <a:cxnLst/>
              <a:rect l="l" t="t" r="r" b="b"/>
              <a:pathLst>
                <a:path w="2679" h="2748" extrusionOk="0">
                  <a:moveTo>
                    <a:pt x="1340" y="0"/>
                  </a:moveTo>
                  <a:cubicBezTo>
                    <a:pt x="600" y="0"/>
                    <a:pt x="1" y="614"/>
                    <a:pt x="1" y="1367"/>
                  </a:cubicBezTo>
                  <a:cubicBezTo>
                    <a:pt x="1" y="2134"/>
                    <a:pt x="600" y="2748"/>
                    <a:pt x="1340" y="2748"/>
                  </a:cubicBezTo>
                  <a:cubicBezTo>
                    <a:pt x="2079" y="2748"/>
                    <a:pt x="2679" y="2134"/>
                    <a:pt x="2679" y="1367"/>
                  </a:cubicBezTo>
                  <a:cubicBezTo>
                    <a:pt x="2679" y="614"/>
                    <a:pt x="2079" y="0"/>
                    <a:pt x="13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4952800" y="2550945"/>
              <a:ext cx="84809" cy="87181"/>
            </a:xfrm>
            <a:custGeom>
              <a:avLst/>
              <a:gdLst/>
              <a:ahLst/>
              <a:cxnLst/>
              <a:rect l="l" t="t" r="r" b="b"/>
              <a:pathLst>
                <a:path w="2539" h="2610" extrusionOk="0">
                  <a:moveTo>
                    <a:pt x="1270" y="1"/>
                  </a:moveTo>
                  <a:cubicBezTo>
                    <a:pt x="572" y="1"/>
                    <a:pt x="0" y="587"/>
                    <a:pt x="0" y="1312"/>
                  </a:cubicBezTo>
                  <a:cubicBezTo>
                    <a:pt x="0" y="2023"/>
                    <a:pt x="572" y="2609"/>
                    <a:pt x="1270" y="2609"/>
                  </a:cubicBezTo>
                  <a:cubicBezTo>
                    <a:pt x="1967" y="2609"/>
                    <a:pt x="2539" y="2023"/>
                    <a:pt x="2539" y="1312"/>
                  </a:cubicBezTo>
                  <a:cubicBezTo>
                    <a:pt x="2539" y="587"/>
                    <a:pt x="1967" y="1"/>
                    <a:pt x="1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4943013" y="2594936"/>
              <a:ext cx="29862" cy="13829"/>
            </a:xfrm>
            <a:custGeom>
              <a:avLst/>
              <a:gdLst/>
              <a:ahLst/>
              <a:cxnLst/>
              <a:rect l="l" t="t" r="r" b="b"/>
              <a:pathLst>
                <a:path w="894" h="414" extrusionOk="0">
                  <a:moveTo>
                    <a:pt x="683" y="0"/>
                  </a:moveTo>
                  <a:cubicBezTo>
                    <a:pt x="601" y="0"/>
                    <a:pt x="498" y="17"/>
                    <a:pt x="391" y="51"/>
                  </a:cubicBezTo>
                  <a:cubicBezTo>
                    <a:pt x="154" y="134"/>
                    <a:pt x="0" y="260"/>
                    <a:pt x="28" y="344"/>
                  </a:cubicBezTo>
                  <a:cubicBezTo>
                    <a:pt x="51" y="389"/>
                    <a:pt x="123" y="414"/>
                    <a:pt x="219" y="414"/>
                  </a:cubicBezTo>
                  <a:cubicBezTo>
                    <a:pt x="301" y="414"/>
                    <a:pt x="400" y="396"/>
                    <a:pt x="503" y="358"/>
                  </a:cubicBezTo>
                  <a:cubicBezTo>
                    <a:pt x="726" y="274"/>
                    <a:pt x="893" y="148"/>
                    <a:pt x="851" y="65"/>
                  </a:cubicBezTo>
                  <a:cubicBezTo>
                    <a:pt x="837" y="21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4982160" y="2573325"/>
              <a:ext cx="26121" cy="45227"/>
            </a:xfrm>
            <a:custGeom>
              <a:avLst/>
              <a:gdLst/>
              <a:ahLst/>
              <a:cxnLst/>
              <a:rect l="l" t="t" r="r" b="b"/>
              <a:pathLst>
                <a:path w="782" h="1354" extrusionOk="0">
                  <a:moveTo>
                    <a:pt x="349" y="0"/>
                  </a:moveTo>
                  <a:cubicBezTo>
                    <a:pt x="140" y="14"/>
                    <a:pt x="0" y="335"/>
                    <a:pt x="14" y="698"/>
                  </a:cubicBezTo>
                  <a:cubicBezTo>
                    <a:pt x="41" y="1066"/>
                    <a:pt x="215" y="1354"/>
                    <a:pt x="418" y="1354"/>
                  </a:cubicBezTo>
                  <a:cubicBezTo>
                    <a:pt x="423" y="1354"/>
                    <a:pt x="428" y="1354"/>
                    <a:pt x="433" y="1353"/>
                  </a:cubicBezTo>
                  <a:cubicBezTo>
                    <a:pt x="642" y="1339"/>
                    <a:pt x="781" y="1019"/>
                    <a:pt x="767" y="656"/>
                  </a:cubicBezTo>
                  <a:cubicBezTo>
                    <a:pt x="739" y="279"/>
                    <a:pt x="558" y="0"/>
                    <a:pt x="349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5002169" y="2582945"/>
              <a:ext cx="21945" cy="17937"/>
            </a:xfrm>
            <a:custGeom>
              <a:avLst/>
              <a:gdLst/>
              <a:ahLst/>
              <a:cxnLst/>
              <a:rect l="l" t="t" r="r" b="b"/>
              <a:pathLst>
                <a:path w="657" h="537" extrusionOk="0">
                  <a:moveTo>
                    <a:pt x="336" y="1"/>
                  </a:moveTo>
                  <a:cubicBezTo>
                    <a:pt x="317" y="1"/>
                    <a:pt x="299" y="2"/>
                    <a:pt x="280" y="5"/>
                  </a:cubicBezTo>
                  <a:cubicBezTo>
                    <a:pt x="112" y="19"/>
                    <a:pt x="1" y="159"/>
                    <a:pt x="15" y="298"/>
                  </a:cubicBezTo>
                  <a:cubicBezTo>
                    <a:pt x="41" y="442"/>
                    <a:pt x="177" y="537"/>
                    <a:pt x="343" y="537"/>
                  </a:cubicBezTo>
                  <a:cubicBezTo>
                    <a:pt x="355" y="537"/>
                    <a:pt x="366" y="536"/>
                    <a:pt x="378" y="535"/>
                  </a:cubicBezTo>
                  <a:cubicBezTo>
                    <a:pt x="545" y="507"/>
                    <a:pt x="656" y="368"/>
                    <a:pt x="643" y="228"/>
                  </a:cubicBezTo>
                  <a:cubicBezTo>
                    <a:pt x="618" y="103"/>
                    <a:pt x="492" y="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4914120" y="2549075"/>
              <a:ext cx="154720" cy="69010"/>
            </a:xfrm>
            <a:custGeom>
              <a:avLst/>
              <a:gdLst/>
              <a:ahLst/>
              <a:cxnLst/>
              <a:rect l="l" t="t" r="r" b="b"/>
              <a:pathLst>
                <a:path w="4632" h="2066" extrusionOk="0">
                  <a:moveTo>
                    <a:pt x="2232" y="1"/>
                  </a:moveTo>
                  <a:cubicBezTo>
                    <a:pt x="1479" y="1"/>
                    <a:pt x="614" y="447"/>
                    <a:pt x="447" y="461"/>
                  </a:cubicBezTo>
                  <a:cubicBezTo>
                    <a:pt x="444" y="462"/>
                    <a:pt x="440" y="463"/>
                    <a:pt x="434" y="463"/>
                  </a:cubicBezTo>
                  <a:cubicBezTo>
                    <a:pt x="353" y="463"/>
                    <a:pt x="1" y="378"/>
                    <a:pt x="1" y="378"/>
                  </a:cubicBezTo>
                  <a:lnTo>
                    <a:pt x="1" y="378"/>
                  </a:lnTo>
                  <a:cubicBezTo>
                    <a:pt x="238" y="852"/>
                    <a:pt x="726" y="1354"/>
                    <a:pt x="726" y="1354"/>
                  </a:cubicBezTo>
                  <a:cubicBezTo>
                    <a:pt x="726" y="1354"/>
                    <a:pt x="684" y="1131"/>
                    <a:pt x="642" y="963"/>
                  </a:cubicBezTo>
                  <a:cubicBezTo>
                    <a:pt x="642" y="963"/>
                    <a:pt x="1409" y="372"/>
                    <a:pt x="2155" y="372"/>
                  </a:cubicBezTo>
                  <a:cubicBezTo>
                    <a:pt x="2195" y="372"/>
                    <a:pt x="2235" y="374"/>
                    <a:pt x="2274" y="378"/>
                  </a:cubicBezTo>
                  <a:cubicBezTo>
                    <a:pt x="3599" y="601"/>
                    <a:pt x="4632" y="2065"/>
                    <a:pt x="4632" y="2065"/>
                  </a:cubicBezTo>
                  <a:cubicBezTo>
                    <a:pt x="4018" y="796"/>
                    <a:pt x="3167" y="210"/>
                    <a:pt x="2232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4967697" y="2534645"/>
              <a:ext cx="69010" cy="27524"/>
            </a:xfrm>
            <a:custGeom>
              <a:avLst/>
              <a:gdLst/>
              <a:ahLst/>
              <a:cxnLst/>
              <a:rect l="l" t="t" r="r" b="b"/>
              <a:pathLst>
                <a:path w="2066" h="824" extrusionOk="0">
                  <a:moveTo>
                    <a:pt x="642" y="1"/>
                  </a:moveTo>
                  <a:cubicBezTo>
                    <a:pt x="503" y="15"/>
                    <a:pt x="1" y="252"/>
                    <a:pt x="1" y="252"/>
                  </a:cubicBezTo>
                  <a:cubicBezTo>
                    <a:pt x="1" y="252"/>
                    <a:pt x="266" y="196"/>
                    <a:pt x="642" y="126"/>
                  </a:cubicBezTo>
                  <a:cubicBezTo>
                    <a:pt x="1061" y="252"/>
                    <a:pt x="2065" y="824"/>
                    <a:pt x="2065" y="824"/>
                  </a:cubicBezTo>
                  <a:cubicBezTo>
                    <a:pt x="1605" y="433"/>
                    <a:pt x="1117" y="182"/>
                    <a:pt x="642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4948591" y="2547705"/>
              <a:ext cx="27056" cy="11190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1" y="0"/>
                  </a:moveTo>
                  <a:cubicBezTo>
                    <a:pt x="1" y="0"/>
                    <a:pt x="224" y="251"/>
                    <a:pt x="322" y="335"/>
                  </a:cubicBezTo>
                  <a:lnTo>
                    <a:pt x="810" y="140"/>
                  </a:lnTo>
                  <a:cubicBezTo>
                    <a:pt x="810" y="140"/>
                    <a:pt x="280" y="56"/>
                    <a:pt x="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4928115" y="2553751"/>
              <a:ext cx="27056" cy="11691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0" y="0"/>
                  </a:moveTo>
                  <a:cubicBezTo>
                    <a:pt x="0" y="0"/>
                    <a:pt x="209" y="265"/>
                    <a:pt x="307" y="349"/>
                  </a:cubicBezTo>
                  <a:lnTo>
                    <a:pt x="809" y="154"/>
                  </a:lnTo>
                  <a:cubicBezTo>
                    <a:pt x="809" y="154"/>
                    <a:pt x="265" y="70"/>
                    <a:pt x="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4940207" y="2598477"/>
              <a:ext cx="101143" cy="42421"/>
            </a:xfrm>
            <a:custGeom>
              <a:avLst/>
              <a:gdLst/>
              <a:ahLst/>
              <a:cxnLst/>
              <a:rect l="l" t="t" r="r" b="b"/>
              <a:pathLst>
                <a:path w="3028" h="1270" extrusionOk="0">
                  <a:moveTo>
                    <a:pt x="1" y="1"/>
                  </a:moveTo>
                  <a:cubicBezTo>
                    <a:pt x="1" y="1"/>
                    <a:pt x="503" y="879"/>
                    <a:pt x="921" y="1061"/>
                  </a:cubicBezTo>
                  <a:cubicBezTo>
                    <a:pt x="1163" y="1165"/>
                    <a:pt x="1516" y="1270"/>
                    <a:pt x="1951" y="1270"/>
                  </a:cubicBezTo>
                  <a:cubicBezTo>
                    <a:pt x="2270" y="1270"/>
                    <a:pt x="2633" y="1214"/>
                    <a:pt x="3028" y="1061"/>
                  </a:cubicBezTo>
                  <a:lnTo>
                    <a:pt x="3028" y="1061"/>
                  </a:lnTo>
                  <a:cubicBezTo>
                    <a:pt x="2609" y="1115"/>
                    <a:pt x="2315" y="1140"/>
                    <a:pt x="2081" y="1140"/>
                  </a:cubicBezTo>
                  <a:cubicBezTo>
                    <a:pt x="1659" y="1140"/>
                    <a:pt x="1431" y="1061"/>
                    <a:pt x="1019" y="935"/>
                  </a:cubicBezTo>
                  <a:cubicBezTo>
                    <a:pt x="684" y="7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1"/>
          <p:cNvGrpSpPr/>
          <p:nvPr/>
        </p:nvGrpSpPr>
        <p:grpSpPr>
          <a:xfrm>
            <a:off x="4888158" y="1880847"/>
            <a:ext cx="1747264" cy="1566499"/>
            <a:chOff x="1263193" y="2084646"/>
            <a:chExt cx="2508995" cy="2249425"/>
          </a:xfrm>
        </p:grpSpPr>
        <p:sp>
          <p:nvSpPr>
            <p:cNvPr id="1053" name="Google Shape;1053;p21"/>
            <p:cNvSpPr/>
            <p:nvPr/>
          </p:nvSpPr>
          <p:spPr>
            <a:xfrm>
              <a:off x="3589510" y="2598878"/>
              <a:ext cx="107656" cy="113802"/>
            </a:xfrm>
            <a:custGeom>
              <a:avLst/>
              <a:gdLst/>
              <a:ahLst/>
              <a:cxnLst/>
              <a:rect l="l" t="t" r="r" b="b"/>
              <a:pathLst>
                <a:path w="3223" h="3407" extrusionOk="0">
                  <a:moveTo>
                    <a:pt x="536" y="0"/>
                  </a:moveTo>
                  <a:cubicBezTo>
                    <a:pt x="429" y="0"/>
                    <a:pt x="341" y="26"/>
                    <a:pt x="280" y="86"/>
                  </a:cubicBezTo>
                  <a:cubicBezTo>
                    <a:pt x="1" y="337"/>
                    <a:pt x="1228" y="2806"/>
                    <a:pt x="1382" y="3169"/>
                  </a:cubicBezTo>
                  <a:cubicBezTo>
                    <a:pt x="1423" y="3252"/>
                    <a:pt x="1465" y="3350"/>
                    <a:pt x="1549" y="3392"/>
                  </a:cubicBezTo>
                  <a:cubicBezTo>
                    <a:pt x="1576" y="3402"/>
                    <a:pt x="1603" y="3406"/>
                    <a:pt x="1631" y="3406"/>
                  </a:cubicBezTo>
                  <a:cubicBezTo>
                    <a:pt x="1719" y="3406"/>
                    <a:pt x="1809" y="3361"/>
                    <a:pt x="1884" y="3308"/>
                  </a:cubicBezTo>
                  <a:cubicBezTo>
                    <a:pt x="2330" y="3001"/>
                    <a:pt x="2735" y="2625"/>
                    <a:pt x="3055" y="2178"/>
                  </a:cubicBezTo>
                  <a:cubicBezTo>
                    <a:pt x="3125" y="2081"/>
                    <a:pt x="3195" y="1969"/>
                    <a:pt x="3209" y="1844"/>
                  </a:cubicBezTo>
                  <a:cubicBezTo>
                    <a:pt x="3223" y="1621"/>
                    <a:pt x="3055" y="1425"/>
                    <a:pt x="2874" y="1272"/>
                  </a:cubicBezTo>
                  <a:cubicBezTo>
                    <a:pt x="2598" y="1019"/>
                    <a:pt x="120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3662661" y="2808612"/>
              <a:ext cx="109527" cy="174862"/>
            </a:xfrm>
            <a:custGeom>
              <a:avLst/>
              <a:gdLst/>
              <a:ahLst/>
              <a:cxnLst/>
              <a:rect l="l" t="t" r="r" b="b"/>
              <a:pathLst>
                <a:path w="3279" h="5235" extrusionOk="0">
                  <a:moveTo>
                    <a:pt x="224" y="0"/>
                  </a:moveTo>
                  <a:lnTo>
                    <a:pt x="224" y="0"/>
                  </a:lnTo>
                  <a:cubicBezTo>
                    <a:pt x="1" y="1074"/>
                    <a:pt x="363" y="2539"/>
                    <a:pt x="363" y="3669"/>
                  </a:cubicBezTo>
                  <a:cubicBezTo>
                    <a:pt x="363" y="4157"/>
                    <a:pt x="363" y="4645"/>
                    <a:pt x="517" y="5106"/>
                  </a:cubicBezTo>
                  <a:cubicBezTo>
                    <a:pt x="531" y="5161"/>
                    <a:pt x="545" y="5217"/>
                    <a:pt x="600" y="5231"/>
                  </a:cubicBezTo>
                  <a:cubicBezTo>
                    <a:pt x="608" y="5234"/>
                    <a:pt x="616" y="5235"/>
                    <a:pt x="624" y="5235"/>
                  </a:cubicBezTo>
                  <a:cubicBezTo>
                    <a:pt x="658" y="5235"/>
                    <a:pt x="689" y="5214"/>
                    <a:pt x="712" y="5203"/>
                  </a:cubicBezTo>
                  <a:cubicBezTo>
                    <a:pt x="1493" y="4813"/>
                    <a:pt x="2205" y="4283"/>
                    <a:pt x="2790" y="3641"/>
                  </a:cubicBezTo>
                  <a:cubicBezTo>
                    <a:pt x="2958" y="3474"/>
                    <a:pt x="3111" y="3278"/>
                    <a:pt x="3167" y="3041"/>
                  </a:cubicBezTo>
                  <a:cubicBezTo>
                    <a:pt x="3279" y="2623"/>
                    <a:pt x="3027" y="2190"/>
                    <a:pt x="2749" y="1856"/>
                  </a:cubicBezTo>
                  <a:cubicBezTo>
                    <a:pt x="2135" y="1102"/>
                    <a:pt x="1186" y="251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3643088" y="3102855"/>
              <a:ext cx="66939" cy="108324"/>
            </a:xfrm>
            <a:custGeom>
              <a:avLst/>
              <a:gdLst/>
              <a:ahLst/>
              <a:cxnLst/>
              <a:rect l="l" t="t" r="r" b="b"/>
              <a:pathLst>
                <a:path w="2004" h="3243" extrusionOk="0">
                  <a:moveTo>
                    <a:pt x="1214" y="1"/>
                  </a:moveTo>
                  <a:cubicBezTo>
                    <a:pt x="1127" y="1"/>
                    <a:pt x="1033" y="41"/>
                    <a:pt x="935" y="132"/>
                  </a:cubicBezTo>
                  <a:cubicBezTo>
                    <a:pt x="712" y="342"/>
                    <a:pt x="587" y="1360"/>
                    <a:pt x="475" y="1695"/>
                  </a:cubicBezTo>
                  <a:cubicBezTo>
                    <a:pt x="405" y="1890"/>
                    <a:pt x="112" y="3187"/>
                    <a:pt x="1" y="3243"/>
                  </a:cubicBezTo>
                  <a:cubicBezTo>
                    <a:pt x="573" y="3020"/>
                    <a:pt x="1103" y="2657"/>
                    <a:pt x="1507" y="2183"/>
                  </a:cubicBezTo>
                  <a:cubicBezTo>
                    <a:pt x="1619" y="2043"/>
                    <a:pt x="1730" y="1890"/>
                    <a:pt x="1814" y="1723"/>
                  </a:cubicBezTo>
                  <a:cubicBezTo>
                    <a:pt x="2004" y="1295"/>
                    <a:pt x="1709" y="1"/>
                    <a:pt x="1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1766836" y="2084646"/>
              <a:ext cx="1405243" cy="1009724"/>
            </a:xfrm>
            <a:custGeom>
              <a:avLst/>
              <a:gdLst/>
              <a:ahLst/>
              <a:cxnLst/>
              <a:rect l="l" t="t" r="r" b="b"/>
              <a:pathLst>
                <a:path w="42070" h="30229" extrusionOk="0">
                  <a:moveTo>
                    <a:pt x="9065" y="0"/>
                  </a:moveTo>
                  <a:cubicBezTo>
                    <a:pt x="6171" y="0"/>
                    <a:pt x="3251" y="344"/>
                    <a:pt x="810" y="1519"/>
                  </a:cubicBezTo>
                  <a:cubicBezTo>
                    <a:pt x="489" y="1672"/>
                    <a:pt x="126" y="1867"/>
                    <a:pt x="1" y="2202"/>
                  </a:cubicBezTo>
                  <a:cubicBezTo>
                    <a:pt x="145" y="2225"/>
                    <a:pt x="290" y="2235"/>
                    <a:pt x="434" y="2235"/>
                  </a:cubicBezTo>
                  <a:cubicBezTo>
                    <a:pt x="987" y="2235"/>
                    <a:pt x="1540" y="2089"/>
                    <a:pt x="2093" y="1979"/>
                  </a:cubicBezTo>
                  <a:cubicBezTo>
                    <a:pt x="3366" y="1716"/>
                    <a:pt x="4789" y="1558"/>
                    <a:pt x="6237" y="1558"/>
                  </a:cubicBezTo>
                  <a:cubicBezTo>
                    <a:pt x="8930" y="1558"/>
                    <a:pt x="11709" y="2103"/>
                    <a:pt x="13768" y="3527"/>
                  </a:cubicBezTo>
                  <a:cubicBezTo>
                    <a:pt x="14605" y="4113"/>
                    <a:pt x="15386" y="4908"/>
                    <a:pt x="15567" y="5912"/>
                  </a:cubicBezTo>
                  <a:cubicBezTo>
                    <a:pt x="15749" y="6819"/>
                    <a:pt x="15414" y="7782"/>
                    <a:pt x="14856" y="8521"/>
                  </a:cubicBezTo>
                  <a:cubicBezTo>
                    <a:pt x="14298" y="9246"/>
                    <a:pt x="13531" y="9804"/>
                    <a:pt x="12750" y="10306"/>
                  </a:cubicBezTo>
                  <a:cubicBezTo>
                    <a:pt x="11550" y="11059"/>
                    <a:pt x="10406" y="11576"/>
                    <a:pt x="9067" y="11994"/>
                  </a:cubicBezTo>
                  <a:cubicBezTo>
                    <a:pt x="7882" y="12357"/>
                    <a:pt x="6626" y="13263"/>
                    <a:pt x="6096" y="14407"/>
                  </a:cubicBezTo>
                  <a:cubicBezTo>
                    <a:pt x="8044" y="13521"/>
                    <a:pt x="10160" y="13092"/>
                    <a:pt x="12293" y="13092"/>
                  </a:cubicBezTo>
                  <a:cubicBezTo>
                    <a:pt x="12543" y="13092"/>
                    <a:pt x="12793" y="13098"/>
                    <a:pt x="13043" y="13110"/>
                  </a:cubicBezTo>
                  <a:cubicBezTo>
                    <a:pt x="13333" y="13124"/>
                    <a:pt x="13633" y="13127"/>
                    <a:pt x="13940" y="13127"/>
                  </a:cubicBezTo>
                  <a:cubicBezTo>
                    <a:pt x="14191" y="13127"/>
                    <a:pt x="14447" y="13125"/>
                    <a:pt x="14704" y="13125"/>
                  </a:cubicBezTo>
                  <a:cubicBezTo>
                    <a:pt x="16270" y="13125"/>
                    <a:pt x="17895" y="13206"/>
                    <a:pt x="19041" y="14351"/>
                  </a:cubicBezTo>
                  <a:cubicBezTo>
                    <a:pt x="20491" y="15802"/>
                    <a:pt x="18594" y="18090"/>
                    <a:pt x="17478" y="19136"/>
                  </a:cubicBezTo>
                  <a:cubicBezTo>
                    <a:pt x="16516" y="20042"/>
                    <a:pt x="15400" y="20754"/>
                    <a:pt x="14298" y="21479"/>
                  </a:cubicBezTo>
                  <a:cubicBezTo>
                    <a:pt x="14242" y="21521"/>
                    <a:pt x="14159" y="21577"/>
                    <a:pt x="14173" y="21660"/>
                  </a:cubicBezTo>
                  <a:cubicBezTo>
                    <a:pt x="14186" y="21744"/>
                    <a:pt x="14312" y="21772"/>
                    <a:pt x="14396" y="21786"/>
                  </a:cubicBezTo>
                  <a:cubicBezTo>
                    <a:pt x="16279" y="21870"/>
                    <a:pt x="18204" y="21688"/>
                    <a:pt x="20017" y="22204"/>
                  </a:cubicBezTo>
                  <a:cubicBezTo>
                    <a:pt x="21705" y="22693"/>
                    <a:pt x="23337" y="23725"/>
                    <a:pt x="24411" y="25106"/>
                  </a:cubicBezTo>
                  <a:cubicBezTo>
                    <a:pt x="24676" y="25454"/>
                    <a:pt x="24787" y="25957"/>
                    <a:pt x="24550" y="26319"/>
                  </a:cubicBezTo>
                  <a:cubicBezTo>
                    <a:pt x="24411" y="26528"/>
                    <a:pt x="24146" y="26696"/>
                    <a:pt x="24146" y="26961"/>
                  </a:cubicBezTo>
                  <a:cubicBezTo>
                    <a:pt x="24146" y="27184"/>
                    <a:pt x="24341" y="27351"/>
                    <a:pt x="24522" y="27477"/>
                  </a:cubicBezTo>
                  <a:cubicBezTo>
                    <a:pt x="26994" y="29266"/>
                    <a:pt x="30055" y="30229"/>
                    <a:pt x="33110" y="30229"/>
                  </a:cubicBezTo>
                  <a:cubicBezTo>
                    <a:pt x="33986" y="30229"/>
                    <a:pt x="34862" y="30149"/>
                    <a:pt x="35723" y="29988"/>
                  </a:cubicBezTo>
                  <a:lnTo>
                    <a:pt x="35793" y="29904"/>
                  </a:lnTo>
                  <a:cubicBezTo>
                    <a:pt x="35179" y="29332"/>
                    <a:pt x="34538" y="28746"/>
                    <a:pt x="34105" y="28021"/>
                  </a:cubicBezTo>
                  <a:cubicBezTo>
                    <a:pt x="33673" y="27296"/>
                    <a:pt x="33463" y="26389"/>
                    <a:pt x="33742" y="25594"/>
                  </a:cubicBezTo>
                  <a:cubicBezTo>
                    <a:pt x="34312" y="23943"/>
                    <a:pt x="36501" y="23222"/>
                    <a:pt x="38240" y="23222"/>
                  </a:cubicBezTo>
                  <a:cubicBezTo>
                    <a:pt x="38587" y="23222"/>
                    <a:pt x="38916" y="23251"/>
                    <a:pt x="39210" y="23306"/>
                  </a:cubicBezTo>
                  <a:cubicBezTo>
                    <a:pt x="39632" y="23384"/>
                    <a:pt x="40088" y="23493"/>
                    <a:pt x="40515" y="23493"/>
                  </a:cubicBezTo>
                  <a:cubicBezTo>
                    <a:pt x="40852" y="23493"/>
                    <a:pt x="41172" y="23426"/>
                    <a:pt x="41442" y="23223"/>
                  </a:cubicBezTo>
                  <a:cubicBezTo>
                    <a:pt x="41972" y="22818"/>
                    <a:pt x="42070" y="22079"/>
                    <a:pt x="42028" y="21409"/>
                  </a:cubicBezTo>
                  <a:cubicBezTo>
                    <a:pt x="41805" y="17825"/>
                    <a:pt x="39029" y="14086"/>
                    <a:pt x="36644" y="11576"/>
                  </a:cubicBezTo>
                  <a:cubicBezTo>
                    <a:pt x="34063" y="8870"/>
                    <a:pt x="30953" y="6721"/>
                    <a:pt x="27661" y="4964"/>
                  </a:cubicBezTo>
                  <a:cubicBezTo>
                    <a:pt x="23783" y="2886"/>
                    <a:pt x="19138" y="724"/>
                    <a:pt x="14730" y="319"/>
                  </a:cubicBezTo>
                  <a:cubicBezTo>
                    <a:pt x="12956" y="156"/>
                    <a:pt x="11016" y="0"/>
                    <a:pt x="9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1969990" y="2135351"/>
              <a:ext cx="1128470" cy="937007"/>
            </a:xfrm>
            <a:custGeom>
              <a:avLst/>
              <a:gdLst/>
              <a:ahLst/>
              <a:cxnLst/>
              <a:rect l="l" t="t" r="r" b="b"/>
              <a:pathLst>
                <a:path w="33784" h="28052" extrusionOk="0">
                  <a:moveTo>
                    <a:pt x="1744" y="1"/>
                  </a:moveTo>
                  <a:cubicBezTo>
                    <a:pt x="1746" y="1"/>
                    <a:pt x="1749" y="1"/>
                    <a:pt x="1752" y="2"/>
                  </a:cubicBezTo>
                  <a:lnTo>
                    <a:pt x="1752" y="2"/>
                  </a:lnTo>
                  <a:cubicBezTo>
                    <a:pt x="1749" y="1"/>
                    <a:pt x="1746" y="1"/>
                    <a:pt x="1744" y="1"/>
                  </a:cubicBezTo>
                  <a:close/>
                  <a:moveTo>
                    <a:pt x="1752" y="2"/>
                  </a:moveTo>
                  <a:lnTo>
                    <a:pt x="1752" y="2"/>
                  </a:lnTo>
                  <a:cubicBezTo>
                    <a:pt x="3800" y="309"/>
                    <a:pt x="5945" y="853"/>
                    <a:pt x="7686" y="2051"/>
                  </a:cubicBezTo>
                  <a:cubicBezTo>
                    <a:pt x="8523" y="2637"/>
                    <a:pt x="9290" y="3432"/>
                    <a:pt x="9485" y="4436"/>
                  </a:cubicBezTo>
                  <a:cubicBezTo>
                    <a:pt x="9667" y="5343"/>
                    <a:pt x="9332" y="6305"/>
                    <a:pt x="8774" y="7031"/>
                  </a:cubicBezTo>
                  <a:cubicBezTo>
                    <a:pt x="8202" y="7770"/>
                    <a:pt x="7449" y="8328"/>
                    <a:pt x="6654" y="8816"/>
                  </a:cubicBezTo>
                  <a:cubicBezTo>
                    <a:pt x="5468" y="9583"/>
                    <a:pt x="4310" y="10099"/>
                    <a:pt x="2985" y="10504"/>
                  </a:cubicBezTo>
                  <a:cubicBezTo>
                    <a:pt x="1800" y="10881"/>
                    <a:pt x="530" y="11787"/>
                    <a:pt x="0" y="12931"/>
                  </a:cubicBezTo>
                  <a:cubicBezTo>
                    <a:pt x="1932" y="12052"/>
                    <a:pt x="4028" y="11613"/>
                    <a:pt x="6142" y="11613"/>
                  </a:cubicBezTo>
                  <a:cubicBezTo>
                    <a:pt x="6410" y="11613"/>
                    <a:pt x="6678" y="11620"/>
                    <a:pt x="6947" y="11634"/>
                  </a:cubicBezTo>
                  <a:cubicBezTo>
                    <a:pt x="7218" y="11647"/>
                    <a:pt x="7499" y="11651"/>
                    <a:pt x="7785" y="11651"/>
                  </a:cubicBezTo>
                  <a:cubicBezTo>
                    <a:pt x="8084" y="11651"/>
                    <a:pt x="8388" y="11647"/>
                    <a:pt x="8695" y="11647"/>
                  </a:cubicBezTo>
                  <a:cubicBezTo>
                    <a:pt x="10235" y="11647"/>
                    <a:pt x="11824" y="11741"/>
                    <a:pt x="12959" y="12875"/>
                  </a:cubicBezTo>
                  <a:cubicBezTo>
                    <a:pt x="14395" y="14312"/>
                    <a:pt x="12498" y="16613"/>
                    <a:pt x="11382" y="17660"/>
                  </a:cubicBezTo>
                  <a:cubicBezTo>
                    <a:pt x="10420" y="18566"/>
                    <a:pt x="9304" y="19278"/>
                    <a:pt x="8216" y="20003"/>
                  </a:cubicBezTo>
                  <a:cubicBezTo>
                    <a:pt x="8146" y="20045"/>
                    <a:pt x="8077" y="20101"/>
                    <a:pt x="8091" y="20170"/>
                  </a:cubicBezTo>
                  <a:cubicBezTo>
                    <a:pt x="8104" y="20268"/>
                    <a:pt x="8216" y="20296"/>
                    <a:pt x="8314" y="20296"/>
                  </a:cubicBezTo>
                  <a:cubicBezTo>
                    <a:pt x="10197" y="20393"/>
                    <a:pt x="12122" y="20198"/>
                    <a:pt x="13935" y="20728"/>
                  </a:cubicBezTo>
                  <a:cubicBezTo>
                    <a:pt x="15609" y="21202"/>
                    <a:pt x="17255" y="22249"/>
                    <a:pt x="18329" y="23630"/>
                  </a:cubicBezTo>
                  <a:cubicBezTo>
                    <a:pt x="18594" y="23978"/>
                    <a:pt x="18705" y="24480"/>
                    <a:pt x="18468" y="24829"/>
                  </a:cubicBezTo>
                  <a:cubicBezTo>
                    <a:pt x="18315" y="25052"/>
                    <a:pt x="18064" y="25220"/>
                    <a:pt x="18064" y="25485"/>
                  </a:cubicBezTo>
                  <a:cubicBezTo>
                    <a:pt x="18064" y="25708"/>
                    <a:pt x="18259" y="25875"/>
                    <a:pt x="18440" y="26001"/>
                  </a:cubicBezTo>
                  <a:cubicBezTo>
                    <a:pt x="20098" y="27198"/>
                    <a:pt x="21845" y="28052"/>
                    <a:pt x="23790" y="28052"/>
                  </a:cubicBezTo>
                  <a:cubicBezTo>
                    <a:pt x="24382" y="28052"/>
                    <a:pt x="24992" y="27973"/>
                    <a:pt x="25624" y="27800"/>
                  </a:cubicBezTo>
                  <a:cubicBezTo>
                    <a:pt x="25749" y="27758"/>
                    <a:pt x="25875" y="27716"/>
                    <a:pt x="25973" y="27647"/>
                  </a:cubicBezTo>
                  <a:cubicBezTo>
                    <a:pt x="26224" y="27438"/>
                    <a:pt x="26224" y="27061"/>
                    <a:pt x="26224" y="26740"/>
                  </a:cubicBezTo>
                  <a:cubicBezTo>
                    <a:pt x="26196" y="26238"/>
                    <a:pt x="26196" y="25736"/>
                    <a:pt x="26252" y="25234"/>
                  </a:cubicBezTo>
                  <a:cubicBezTo>
                    <a:pt x="26405" y="23909"/>
                    <a:pt x="27019" y="22653"/>
                    <a:pt x="27898" y="21663"/>
                  </a:cubicBezTo>
                  <a:cubicBezTo>
                    <a:pt x="28832" y="20603"/>
                    <a:pt x="30464" y="20366"/>
                    <a:pt x="31817" y="20324"/>
                  </a:cubicBezTo>
                  <a:cubicBezTo>
                    <a:pt x="32291" y="20310"/>
                    <a:pt x="32794" y="20310"/>
                    <a:pt x="33184" y="20045"/>
                  </a:cubicBezTo>
                  <a:cubicBezTo>
                    <a:pt x="33603" y="19766"/>
                    <a:pt x="33784" y="19236"/>
                    <a:pt x="33770" y="18734"/>
                  </a:cubicBezTo>
                  <a:cubicBezTo>
                    <a:pt x="33756" y="18231"/>
                    <a:pt x="33561" y="17757"/>
                    <a:pt x="33324" y="17311"/>
                  </a:cubicBezTo>
                  <a:cubicBezTo>
                    <a:pt x="32026" y="14730"/>
                    <a:pt x="29767" y="12791"/>
                    <a:pt x="27493" y="11006"/>
                  </a:cubicBezTo>
                  <a:cubicBezTo>
                    <a:pt x="23322" y="7686"/>
                    <a:pt x="18817" y="4618"/>
                    <a:pt x="13879" y="2511"/>
                  </a:cubicBezTo>
                  <a:cubicBezTo>
                    <a:pt x="12052" y="1730"/>
                    <a:pt x="10113" y="1103"/>
                    <a:pt x="8174" y="614"/>
                  </a:cubicBezTo>
                  <a:cubicBezTo>
                    <a:pt x="7100" y="335"/>
                    <a:pt x="6012" y="154"/>
                    <a:pt x="4924" y="42"/>
                  </a:cubicBezTo>
                  <a:cubicBezTo>
                    <a:pt x="4727" y="26"/>
                    <a:pt x="4526" y="21"/>
                    <a:pt x="4323" y="21"/>
                  </a:cubicBezTo>
                  <a:cubicBezTo>
                    <a:pt x="3785" y="21"/>
                    <a:pt x="3232" y="61"/>
                    <a:pt x="2692" y="61"/>
                  </a:cubicBezTo>
                  <a:cubicBezTo>
                    <a:pt x="2372" y="61"/>
                    <a:pt x="2057" y="47"/>
                    <a:pt x="1752" y="2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1970457" y="2438646"/>
              <a:ext cx="885734" cy="615742"/>
            </a:xfrm>
            <a:custGeom>
              <a:avLst/>
              <a:gdLst/>
              <a:ahLst/>
              <a:cxnLst/>
              <a:rect l="l" t="t" r="r" b="b"/>
              <a:pathLst>
                <a:path w="26517" h="18434" extrusionOk="0">
                  <a:moveTo>
                    <a:pt x="7372" y="1"/>
                  </a:moveTo>
                  <a:cubicBezTo>
                    <a:pt x="6940" y="1"/>
                    <a:pt x="6514" y="44"/>
                    <a:pt x="6110" y="155"/>
                  </a:cubicBezTo>
                  <a:cubicBezTo>
                    <a:pt x="5050" y="448"/>
                    <a:pt x="4045" y="1117"/>
                    <a:pt x="2971" y="1452"/>
                  </a:cubicBezTo>
                  <a:cubicBezTo>
                    <a:pt x="1786" y="1814"/>
                    <a:pt x="530" y="2721"/>
                    <a:pt x="0" y="3879"/>
                  </a:cubicBezTo>
                  <a:cubicBezTo>
                    <a:pt x="1948" y="2980"/>
                    <a:pt x="4064" y="2550"/>
                    <a:pt x="6188" y="2550"/>
                  </a:cubicBezTo>
                  <a:cubicBezTo>
                    <a:pt x="6436" y="2550"/>
                    <a:pt x="6685" y="2556"/>
                    <a:pt x="6933" y="2568"/>
                  </a:cubicBezTo>
                  <a:cubicBezTo>
                    <a:pt x="7225" y="2582"/>
                    <a:pt x="7527" y="2585"/>
                    <a:pt x="7835" y="2585"/>
                  </a:cubicBezTo>
                  <a:cubicBezTo>
                    <a:pt x="8088" y="2585"/>
                    <a:pt x="8344" y="2583"/>
                    <a:pt x="8602" y="2583"/>
                  </a:cubicBezTo>
                  <a:cubicBezTo>
                    <a:pt x="10174" y="2583"/>
                    <a:pt x="11799" y="2664"/>
                    <a:pt x="12945" y="3809"/>
                  </a:cubicBezTo>
                  <a:cubicBezTo>
                    <a:pt x="14381" y="5260"/>
                    <a:pt x="12498" y="7547"/>
                    <a:pt x="11368" y="8607"/>
                  </a:cubicBezTo>
                  <a:cubicBezTo>
                    <a:pt x="10420" y="9500"/>
                    <a:pt x="9304" y="10212"/>
                    <a:pt x="8202" y="10937"/>
                  </a:cubicBezTo>
                  <a:cubicBezTo>
                    <a:pt x="8132" y="10979"/>
                    <a:pt x="8063" y="11034"/>
                    <a:pt x="8077" y="11118"/>
                  </a:cubicBezTo>
                  <a:cubicBezTo>
                    <a:pt x="8090" y="11202"/>
                    <a:pt x="8216" y="11230"/>
                    <a:pt x="8300" y="11244"/>
                  </a:cubicBezTo>
                  <a:cubicBezTo>
                    <a:pt x="10183" y="11327"/>
                    <a:pt x="12108" y="11146"/>
                    <a:pt x="13921" y="11662"/>
                  </a:cubicBezTo>
                  <a:cubicBezTo>
                    <a:pt x="15609" y="12150"/>
                    <a:pt x="17241" y="13197"/>
                    <a:pt x="18315" y="14577"/>
                  </a:cubicBezTo>
                  <a:cubicBezTo>
                    <a:pt x="18580" y="14912"/>
                    <a:pt x="18691" y="15414"/>
                    <a:pt x="18454" y="15777"/>
                  </a:cubicBezTo>
                  <a:cubicBezTo>
                    <a:pt x="18315" y="15986"/>
                    <a:pt x="18050" y="16168"/>
                    <a:pt x="18050" y="16419"/>
                  </a:cubicBezTo>
                  <a:cubicBezTo>
                    <a:pt x="18050" y="16642"/>
                    <a:pt x="18245" y="16809"/>
                    <a:pt x="18426" y="16935"/>
                  </a:cubicBezTo>
                  <a:cubicBezTo>
                    <a:pt x="19172" y="17481"/>
                    <a:pt x="20134" y="18434"/>
                    <a:pt x="21130" y="18434"/>
                  </a:cubicBezTo>
                  <a:cubicBezTo>
                    <a:pt x="21177" y="18434"/>
                    <a:pt x="21225" y="18432"/>
                    <a:pt x="21272" y="18427"/>
                  </a:cubicBezTo>
                  <a:cubicBezTo>
                    <a:pt x="22290" y="18330"/>
                    <a:pt x="23197" y="17744"/>
                    <a:pt x="24201" y="17646"/>
                  </a:cubicBezTo>
                  <a:cubicBezTo>
                    <a:pt x="24578" y="17604"/>
                    <a:pt x="24899" y="17660"/>
                    <a:pt x="25289" y="17549"/>
                  </a:cubicBezTo>
                  <a:cubicBezTo>
                    <a:pt x="25415" y="17507"/>
                    <a:pt x="26461" y="16935"/>
                    <a:pt x="26461" y="16935"/>
                  </a:cubicBezTo>
                  <a:cubicBezTo>
                    <a:pt x="25624" y="16419"/>
                    <a:pt x="24745" y="15986"/>
                    <a:pt x="23825" y="15651"/>
                  </a:cubicBezTo>
                  <a:cubicBezTo>
                    <a:pt x="24996" y="15163"/>
                    <a:pt x="26056" y="14229"/>
                    <a:pt x="26335" y="12987"/>
                  </a:cubicBezTo>
                  <a:cubicBezTo>
                    <a:pt x="26517" y="12136"/>
                    <a:pt x="26307" y="11244"/>
                    <a:pt x="25903" y="10477"/>
                  </a:cubicBezTo>
                  <a:cubicBezTo>
                    <a:pt x="25498" y="9709"/>
                    <a:pt x="24913" y="9054"/>
                    <a:pt x="24299" y="8426"/>
                  </a:cubicBezTo>
                  <a:cubicBezTo>
                    <a:pt x="22848" y="6962"/>
                    <a:pt x="21216" y="5650"/>
                    <a:pt x="19473" y="4534"/>
                  </a:cubicBezTo>
                  <a:cubicBezTo>
                    <a:pt x="18677" y="4032"/>
                    <a:pt x="17841" y="3698"/>
                    <a:pt x="17059" y="3181"/>
                  </a:cubicBezTo>
                  <a:cubicBezTo>
                    <a:pt x="16153" y="2596"/>
                    <a:pt x="15232" y="2024"/>
                    <a:pt x="14242" y="1563"/>
                  </a:cubicBezTo>
                  <a:cubicBezTo>
                    <a:pt x="12917" y="964"/>
                    <a:pt x="11382" y="643"/>
                    <a:pt x="9974" y="350"/>
                  </a:cubicBezTo>
                  <a:cubicBezTo>
                    <a:pt x="9160" y="182"/>
                    <a:pt x="8252" y="1"/>
                    <a:pt x="7372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3052765" y="3452445"/>
              <a:ext cx="589421" cy="558991"/>
            </a:xfrm>
            <a:custGeom>
              <a:avLst/>
              <a:gdLst/>
              <a:ahLst/>
              <a:cxnLst/>
              <a:rect l="l" t="t" r="r" b="b"/>
              <a:pathLst>
                <a:path w="17646" h="16735" extrusionOk="0">
                  <a:moveTo>
                    <a:pt x="2725" y="0"/>
                  </a:moveTo>
                  <a:cubicBezTo>
                    <a:pt x="2398" y="0"/>
                    <a:pt x="2189" y="520"/>
                    <a:pt x="2149" y="937"/>
                  </a:cubicBezTo>
                  <a:cubicBezTo>
                    <a:pt x="2065" y="1704"/>
                    <a:pt x="2400" y="2611"/>
                    <a:pt x="2191" y="3336"/>
                  </a:cubicBezTo>
                  <a:cubicBezTo>
                    <a:pt x="1996" y="3978"/>
                    <a:pt x="1424" y="4675"/>
                    <a:pt x="1117" y="5275"/>
                  </a:cubicBezTo>
                  <a:cubicBezTo>
                    <a:pt x="489" y="6502"/>
                    <a:pt x="113" y="7911"/>
                    <a:pt x="15" y="9306"/>
                  </a:cubicBezTo>
                  <a:cubicBezTo>
                    <a:pt x="1" y="9515"/>
                    <a:pt x="1" y="9711"/>
                    <a:pt x="57" y="9892"/>
                  </a:cubicBezTo>
                  <a:cubicBezTo>
                    <a:pt x="294" y="10687"/>
                    <a:pt x="1772" y="11119"/>
                    <a:pt x="2358" y="11301"/>
                  </a:cubicBezTo>
                  <a:cubicBezTo>
                    <a:pt x="3284" y="11597"/>
                    <a:pt x="4243" y="11740"/>
                    <a:pt x="5215" y="11740"/>
                  </a:cubicBezTo>
                  <a:cubicBezTo>
                    <a:pt x="5341" y="11740"/>
                    <a:pt x="5468" y="11738"/>
                    <a:pt x="5594" y="11733"/>
                  </a:cubicBezTo>
                  <a:cubicBezTo>
                    <a:pt x="6480" y="11694"/>
                    <a:pt x="7366" y="11521"/>
                    <a:pt x="8240" y="11521"/>
                  </a:cubicBezTo>
                  <a:cubicBezTo>
                    <a:pt x="8302" y="11521"/>
                    <a:pt x="8364" y="11522"/>
                    <a:pt x="8426" y="11524"/>
                  </a:cubicBezTo>
                  <a:cubicBezTo>
                    <a:pt x="9054" y="11552"/>
                    <a:pt x="9458" y="11914"/>
                    <a:pt x="9932" y="12319"/>
                  </a:cubicBezTo>
                  <a:cubicBezTo>
                    <a:pt x="10250" y="12582"/>
                    <a:pt x="10609" y="13309"/>
                    <a:pt x="11009" y="13309"/>
                  </a:cubicBezTo>
                  <a:cubicBezTo>
                    <a:pt x="11013" y="13309"/>
                    <a:pt x="11017" y="13309"/>
                    <a:pt x="11020" y="13309"/>
                  </a:cubicBezTo>
                  <a:cubicBezTo>
                    <a:pt x="11044" y="13309"/>
                    <a:pt x="11070" y="13308"/>
                    <a:pt x="11097" y="13308"/>
                  </a:cubicBezTo>
                  <a:cubicBezTo>
                    <a:pt x="11164" y="13308"/>
                    <a:pt x="11236" y="13315"/>
                    <a:pt x="11285" y="13365"/>
                  </a:cubicBezTo>
                  <a:cubicBezTo>
                    <a:pt x="11383" y="13477"/>
                    <a:pt x="11313" y="13686"/>
                    <a:pt x="11355" y="13825"/>
                  </a:cubicBezTo>
                  <a:cubicBezTo>
                    <a:pt x="11439" y="14076"/>
                    <a:pt x="11787" y="14118"/>
                    <a:pt x="11774" y="14397"/>
                  </a:cubicBezTo>
                  <a:cubicBezTo>
                    <a:pt x="11774" y="14495"/>
                    <a:pt x="11718" y="14579"/>
                    <a:pt x="11676" y="14662"/>
                  </a:cubicBezTo>
                  <a:cubicBezTo>
                    <a:pt x="11481" y="15011"/>
                    <a:pt x="11495" y="15485"/>
                    <a:pt x="11704" y="15792"/>
                  </a:cubicBezTo>
                  <a:cubicBezTo>
                    <a:pt x="11847" y="16002"/>
                    <a:pt x="12069" y="16121"/>
                    <a:pt x="12298" y="16121"/>
                  </a:cubicBezTo>
                  <a:cubicBezTo>
                    <a:pt x="12403" y="16121"/>
                    <a:pt x="12509" y="16096"/>
                    <a:pt x="12610" y="16043"/>
                  </a:cubicBezTo>
                  <a:lnTo>
                    <a:pt x="12610" y="16043"/>
                  </a:lnTo>
                  <a:cubicBezTo>
                    <a:pt x="12597" y="16322"/>
                    <a:pt x="12401" y="16587"/>
                    <a:pt x="12164" y="16615"/>
                  </a:cubicBezTo>
                  <a:cubicBezTo>
                    <a:pt x="12293" y="16695"/>
                    <a:pt x="12435" y="16734"/>
                    <a:pt x="12578" y="16734"/>
                  </a:cubicBezTo>
                  <a:cubicBezTo>
                    <a:pt x="12760" y="16734"/>
                    <a:pt x="12942" y="16670"/>
                    <a:pt x="13099" y="16545"/>
                  </a:cubicBezTo>
                  <a:cubicBezTo>
                    <a:pt x="13378" y="16322"/>
                    <a:pt x="13559" y="15904"/>
                    <a:pt x="13545" y="15513"/>
                  </a:cubicBezTo>
                  <a:cubicBezTo>
                    <a:pt x="13531" y="15290"/>
                    <a:pt x="13461" y="15081"/>
                    <a:pt x="13392" y="14872"/>
                  </a:cubicBezTo>
                  <a:cubicBezTo>
                    <a:pt x="13127" y="14174"/>
                    <a:pt x="12736" y="13546"/>
                    <a:pt x="12276" y="13030"/>
                  </a:cubicBezTo>
                  <a:cubicBezTo>
                    <a:pt x="12457" y="12988"/>
                    <a:pt x="12610" y="12807"/>
                    <a:pt x="12666" y="12598"/>
                  </a:cubicBezTo>
                  <a:cubicBezTo>
                    <a:pt x="12812" y="13108"/>
                    <a:pt x="13243" y="13459"/>
                    <a:pt x="13692" y="13459"/>
                  </a:cubicBezTo>
                  <a:cubicBezTo>
                    <a:pt x="13759" y="13459"/>
                    <a:pt x="13827" y="13451"/>
                    <a:pt x="13894" y="13435"/>
                  </a:cubicBezTo>
                  <a:lnTo>
                    <a:pt x="13894" y="13435"/>
                  </a:lnTo>
                  <a:cubicBezTo>
                    <a:pt x="13866" y="13909"/>
                    <a:pt x="13852" y="14425"/>
                    <a:pt x="14103" y="14760"/>
                  </a:cubicBezTo>
                  <a:cubicBezTo>
                    <a:pt x="14230" y="14931"/>
                    <a:pt x="14420" y="15019"/>
                    <a:pt x="14616" y="15019"/>
                  </a:cubicBezTo>
                  <a:cubicBezTo>
                    <a:pt x="14788" y="15019"/>
                    <a:pt x="14964" y="14952"/>
                    <a:pt x="15107" y="14816"/>
                  </a:cubicBezTo>
                  <a:cubicBezTo>
                    <a:pt x="15177" y="14760"/>
                    <a:pt x="15233" y="14676"/>
                    <a:pt x="15316" y="14634"/>
                  </a:cubicBezTo>
                  <a:cubicBezTo>
                    <a:pt x="15346" y="14622"/>
                    <a:pt x="15375" y="14616"/>
                    <a:pt x="15403" y="14616"/>
                  </a:cubicBezTo>
                  <a:cubicBezTo>
                    <a:pt x="15621" y="14616"/>
                    <a:pt x="15769" y="14979"/>
                    <a:pt x="15819" y="15276"/>
                  </a:cubicBezTo>
                  <a:cubicBezTo>
                    <a:pt x="16279" y="14941"/>
                    <a:pt x="16404" y="14118"/>
                    <a:pt x="16070" y="13658"/>
                  </a:cubicBezTo>
                  <a:cubicBezTo>
                    <a:pt x="15777" y="13254"/>
                    <a:pt x="15219" y="13198"/>
                    <a:pt x="14940" y="12765"/>
                  </a:cubicBezTo>
                  <a:cubicBezTo>
                    <a:pt x="14703" y="12375"/>
                    <a:pt x="14689" y="11998"/>
                    <a:pt x="14340" y="11719"/>
                  </a:cubicBezTo>
                  <a:cubicBezTo>
                    <a:pt x="14197" y="11588"/>
                    <a:pt x="13623" y="11241"/>
                    <a:pt x="13313" y="11241"/>
                  </a:cubicBezTo>
                  <a:cubicBezTo>
                    <a:pt x="13261" y="11241"/>
                    <a:pt x="13216" y="11251"/>
                    <a:pt x="13182" y="11273"/>
                  </a:cubicBezTo>
                  <a:cubicBezTo>
                    <a:pt x="13433" y="11105"/>
                    <a:pt x="13726" y="11022"/>
                    <a:pt x="14005" y="11022"/>
                  </a:cubicBezTo>
                  <a:cubicBezTo>
                    <a:pt x="14047" y="11022"/>
                    <a:pt x="14075" y="11022"/>
                    <a:pt x="14117" y="11036"/>
                  </a:cubicBezTo>
                  <a:cubicBezTo>
                    <a:pt x="14187" y="11078"/>
                    <a:pt x="14228" y="11161"/>
                    <a:pt x="14270" y="11231"/>
                  </a:cubicBezTo>
                  <a:cubicBezTo>
                    <a:pt x="14411" y="11458"/>
                    <a:pt x="14644" y="11584"/>
                    <a:pt x="14884" y="11584"/>
                  </a:cubicBezTo>
                  <a:cubicBezTo>
                    <a:pt x="14954" y="11584"/>
                    <a:pt x="15024" y="11574"/>
                    <a:pt x="15093" y="11552"/>
                  </a:cubicBezTo>
                  <a:cubicBezTo>
                    <a:pt x="15135" y="12252"/>
                    <a:pt x="15365" y="13115"/>
                    <a:pt x="16051" y="13115"/>
                  </a:cubicBezTo>
                  <a:cubicBezTo>
                    <a:pt x="16062" y="13115"/>
                    <a:pt x="16073" y="13114"/>
                    <a:pt x="16084" y="13114"/>
                  </a:cubicBezTo>
                  <a:cubicBezTo>
                    <a:pt x="16289" y="13101"/>
                    <a:pt x="16482" y="12900"/>
                    <a:pt x="16696" y="12900"/>
                  </a:cubicBezTo>
                  <a:cubicBezTo>
                    <a:pt x="16715" y="12900"/>
                    <a:pt x="16734" y="12901"/>
                    <a:pt x="16753" y="12905"/>
                  </a:cubicBezTo>
                  <a:cubicBezTo>
                    <a:pt x="17116" y="12988"/>
                    <a:pt x="16976" y="13379"/>
                    <a:pt x="17241" y="13519"/>
                  </a:cubicBezTo>
                  <a:cubicBezTo>
                    <a:pt x="17534" y="13351"/>
                    <a:pt x="17646" y="12919"/>
                    <a:pt x="17562" y="12556"/>
                  </a:cubicBezTo>
                  <a:cubicBezTo>
                    <a:pt x="17395" y="11677"/>
                    <a:pt x="16656" y="11273"/>
                    <a:pt x="16084" y="10826"/>
                  </a:cubicBezTo>
                  <a:cubicBezTo>
                    <a:pt x="15791" y="10603"/>
                    <a:pt x="15540" y="10310"/>
                    <a:pt x="15316" y="9990"/>
                  </a:cubicBezTo>
                  <a:cubicBezTo>
                    <a:pt x="15247" y="9878"/>
                    <a:pt x="15191" y="9780"/>
                    <a:pt x="15093" y="9725"/>
                  </a:cubicBezTo>
                  <a:cubicBezTo>
                    <a:pt x="15024" y="9683"/>
                    <a:pt x="14940" y="9669"/>
                    <a:pt x="14856" y="9669"/>
                  </a:cubicBezTo>
                  <a:cubicBezTo>
                    <a:pt x="14518" y="9669"/>
                    <a:pt x="14165" y="9781"/>
                    <a:pt x="13831" y="9781"/>
                  </a:cubicBezTo>
                  <a:cubicBezTo>
                    <a:pt x="13724" y="9781"/>
                    <a:pt x="13619" y="9769"/>
                    <a:pt x="13517" y="9738"/>
                  </a:cubicBezTo>
                  <a:cubicBezTo>
                    <a:pt x="13378" y="9683"/>
                    <a:pt x="13238" y="9613"/>
                    <a:pt x="13099" y="9571"/>
                  </a:cubicBezTo>
                  <a:cubicBezTo>
                    <a:pt x="13027" y="9556"/>
                    <a:pt x="12955" y="9550"/>
                    <a:pt x="12883" y="9550"/>
                  </a:cubicBezTo>
                  <a:cubicBezTo>
                    <a:pt x="12760" y="9550"/>
                    <a:pt x="12636" y="9567"/>
                    <a:pt x="12513" y="9585"/>
                  </a:cubicBezTo>
                  <a:cubicBezTo>
                    <a:pt x="11690" y="9711"/>
                    <a:pt x="10867" y="10031"/>
                    <a:pt x="10072" y="10101"/>
                  </a:cubicBezTo>
                  <a:cubicBezTo>
                    <a:pt x="9942" y="10112"/>
                    <a:pt x="9813" y="10117"/>
                    <a:pt x="9683" y="10117"/>
                  </a:cubicBezTo>
                  <a:cubicBezTo>
                    <a:pt x="8976" y="10117"/>
                    <a:pt x="8271" y="9974"/>
                    <a:pt x="7575" y="9892"/>
                  </a:cubicBezTo>
                  <a:cubicBezTo>
                    <a:pt x="6320" y="9725"/>
                    <a:pt x="5092" y="9292"/>
                    <a:pt x="3976" y="8609"/>
                  </a:cubicBezTo>
                  <a:cubicBezTo>
                    <a:pt x="4841" y="7967"/>
                    <a:pt x="5790" y="7214"/>
                    <a:pt x="6027" y="6042"/>
                  </a:cubicBezTo>
                  <a:cubicBezTo>
                    <a:pt x="6055" y="5903"/>
                    <a:pt x="6083" y="5763"/>
                    <a:pt x="6152" y="5638"/>
                  </a:cubicBezTo>
                  <a:cubicBezTo>
                    <a:pt x="6222" y="5512"/>
                    <a:pt x="6334" y="5428"/>
                    <a:pt x="6445" y="5345"/>
                  </a:cubicBezTo>
                  <a:cubicBezTo>
                    <a:pt x="7059" y="4898"/>
                    <a:pt x="7603" y="4326"/>
                    <a:pt x="8063" y="3671"/>
                  </a:cubicBezTo>
                  <a:lnTo>
                    <a:pt x="2763" y="2"/>
                  </a:lnTo>
                  <a:cubicBezTo>
                    <a:pt x="2750" y="1"/>
                    <a:pt x="2737" y="0"/>
                    <a:pt x="2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2779767" y="2287199"/>
              <a:ext cx="959821" cy="1394588"/>
            </a:xfrm>
            <a:custGeom>
              <a:avLst/>
              <a:gdLst/>
              <a:ahLst/>
              <a:cxnLst/>
              <a:rect l="l" t="t" r="r" b="b"/>
              <a:pathLst>
                <a:path w="28735" h="41751" extrusionOk="0">
                  <a:moveTo>
                    <a:pt x="16232" y="0"/>
                  </a:moveTo>
                  <a:cubicBezTo>
                    <a:pt x="15539" y="0"/>
                    <a:pt x="14844" y="49"/>
                    <a:pt x="14158" y="127"/>
                  </a:cubicBezTo>
                  <a:cubicBezTo>
                    <a:pt x="13014" y="267"/>
                    <a:pt x="11856" y="490"/>
                    <a:pt x="10824" y="1006"/>
                  </a:cubicBezTo>
                  <a:cubicBezTo>
                    <a:pt x="9276" y="1773"/>
                    <a:pt x="8843" y="3475"/>
                    <a:pt x="7323" y="4172"/>
                  </a:cubicBezTo>
                  <a:cubicBezTo>
                    <a:pt x="5984" y="4800"/>
                    <a:pt x="4478" y="4814"/>
                    <a:pt x="3180" y="5595"/>
                  </a:cubicBezTo>
                  <a:cubicBezTo>
                    <a:pt x="3236" y="5247"/>
                    <a:pt x="2915" y="4940"/>
                    <a:pt x="2567" y="4898"/>
                  </a:cubicBezTo>
                  <a:cubicBezTo>
                    <a:pt x="2528" y="4893"/>
                    <a:pt x="2489" y="4891"/>
                    <a:pt x="2450" y="4891"/>
                  </a:cubicBezTo>
                  <a:cubicBezTo>
                    <a:pt x="2144" y="4891"/>
                    <a:pt x="1852" y="5033"/>
                    <a:pt x="1604" y="5219"/>
                  </a:cubicBezTo>
                  <a:cubicBezTo>
                    <a:pt x="363" y="6111"/>
                    <a:pt x="0" y="7813"/>
                    <a:pt x="126" y="9333"/>
                  </a:cubicBezTo>
                  <a:cubicBezTo>
                    <a:pt x="195" y="9989"/>
                    <a:pt x="335" y="10659"/>
                    <a:pt x="670" y="11230"/>
                  </a:cubicBezTo>
                  <a:cubicBezTo>
                    <a:pt x="1018" y="11802"/>
                    <a:pt x="1576" y="12263"/>
                    <a:pt x="2232" y="12360"/>
                  </a:cubicBezTo>
                  <a:cubicBezTo>
                    <a:pt x="2229" y="12360"/>
                    <a:pt x="2226" y="12360"/>
                    <a:pt x="2224" y="12360"/>
                  </a:cubicBezTo>
                  <a:cubicBezTo>
                    <a:pt x="2051" y="12360"/>
                    <a:pt x="2568" y="13310"/>
                    <a:pt x="2650" y="13393"/>
                  </a:cubicBezTo>
                  <a:cubicBezTo>
                    <a:pt x="2957" y="13685"/>
                    <a:pt x="3362" y="13867"/>
                    <a:pt x="3766" y="13992"/>
                  </a:cubicBezTo>
                  <a:cubicBezTo>
                    <a:pt x="4226" y="14136"/>
                    <a:pt x="4723" y="14197"/>
                    <a:pt x="5219" y="14197"/>
                  </a:cubicBezTo>
                  <a:cubicBezTo>
                    <a:pt x="5640" y="14197"/>
                    <a:pt x="6061" y="14153"/>
                    <a:pt x="6458" y="14076"/>
                  </a:cubicBezTo>
                  <a:cubicBezTo>
                    <a:pt x="7337" y="13895"/>
                    <a:pt x="8174" y="13574"/>
                    <a:pt x="9039" y="13309"/>
                  </a:cubicBezTo>
                  <a:cubicBezTo>
                    <a:pt x="10517" y="12849"/>
                    <a:pt x="12066" y="12583"/>
                    <a:pt x="13628" y="12486"/>
                  </a:cubicBezTo>
                  <a:cubicBezTo>
                    <a:pt x="13823" y="12700"/>
                    <a:pt x="14075" y="12744"/>
                    <a:pt x="14342" y="12744"/>
                  </a:cubicBezTo>
                  <a:cubicBezTo>
                    <a:pt x="14524" y="12744"/>
                    <a:pt x="14714" y="12723"/>
                    <a:pt x="14896" y="12723"/>
                  </a:cubicBezTo>
                  <a:cubicBezTo>
                    <a:pt x="15037" y="12723"/>
                    <a:pt x="15175" y="12735"/>
                    <a:pt x="15302" y="12779"/>
                  </a:cubicBezTo>
                  <a:cubicBezTo>
                    <a:pt x="15818" y="12974"/>
                    <a:pt x="16250" y="13574"/>
                    <a:pt x="16557" y="14006"/>
                  </a:cubicBezTo>
                  <a:cubicBezTo>
                    <a:pt x="17296" y="15066"/>
                    <a:pt x="17659" y="16364"/>
                    <a:pt x="17826" y="17647"/>
                  </a:cubicBezTo>
                  <a:cubicBezTo>
                    <a:pt x="18231" y="20925"/>
                    <a:pt x="17422" y="24189"/>
                    <a:pt x="15595" y="26895"/>
                  </a:cubicBezTo>
                  <a:cubicBezTo>
                    <a:pt x="14804" y="28062"/>
                    <a:pt x="13324" y="30201"/>
                    <a:pt x="11643" y="30201"/>
                  </a:cubicBezTo>
                  <a:cubicBezTo>
                    <a:pt x="11456" y="30201"/>
                    <a:pt x="11267" y="30174"/>
                    <a:pt x="11075" y="30117"/>
                  </a:cubicBezTo>
                  <a:lnTo>
                    <a:pt x="11075" y="30117"/>
                  </a:lnTo>
                  <a:lnTo>
                    <a:pt x="13000" y="41750"/>
                  </a:lnTo>
                  <a:cubicBezTo>
                    <a:pt x="18022" y="39630"/>
                    <a:pt x="22388" y="36143"/>
                    <a:pt x="25038" y="31177"/>
                  </a:cubicBezTo>
                  <a:cubicBezTo>
                    <a:pt x="28734" y="24245"/>
                    <a:pt x="28539" y="15387"/>
                    <a:pt x="24564" y="8608"/>
                  </a:cubicBezTo>
                  <a:cubicBezTo>
                    <a:pt x="24354" y="8245"/>
                    <a:pt x="24117" y="7883"/>
                    <a:pt x="24033" y="7478"/>
                  </a:cubicBezTo>
                  <a:cubicBezTo>
                    <a:pt x="23950" y="7018"/>
                    <a:pt x="24047" y="6544"/>
                    <a:pt x="24061" y="6069"/>
                  </a:cubicBezTo>
                  <a:cubicBezTo>
                    <a:pt x="24173" y="3880"/>
                    <a:pt x="22597" y="1843"/>
                    <a:pt x="20616" y="895"/>
                  </a:cubicBezTo>
                  <a:cubicBezTo>
                    <a:pt x="19256" y="234"/>
                    <a:pt x="17751" y="0"/>
                    <a:pt x="16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1263193" y="2947166"/>
              <a:ext cx="2270902" cy="1386905"/>
            </a:xfrm>
            <a:custGeom>
              <a:avLst/>
              <a:gdLst/>
              <a:ahLst/>
              <a:cxnLst/>
              <a:rect l="l" t="t" r="r" b="b"/>
              <a:pathLst>
                <a:path w="67986" h="41521" extrusionOk="0">
                  <a:moveTo>
                    <a:pt x="37875" y="1"/>
                  </a:moveTo>
                  <a:cubicBezTo>
                    <a:pt x="34941" y="1"/>
                    <a:pt x="32008" y="539"/>
                    <a:pt x="29278" y="1627"/>
                  </a:cubicBezTo>
                  <a:cubicBezTo>
                    <a:pt x="22583" y="4291"/>
                    <a:pt x="16962" y="10331"/>
                    <a:pt x="15107" y="17319"/>
                  </a:cubicBezTo>
                  <a:cubicBezTo>
                    <a:pt x="14995" y="17766"/>
                    <a:pt x="14856" y="18240"/>
                    <a:pt x="14493" y="18519"/>
                  </a:cubicBezTo>
                  <a:cubicBezTo>
                    <a:pt x="14284" y="18686"/>
                    <a:pt x="14033" y="18742"/>
                    <a:pt x="13768" y="18812"/>
                  </a:cubicBezTo>
                  <a:cubicBezTo>
                    <a:pt x="8328" y="20290"/>
                    <a:pt x="0" y="24656"/>
                    <a:pt x="1981" y="31575"/>
                  </a:cubicBezTo>
                  <a:cubicBezTo>
                    <a:pt x="2678" y="33988"/>
                    <a:pt x="4450" y="35996"/>
                    <a:pt x="6542" y="37377"/>
                  </a:cubicBezTo>
                  <a:cubicBezTo>
                    <a:pt x="8648" y="38744"/>
                    <a:pt x="11075" y="39539"/>
                    <a:pt x="13516" y="40125"/>
                  </a:cubicBezTo>
                  <a:cubicBezTo>
                    <a:pt x="17564" y="41098"/>
                    <a:pt x="21715" y="41520"/>
                    <a:pt x="25869" y="41520"/>
                  </a:cubicBezTo>
                  <a:cubicBezTo>
                    <a:pt x="28688" y="41520"/>
                    <a:pt x="31509" y="41326"/>
                    <a:pt x="34300" y="40976"/>
                  </a:cubicBezTo>
                  <a:cubicBezTo>
                    <a:pt x="41260" y="40111"/>
                    <a:pt x="47635" y="37754"/>
                    <a:pt x="54386" y="36094"/>
                  </a:cubicBezTo>
                  <a:cubicBezTo>
                    <a:pt x="56036" y="35694"/>
                    <a:pt x="57772" y="35442"/>
                    <a:pt x="59484" y="35442"/>
                  </a:cubicBezTo>
                  <a:cubicBezTo>
                    <a:pt x="61955" y="35442"/>
                    <a:pt x="64374" y="35968"/>
                    <a:pt x="66410" y="37336"/>
                  </a:cubicBezTo>
                  <a:cubicBezTo>
                    <a:pt x="66650" y="37499"/>
                    <a:pt x="66925" y="37672"/>
                    <a:pt x="67193" y="37672"/>
                  </a:cubicBezTo>
                  <a:cubicBezTo>
                    <a:pt x="67268" y="37672"/>
                    <a:pt x="67341" y="37659"/>
                    <a:pt x="67414" y="37628"/>
                  </a:cubicBezTo>
                  <a:cubicBezTo>
                    <a:pt x="67986" y="37377"/>
                    <a:pt x="67665" y="36485"/>
                    <a:pt x="67219" y="36052"/>
                  </a:cubicBezTo>
                  <a:cubicBezTo>
                    <a:pt x="65489" y="34420"/>
                    <a:pt x="63006" y="33848"/>
                    <a:pt x="60635" y="33639"/>
                  </a:cubicBezTo>
                  <a:cubicBezTo>
                    <a:pt x="59636" y="33550"/>
                    <a:pt x="58633" y="33510"/>
                    <a:pt x="57629" y="33510"/>
                  </a:cubicBezTo>
                  <a:cubicBezTo>
                    <a:pt x="56123" y="33510"/>
                    <a:pt x="54615" y="33600"/>
                    <a:pt x="53117" y="33751"/>
                  </a:cubicBezTo>
                  <a:cubicBezTo>
                    <a:pt x="46603" y="34406"/>
                    <a:pt x="40382" y="36457"/>
                    <a:pt x="33868" y="36973"/>
                  </a:cubicBezTo>
                  <a:cubicBezTo>
                    <a:pt x="32588" y="37074"/>
                    <a:pt x="31301" y="37127"/>
                    <a:pt x="30014" y="37127"/>
                  </a:cubicBezTo>
                  <a:cubicBezTo>
                    <a:pt x="25058" y="37127"/>
                    <a:pt x="20101" y="36330"/>
                    <a:pt x="15539" y="34337"/>
                  </a:cubicBezTo>
                  <a:cubicBezTo>
                    <a:pt x="14256" y="33779"/>
                    <a:pt x="12024" y="32565"/>
                    <a:pt x="12233" y="30835"/>
                  </a:cubicBezTo>
                  <a:cubicBezTo>
                    <a:pt x="12429" y="29092"/>
                    <a:pt x="15232" y="28227"/>
                    <a:pt x="16669" y="27892"/>
                  </a:cubicBezTo>
                  <a:cubicBezTo>
                    <a:pt x="18343" y="27509"/>
                    <a:pt x="20051" y="27397"/>
                    <a:pt x="21769" y="27397"/>
                  </a:cubicBezTo>
                  <a:cubicBezTo>
                    <a:pt x="23486" y="27397"/>
                    <a:pt x="25212" y="27509"/>
                    <a:pt x="26921" y="27571"/>
                  </a:cubicBezTo>
                  <a:cubicBezTo>
                    <a:pt x="28115" y="27617"/>
                    <a:pt x="29310" y="27639"/>
                    <a:pt x="30504" y="27639"/>
                  </a:cubicBezTo>
                  <a:cubicBezTo>
                    <a:pt x="36706" y="27639"/>
                    <a:pt x="42904" y="27033"/>
                    <a:pt x="48974" y="25828"/>
                  </a:cubicBezTo>
                  <a:cubicBezTo>
                    <a:pt x="52949" y="25033"/>
                    <a:pt x="57399" y="23038"/>
                    <a:pt x="60830" y="20834"/>
                  </a:cubicBezTo>
                  <a:lnTo>
                    <a:pt x="56855" y="10429"/>
                  </a:lnTo>
                  <a:cubicBezTo>
                    <a:pt x="56088" y="10331"/>
                    <a:pt x="55446" y="9313"/>
                    <a:pt x="55042" y="8727"/>
                  </a:cubicBezTo>
                  <a:cubicBezTo>
                    <a:pt x="54358" y="7737"/>
                    <a:pt x="53716" y="6704"/>
                    <a:pt x="52935" y="5812"/>
                  </a:cubicBezTo>
                  <a:cubicBezTo>
                    <a:pt x="51750" y="4445"/>
                    <a:pt x="50229" y="3399"/>
                    <a:pt x="48639" y="2576"/>
                  </a:cubicBezTo>
                  <a:cubicBezTo>
                    <a:pt x="45324" y="867"/>
                    <a:pt x="41598" y="1"/>
                    <a:pt x="37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1278090" y="2415030"/>
              <a:ext cx="1497501" cy="810011"/>
            </a:xfrm>
            <a:custGeom>
              <a:avLst/>
              <a:gdLst/>
              <a:ahLst/>
              <a:cxnLst/>
              <a:rect l="l" t="t" r="r" b="b"/>
              <a:pathLst>
                <a:path w="44832" h="24250" extrusionOk="0">
                  <a:moveTo>
                    <a:pt x="16205" y="0"/>
                  </a:moveTo>
                  <a:cubicBezTo>
                    <a:pt x="11522" y="0"/>
                    <a:pt x="6865" y="789"/>
                    <a:pt x="2581" y="2800"/>
                  </a:cubicBezTo>
                  <a:cubicBezTo>
                    <a:pt x="2218" y="2968"/>
                    <a:pt x="1" y="3819"/>
                    <a:pt x="405" y="4335"/>
                  </a:cubicBezTo>
                  <a:cubicBezTo>
                    <a:pt x="409" y="4340"/>
                    <a:pt x="421" y="4342"/>
                    <a:pt x="439" y="4342"/>
                  </a:cubicBezTo>
                  <a:cubicBezTo>
                    <a:pt x="724" y="4342"/>
                    <a:pt x="2624" y="3760"/>
                    <a:pt x="2860" y="3707"/>
                  </a:cubicBezTo>
                  <a:cubicBezTo>
                    <a:pt x="3767" y="3526"/>
                    <a:pt x="4687" y="3372"/>
                    <a:pt x="5622" y="3275"/>
                  </a:cubicBezTo>
                  <a:cubicBezTo>
                    <a:pt x="6707" y="3165"/>
                    <a:pt x="7876" y="3062"/>
                    <a:pt x="9024" y="3062"/>
                  </a:cubicBezTo>
                  <a:cubicBezTo>
                    <a:pt x="9631" y="3062"/>
                    <a:pt x="10232" y="3091"/>
                    <a:pt x="10811" y="3163"/>
                  </a:cubicBezTo>
                  <a:cubicBezTo>
                    <a:pt x="11634" y="3275"/>
                    <a:pt x="12443" y="3526"/>
                    <a:pt x="13168" y="3930"/>
                  </a:cubicBezTo>
                  <a:cubicBezTo>
                    <a:pt x="18455" y="6929"/>
                    <a:pt x="9207" y="12285"/>
                    <a:pt x="7519" y="15201"/>
                  </a:cubicBezTo>
                  <a:cubicBezTo>
                    <a:pt x="7461" y="15282"/>
                    <a:pt x="7538" y="15382"/>
                    <a:pt x="7629" y="15382"/>
                  </a:cubicBezTo>
                  <a:cubicBezTo>
                    <a:pt x="7648" y="15382"/>
                    <a:pt x="7667" y="15378"/>
                    <a:pt x="7686" y="15368"/>
                  </a:cubicBezTo>
                  <a:cubicBezTo>
                    <a:pt x="10315" y="13922"/>
                    <a:pt x="13926" y="11649"/>
                    <a:pt x="17238" y="11649"/>
                  </a:cubicBezTo>
                  <a:cubicBezTo>
                    <a:pt x="18496" y="11649"/>
                    <a:pt x="19710" y="11976"/>
                    <a:pt x="20812" y="12802"/>
                  </a:cubicBezTo>
                  <a:cubicBezTo>
                    <a:pt x="23323" y="14699"/>
                    <a:pt x="19306" y="18995"/>
                    <a:pt x="17269" y="21073"/>
                  </a:cubicBezTo>
                  <a:cubicBezTo>
                    <a:pt x="17151" y="21192"/>
                    <a:pt x="17253" y="21370"/>
                    <a:pt x="17398" y="21370"/>
                  </a:cubicBezTo>
                  <a:cubicBezTo>
                    <a:pt x="17424" y="21370"/>
                    <a:pt x="17451" y="21365"/>
                    <a:pt x="17478" y="21352"/>
                  </a:cubicBezTo>
                  <a:cubicBezTo>
                    <a:pt x="19766" y="20139"/>
                    <a:pt x="22207" y="19134"/>
                    <a:pt x="24787" y="19092"/>
                  </a:cubicBezTo>
                  <a:cubicBezTo>
                    <a:pt x="24824" y="19092"/>
                    <a:pt x="24861" y="19092"/>
                    <a:pt x="24898" y="19092"/>
                  </a:cubicBezTo>
                  <a:cubicBezTo>
                    <a:pt x="25995" y="19092"/>
                    <a:pt x="27146" y="19296"/>
                    <a:pt x="28009" y="19971"/>
                  </a:cubicBezTo>
                  <a:cubicBezTo>
                    <a:pt x="28442" y="20320"/>
                    <a:pt x="28777" y="20766"/>
                    <a:pt x="29000" y="21268"/>
                  </a:cubicBezTo>
                  <a:cubicBezTo>
                    <a:pt x="29223" y="21784"/>
                    <a:pt x="29056" y="22677"/>
                    <a:pt x="29265" y="23082"/>
                  </a:cubicBezTo>
                  <a:cubicBezTo>
                    <a:pt x="29767" y="23974"/>
                    <a:pt x="31901" y="24086"/>
                    <a:pt x="32919" y="24184"/>
                  </a:cubicBezTo>
                  <a:cubicBezTo>
                    <a:pt x="33377" y="24227"/>
                    <a:pt x="33836" y="24249"/>
                    <a:pt x="34296" y="24249"/>
                  </a:cubicBezTo>
                  <a:cubicBezTo>
                    <a:pt x="36627" y="24249"/>
                    <a:pt x="38964" y="23691"/>
                    <a:pt x="41037" y="22607"/>
                  </a:cubicBezTo>
                  <a:lnTo>
                    <a:pt x="41079" y="22510"/>
                  </a:lnTo>
                  <a:cubicBezTo>
                    <a:pt x="40061" y="22022"/>
                    <a:pt x="39015" y="21519"/>
                    <a:pt x="38345" y="20543"/>
                  </a:cubicBezTo>
                  <a:cubicBezTo>
                    <a:pt x="38206" y="20362"/>
                    <a:pt x="38094" y="20153"/>
                    <a:pt x="38025" y="19943"/>
                  </a:cubicBezTo>
                  <a:cubicBezTo>
                    <a:pt x="37397" y="18228"/>
                    <a:pt x="38722" y="16958"/>
                    <a:pt x="40047" y="16177"/>
                  </a:cubicBezTo>
                  <a:cubicBezTo>
                    <a:pt x="41065" y="15605"/>
                    <a:pt x="42181" y="15452"/>
                    <a:pt x="43186" y="14880"/>
                  </a:cubicBezTo>
                  <a:cubicBezTo>
                    <a:pt x="43534" y="14685"/>
                    <a:pt x="43855" y="14420"/>
                    <a:pt x="44078" y="14085"/>
                  </a:cubicBezTo>
                  <a:cubicBezTo>
                    <a:pt x="44831" y="12969"/>
                    <a:pt x="44232" y="11965"/>
                    <a:pt x="43660" y="11086"/>
                  </a:cubicBezTo>
                  <a:cubicBezTo>
                    <a:pt x="39908" y="5200"/>
                    <a:pt x="32599" y="2326"/>
                    <a:pt x="26043" y="1029"/>
                  </a:cubicBezTo>
                  <a:cubicBezTo>
                    <a:pt x="22833" y="394"/>
                    <a:pt x="19512" y="0"/>
                    <a:pt x="16205" y="0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1279493" y="2414229"/>
              <a:ext cx="1497501" cy="781485"/>
            </a:xfrm>
            <a:custGeom>
              <a:avLst/>
              <a:gdLst/>
              <a:ahLst/>
              <a:cxnLst/>
              <a:rect l="l" t="t" r="r" b="b"/>
              <a:pathLst>
                <a:path w="44832" h="23396" extrusionOk="0">
                  <a:moveTo>
                    <a:pt x="16218" y="0"/>
                  </a:moveTo>
                  <a:cubicBezTo>
                    <a:pt x="11526" y="0"/>
                    <a:pt x="6863" y="790"/>
                    <a:pt x="2581" y="2797"/>
                  </a:cubicBezTo>
                  <a:cubicBezTo>
                    <a:pt x="2218" y="2978"/>
                    <a:pt x="0" y="3815"/>
                    <a:pt x="405" y="4331"/>
                  </a:cubicBezTo>
                  <a:cubicBezTo>
                    <a:pt x="417" y="4346"/>
                    <a:pt x="442" y="4353"/>
                    <a:pt x="478" y="4353"/>
                  </a:cubicBezTo>
                  <a:cubicBezTo>
                    <a:pt x="920" y="4353"/>
                    <a:pt x="3050" y="3332"/>
                    <a:pt x="3320" y="3229"/>
                  </a:cubicBezTo>
                  <a:cubicBezTo>
                    <a:pt x="4548" y="2783"/>
                    <a:pt x="5803" y="2364"/>
                    <a:pt x="7072" y="2015"/>
                  </a:cubicBezTo>
                  <a:cubicBezTo>
                    <a:pt x="9555" y="1332"/>
                    <a:pt x="12108" y="858"/>
                    <a:pt x="14688" y="690"/>
                  </a:cubicBezTo>
                  <a:cubicBezTo>
                    <a:pt x="15403" y="642"/>
                    <a:pt x="16119" y="617"/>
                    <a:pt x="16836" y="617"/>
                  </a:cubicBezTo>
                  <a:cubicBezTo>
                    <a:pt x="20877" y="617"/>
                    <a:pt x="24918" y="1399"/>
                    <a:pt x="28567" y="3117"/>
                  </a:cubicBezTo>
                  <a:cubicBezTo>
                    <a:pt x="28520" y="3095"/>
                    <a:pt x="28458" y="3085"/>
                    <a:pt x="28383" y="3085"/>
                  </a:cubicBezTo>
                  <a:cubicBezTo>
                    <a:pt x="27745" y="3085"/>
                    <a:pt x="26214" y="3805"/>
                    <a:pt x="25778" y="3954"/>
                  </a:cubicBezTo>
                  <a:cubicBezTo>
                    <a:pt x="24815" y="4275"/>
                    <a:pt x="23867" y="4624"/>
                    <a:pt x="22932" y="5000"/>
                  </a:cubicBezTo>
                  <a:cubicBezTo>
                    <a:pt x="21063" y="5754"/>
                    <a:pt x="19236" y="6618"/>
                    <a:pt x="17464" y="7609"/>
                  </a:cubicBezTo>
                  <a:cubicBezTo>
                    <a:pt x="14075" y="9492"/>
                    <a:pt x="10462" y="11807"/>
                    <a:pt x="7881" y="14737"/>
                  </a:cubicBezTo>
                  <a:cubicBezTo>
                    <a:pt x="7742" y="14904"/>
                    <a:pt x="7602" y="15057"/>
                    <a:pt x="7477" y="15225"/>
                  </a:cubicBezTo>
                  <a:cubicBezTo>
                    <a:pt x="7533" y="15238"/>
                    <a:pt x="7589" y="15245"/>
                    <a:pt x="7645" y="15245"/>
                  </a:cubicBezTo>
                  <a:cubicBezTo>
                    <a:pt x="7989" y="15245"/>
                    <a:pt x="8315" y="15005"/>
                    <a:pt x="8579" y="14764"/>
                  </a:cubicBezTo>
                  <a:cubicBezTo>
                    <a:pt x="13489" y="10678"/>
                    <a:pt x="19543" y="7748"/>
                    <a:pt x="25485" y="5475"/>
                  </a:cubicBezTo>
                  <a:cubicBezTo>
                    <a:pt x="26517" y="5070"/>
                    <a:pt x="27577" y="4694"/>
                    <a:pt x="28679" y="4568"/>
                  </a:cubicBezTo>
                  <a:cubicBezTo>
                    <a:pt x="28969" y="4535"/>
                    <a:pt x="29257" y="4519"/>
                    <a:pt x="29543" y="4519"/>
                  </a:cubicBezTo>
                  <a:cubicBezTo>
                    <a:pt x="32539" y="4519"/>
                    <a:pt x="35354" y="6233"/>
                    <a:pt x="37913" y="7888"/>
                  </a:cubicBezTo>
                  <a:cubicBezTo>
                    <a:pt x="37885" y="7870"/>
                    <a:pt x="37845" y="7862"/>
                    <a:pt x="37792" y="7862"/>
                  </a:cubicBezTo>
                  <a:cubicBezTo>
                    <a:pt x="37261" y="7862"/>
                    <a:pt x="35564" y="8695"/>
                    <a:pt x="35221" y="8822"/>
                  </a:cubicBezTo>
                  <a:cubicBezTo>
                    <a:pt x="34300" y="9185"/>
                    <a:pt x="33380" y="9562"/>
                    <a:pt x="32487" y="9980"/>
                  </a:cubicBezTo>
                  <a:cubicBezTo>
                    <a:pt x="30687" y="10803"/>
                    <a:pt x="28944" y="11738"/>
                    <a:pt x="27256" y="12784"/>
                  </a:cubicBezTo>
                  <a:cubicBezTo>
                    <a:pt x="24034" y="14806"/>
                    <a:pt x="20728" y="17261"/>
                    <a:pt x="18189" y="20093"/>
                  </a:cubicBezTo>
                  <a:cubicBezTo>
                    <a:pt x="17827" y="20511"/>
                    <a:pt x="17450" y="20916"/>
                    <a:pt x="17088" y="21334"/>
                  </a:cubicBezTo>
                  <a:cubicBezTo>
                    <a:pt x="17099" y="21335"/>
                    <a:pt x="17110" y="21335"/>
                    <a:pt x="17122" y="21335"/>
                  </a:cubicBezTo>
                  <a:cubicBezTo>
                    <a:pt x="17583" y="21335"/>
                    <a:pt x="18018" y="21063"/>
                    <a:pt x="18399" y="20790"/>
                  </a:cubicBezTo>
                  <a:cubicBezTo>
                    <a:pt x="21147" y="18865"/>
                    <a:pt x="23462" y="16466"/>
                    <a:pt x="26266" y="14611"/>
                  </a:cubicBezTo>
                  <a:cubicBezTo>
                    <a:pt x="27940" y="13509"/>
                    <a:pt x="29753" y="12742"/>
                    <a:pt x="31455" y="11710"/>
                  </a:cubicBezTo>
                  <a:cubicBezTo>
                    <a:pt x="33087" y="10733"/>
                    <a:pt x="35012" y="10175"/>
                    <a:pt x="36811" y="9492"/>
                  </a:cubicBezTo>
                  <a:cubicBezTo>
                    <a:pt x="37355" y="9283"/>
                    <a:pt x="37913" y="9059"/>
                    <a:pt x="38513" y="9018"/>
                  </a:cubicBezTo>
                  <a:cubicBezTo>
                    <a:pt x="38575" y="9013"/>
                    <a:pt x="38636" y="9011"/>
                    <a:pt x="38697" y="9011"/>
                  </a:cubicBezTo>
                  <a:cubicBezTo>
                    <a:pt x="39749" y="9011"/>
                    <a:pt x="40659" y="9675"/>
                    <a:pt x="41358" y="10426"/>
                  </a:cubicBezTo>
                  <a:cubicBezTo>
                    <a:pt x="41986" y="11110"/>
                    <a:pt x="42948" y="12268"/>
                    <a:pt x="43116" y="13216"/>
                  </a:cubicBezTo>
                  <a:cubicBezTo>
                    <a:pt x="43171" y="13495"/>
                    <a:pt x="43018" y="13788"/>
                    <a:pt x="42809" y="13969"/>
                  </a:cubicBezTo>
                  <a:cubicBezTo>
                    <a:pt x="42600" y="14165"/>
                    <a:pt x="42335" y="14276"/>
                    <a:pt x="42070" y="14374"/>
                  </a:cubicBezTo>
                  <a:cubicBezTo>
                    <a:pt x="40089" y="15071"/>
                    <a:pt x="37327" y="15685"/>
                    <a:pt x="36518" y="17903"/>
                  </a:cubicBezTo>
                  <a:cubicBezTo>
                    <a:pt x="35751" y="20051"/>
                    <a:pt x="37634" y="21195"/>
                    <a:pt x="38443" y="22869"/>
                  </a:cubicBezTo>
                  <a:cubicBezTo>
                    <a:pt x="38631" y="23255"/>
                    <a:pt x="38898" y="23396"/>
                    <a:pt x="39202" y="23396"/>
                  </a:cubicBezTo>
                  <a:cubicBezTo>
                    <a:pt x="39776" y="23396"/>
                    <a:pt x="40481" y="22895"/>
                    <a:pt x="41037" y="22604"/>
                  </a:cubicBezTo>
                  <a:lnTo>
                    <a:pt x="41079" y="22506"/>
                  </a:lnTo>
                  <a:cubicBezTo>
                    <a:pt x="40061" y="22018"/>
                    <a:pt x="39015" y="21516"/>
                    <a:pt x="38331" y="20539"/>
                  </a:cubicBezTo>
                  <a:cubicBezTo>
                    <a:pt x="38206" y="20358"/>
                    <a:pt x="38094" y="20163"/>
                    <a:pt x="38010" y="19939"/>
                  </a:cubicBezTo>
                  <a:cubicBezTo>
                    <a:pt x="37383" y="18224"/>
                    <a:pt x="38708" y="16954"/>
                    <a:pt x="40047" y="16173"/>
                  </a:cubicBezTo>
                  <a:cubicBezTo>
                    <a:pt x="41051" y="15601"/>
                    <a:pt x="42181" y="15448"/>
                    <a:pt x="43171" y="14890"/>
                  </a:cubicBezTo>
                  <a:cubicBezTo>
                    <a:pt x="43534" y="14681"/>
                    <a:pt x="43841" y="14416"/>
                    <a:pt x="44078" y="14081"/>
                  </a:cubicBezTo>
                  <a:cubicBezTo>
                    <a:pt x="44831" y="12965"/>
                    <a:pt x="44232" y="11961"/>
                    <a:pt x="43660" y="11082"/>
                  </a:cubicBezTo>
                  <a:cubicBezTo>
                    <a:pt x="39907" y="5210"/>
                    <a:pt x="32598" y="2322"/>
                    <a:pt x="26043" y="1025"/>
                  </a:cubicBezTo>
                  <a:cubicBezTo>
                    <a:pt x="22834" y="391"/>
                    <a:pt x="19518" y="0"/>
                    <a:pt x="16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1969054" y="3369574"/>
              <a:ext cx="870837" cy="785092"/>
            </a:xfrm>
            <a:custGeom>
              <a:avLst/>
              <a:gdLst/>
              <a:ahLst/>
              <a:cxnLst/>
              <a:rect l="l" t="t" r="r" b="b"/>
              <a:pathLst>
                <a:path w="26071" h="23504" extrusionOk="0">
                  <a:moveTo>
                    <a:pt x="5845" y="1619"/>
                  </a:moveTo>
                  <a:cubicBezTo>
                    <a:pt x="8188" y="489"/>
                    <a:pt x="10880" y="0"/>
                    <a:pt x="13433" y="503"/>
                  </a:cubicBezTo>
                  <a:cubicBezTo>
                    <a:pt x="17060" y="1228"/>
                    <a:pt x="21370" y="4659"/>
                    <a:pt x="19752" y="8774"/>
                  </a:cubicBezTo>
                  <a:cubicBezTo>
                    <a:pt x="18915" y="10908"/>
                    <a:pt x="17129" y="12094"/>
                    <a:pt x="15428" y="13447"/>
                  </a:cubicBezTo>
                  <a:cubicBezTo>
                    <a:pt x="13545" y="14953"/>
                    <a:pt x="11215" y="15776"/>
                    <a:pt x="8969" y="16571"/>
                  </a:cubicBezTo>
                  <a:cubicBezTo>
                    <a:pt x="9904" y="17004"/>
                    <a:pt x="10978" y="16669"/>
                    <a:pt x="11982" y="16446"/>
                  </a:cubicBezTo>
                  <a:cubicBezTo>
                    <a:pt x="13307" y="16139"/>
                    <a:pt x="14674" y="16055"/>
                    <a:pt x="16027" y="16167"/>
                  </a:cubicBezTo>
                  <a:cubicBezTo>
                    <a:pt x="16767" y="16237"/>
                    <a:pt x="17394" y="15972"/>
                    <a:pt x="18106" y="15888"/>
                  </a:cubicBezTo>
                  <a:cubicBezTo>
                    <a:pt x="18775" y="15804"/>
                    <a:pt x="19445" y="15944"/>
                    <a:pt x="20114" y="15776"/>
                  </a:cubicBezTo>
                  <a:cubicBezTo>
                    <a:pt x="20742" y="15623"/>
                    <a:pt x="21300" y="15274"/>
                    <a:pt x="21914" y="15065"/>
                  </a:cubicBezTo>
                  <a:cubicBezTo>
                    <a:pt x="22527" y="14856"/>
                    <a:pt x="23267" y="14814"/>
                    <a:pt x="23755" y="15232"/>
                  </a:cubicBezTo>
                  <a:cubicBezTo>
                    <a:pt x="24062" y="15469"/>
                    <a:pt x="24229" y="15846"/>
                    <a:pt x="24564" y="16027"/>
                  </a:cubicBezTo>
                  <a:cubicBezTo>
                    <a:pt x="24731" y="16111"/>
                    <a:pt x="24913" y="16153"/>
                    <a:pt x="25080" y="16223"/>
                  </a:cubicBezTo>
                  <a:cubicBezTo>
                    <a:pt x="25485" y="16404"/>
                    <a:pt x="25777" y="16795"/>
                    <a:pt x="25833" y="17241"/>
                  </a:cubicBezTo>
                  <a:cubicBezTo>
                    <a:pt x="25861" y="17450"/>
                    <a:pt x="25764" y="17715"/>
                    <a:pt x="25554" y="17701"/>
                  </a:cubicBezTo>
                  <a:cubicBezTo>
                    <a:pt x="25471" y="17701"/>
                    <a:pt x="25401" y="17645"/>
                    <a:pt x="25317" y="17604"/>
                  </a:cubicBezTo>
                  <a:cubicBezTo>
                    <a:pt x="24355" y="16948"/>
                    <a:pt x="23811" y="17604"/>
                    <a:pt x="22918" y="17827"/>
                  </a:cubicBezTo>
                  <a:cubicBezTo>
                    <a:pt x="22248" y="17994"/>
                    <a:pt x="21384" y="17771"/>
                    <a:pt x="20728" y="17590"/>
                  </a:cubicBezTo>
                  <a:cubicBezTo>
                    <a:pt x="20240" y="17450"/>
                    <a:pt x="19570" y="17478"/>
                    <a:pt x="19375" y="17952"/>
                  </a:cubicBezTo>
                  <a:cubicBezTo>
                    <a:pt x="19807" y="17757"/>
                    <a:pt x="20268" y="18162"/>
                    <a:pt x="20714" y="18329"/>
                  </a:cubicBezTo>
                  <a:cubicBezTo>
                    <a:pt x="21718" y="18706"/>
                    <a:pt x="24090" y="17380"/>
                    <a:pt x="24759" y="18315"/>
                  </a:cubicBezTo>
                  <a:cubicBezTo>
                    <a:pt x="24857" y="18454"/>
                    <a:pt x="24913" y="18636"/>
                    <a:pt x="25052" y="18733"/>
                  </a:cubicBezTo>
                  <a:cubicBezTo>
                    <a:pt x="25136" y="18775"/>
                    <a:pt x="25233" y="18789"/>
                    <a:pt x="25331" y="18817"/>
                  </a:cubicBezTo>
                  <a:cubicBezTo>
                    <a:pt x="25750" y="18915"/>
                    <a:pt x="26070" y="19347"/>
                    <a:pt x="26056" y="19794"/>
                  </a:cubicBezTo>
                  <a:cubicBezTo>
                    <a:pt x="26042" y="19905"/>
                    <a:pt x="26029" y="20017"/>
                    <a:pt x="25945" y="20100"/>
                  </a:cubicBezTo>
                  <a:cubicBezTo>
                    <a:pt x="25750" y="20324"/>
                    <a:pt x="25373" y="20184"/>
                    <a:pt x="25122" y="20017"/>
                  </a:cubicBezTo>
                  <a:cubicBezTo>
                    <a:pt x="24313" y="19473"/>
                    <a:pt x="24299" y="19975"/>
                    <a:pt x="23685" y="20365"/>
                  </a:cubicBezTo>
                  <a:cubicBezTo>
                    <a:pt x="23183" y="20700"/>
                    <a:pt x="21928" y="20282"/>
                    <a:pt x="21384" y="20114"/>
                  </a:cubicBezTo>
                  <a:cubicBezTo>
                    <a:pt x="20909" y="19975"/>
                    <a:pt x="20156" y="19612"/>
                    <a:pt x="19640" y="19738"/>
                  </a:cubicBezTo>
                  <a:cubicBezTo>
                    <a:pt x="18887" y="19947"/>
                    <a:pt x="19208" y="20282"/>
                    <a:pt x="19877" y="20379"/>
                  </a:cubicBezTo>
                  <a:lnTo>
                    <a:pt x="21035" y="20533"/>
                  </a:lnTo>
                  <a:cubicBezTo>
                    <a:pt x="21258" y="20561"/>
                    <a:pt x="21481" y="20589"/>
                    <a:pt x="21663" y="20700"/>
                  </a:cubicBezTo>
                  <a:cubicBezTo>
                    <a:pt x="21844" y="20812"/>
                    <a:pt x="21983" y="21021"/>
                    <a:pt x="21956" y="21244"/>
                  </a:cubicBezTo>
                  <a:cubicBezTo>
                    <a:pt x="22430" y="21230"/>
                    <a:pt x="22890" y="21607"/>
                    <a:pt x="22974" y="22081"/>
                  </a:cubicBezTo>
                  <a:cubicBezTo>
                    <a:pt x="23030" y="22304"/>
                    <a:pt x="22890" y="22625"/>
                    <a:pt x="22667" y="22569"/>
                  </a:cubicBezTo>
                  <a:cubicBezTo>
                    <a:pt x="22569" y="22555"/>
                    <a:pt x="22500" y="22472"/>
                    <a:pt x="22444" y="22402"/>
                  </a:cubicBezTo>
                  <a:cubicBezTo>
                    <a:pt x="22095" y="22039"/>
                    <a:pt x="21509" y="21914"/>
                    <a:pt x="21049" y="22095"/>
                  </a:cubicBezTo>
                  <a:cubicBezTo>
                    <a:pt x="20812" y="22193"/>
                    <a:pt x="20603" y="22346"/>
                    <a:pt x="20393" y="22472"/>
                  </a:cubicBezTo>
                  <a:cubicBezTo>
                    <a:pt x="18552" y="23504"/>
                    <a:pt x="17464" y="21691"/>
                    <a:pt x="16013" y="20965"/>
                  </a:cubicBezTo>
                  <a:cubicBezTo>
                    <a:pt x="14354" y="20128"/>
                    <a:pt x="12498" y="20142"/>
                    <a:pt x="10727" y="19766"/>
                  </a:cubicBezTo>
                  <a:cubicBezTo>
                    <a:pt x="10002" y="19612"/>
                    <a:pt x="9290" y="19347"/>
                    <a:pt x="8551" y="19180"/>
                  </a:cubicBezTo>
                  <a:cubicBezTo>
                    <a:pt x="6584" y="18747"/>
                    <a:pt x="4534" y="19068"/>
                    <a:pt x="2539" y="18887"/>
                  </a:cubicBezTo>
                  <a:cubicBezTo>
                    <a:pt x="2023" y="18845"/>
                    <a:pt x="1451" y="18733"/>
                    <a:pt x="1144" y="18301"/>
                  </a:cubicBezTo>
                  <a:cubicBezTo>
                    <a:pt x="0" y="16683"/>
                    <a:pt x="7100" y="15832"/>
                    <a:pt x="4785" y="14033"/>
                  </a:cubicBezTo>
                  <a:cubicBezTo>
                    <a:pt x="3683" y="13182"/>
                    <a:pt x="1967" y="13182"/>
                    <a:pt x="642" y="133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2799775" y="3555926"/>
              <a:ext cx="736191" cy="501906"/>
            </a:xfrm>
            <a:custGeom>
              <a:avLst/>
              <a:gdLst/>
              <a:ahLst/>
              <a:cxnLst/>
              <a:rect l="l" t="t" r="r" b="b"/>
              <a:pathLst>
                <a:path w="22040" h="15026" extrusionOk="0">
                  <a:moveTo>
                    <a:pt x="1716" y="1"/>
                  </a:moveTo>
                  <a:cubicBezTo>
                    <a:pt x="1284" y="15"/>
                    <a:pt x="1117" y="587"/>
                    <a:pt x="1145" y="1019"/>
                  </a:cubicBezTo>
                  <a:cubicBezTo>
                    <a:pt x="1186" y="1786"/>
                    <a:pt x="1758" y="2637"/>
                    <a:pt x="1647" y="3376"/>
                  </a:cubicBezTo>
                  <a:cubicBezTo>
                    <a:pt x="1535" y="4060"/>
                    <a:pt x="991" y="4827"/>
                    <a:pt x="726" y="5469"/>
                  </a:cubicBezTo>
                  <a:cubicBezTo>
                    <a:pt x="196" y="6780"/>
                    <a:pt x="1" y="8217"/>
                    <a:pt x="168" y="9625"/>
                  </a:cubicBezTo>
                  <a:cubicBezTo>
                    <a:pt x="182" y="9821"/>
                    <a:pt x="224" y="10030"/>
                    <a:pt x="322" y="10197"/>
                  </a:cubicBezTo>
                  <a:cubicBezTo>
                    <a:pt x="754" y="10951"/>
                    <a:pt x="2609" y="11132"/>
                    <a:pt x="3362" y="11230"/>
                  </a:cubicBezTo>
                  <a:cubicBezTo>
                    <a:pt x="3924" y="11301"/>
                    <a:pt x="4491" y="11337"/>
                    <a:pt x="5059" y="11337"/>
                  </a:cubicBezTo>
                  <a:cubicBezTo>
                    <a:pt x="5816" y="11337"/>
                    <a:pt x="6575" y="11273"/>
                    <a:pt x="7324" y="11146"/>
                  </a:cubicBezTo>
                  <a:cubicBezTo>
                    <a:pt x="8454" y="10965"/>
                    <a:pt x="9556" y="10630"/>
                    <a:pt x="10699" y="10518"/>
                  </a:cubicBezTo>
                  <a:cubicBezTo>
                    <a:pt x="10788" y="10508"/>
                    <a:pt x="10873" y="10504"/>
                    <a:pt x="10957" y="10504"/>
                  </a:cubicBezTo>
                  <a:cubicBezTo>
                    <a:pt x="11585" y="10504"/>
                    <a:pt x="12086" y="10767"/>
                    <a:pt x="12652" y="11062"/>
                  </a:cubicBezTo>
                  <a:cubicBezTo>
                    <a:pt x="13054" y="11263"/>
                    <a:pt x="13623" y="11888"/>
                    <a:pt x="14075" y="11888"/>
                  </a:cubicBezTo>
                  <a:cubicBezTo>
                    <a:pt x="14094" y="11888"/>
                    <a:pt x="14112" y="11887"/>
                    <a:pt x="14131" y="11885"/>
                  </a:cubicBezTo>
                  <a:cubicBezTo>
                    <a:pt x="14200" y="11876"/>
                    <a:pt x="14275" y="11857"/>
                    <a:pt x="14345" y="11857"/>
                  </a:cubicBezTo>
                  <a:cubicBezTo>
                    <a:pt x="14388" y="11857"/>
                    <a:pt x="14429" y="11864"/>
                    <a:pt x="14466" y="11885"/>
                  </a:cubicBezTo>
                  <a:cubicBezTo>
                    <a:pt x="14605" y="11983"/>
                    <a:pt x="14563" y="12192"/>
                    <a:pt x="14647" y="12331"/>
                  </a:cubicBezTo>
                  <a:cubicBezTo>
                    <a:pt x="14786" y="12569"/>
                    <a:pt x="15219" y="12555"/>
                    <a:pt x="15261" y="12834"/>
                  </a:cubicBezTo>
                  <a:cubicBezTo>
                    <a:pt x="15275" y="12931"/>
                    <a:pt x="15219" y="13015"/>
                    <a:pt x="15177" y="13113"/>
                  </a:cubicBezTo>
                  <a:cubicBezTo>
                    <a:pt x="15023" y="13489"/>
                    <a:pt x="15121" y="13950"/>
                    <a:pt x="15428" y="14229"/>
                  </a:cubicBezTo>
                  <a:cubicBezTo>
                    <a:pt x="15607" y="14383"/>
                    <a:pt x="15843" y="14462"/>
                    <a:pt x="16077" y="14462"/>
                  </a:cubicBezTo>
                  <a:cubicBezTo>
                    <a:pt x="16245" y="14462"/>
                    <a:pt x="16412" y="14422"/>
                    <a:pt x="16558" y="14340"/>
                  </a:cubicBezTo>
                  <a:lnTo>
                    <a:pt x="16558" y="14340"/>
                  </a:lnTo>
                  <a:cubicBezTo>
                    <a:pt x="16614" y="14605"/>
                    <a:pt x="16418" y="14898"/>
                    <a:pt x="16139" y="14968"/>
                  </a:cubicBezTo>
                  <a:cubicBezTo>
                    <a:pt x="16255" y="15006"/>
                    <a:pt x="16377" y="15025"/>
                    <a:pt x="16499" y="15025"/>
                  </a:cubicBezTo>
                  <a:cubicBezTo>
                    <a:pt x="16775" y="15025"/>
                    <a:pt x="17052" y="14928"/>
                    <a:pt x="17255" y="14745"/>
                  </a:cubicBezTo>
                  <a:cubicBezTo>
                    <a:pt x="17548" y="14480"/>
                    <a:pt x="17688" y="14047"/>
                    <a:pt x="17590" y="13671"/>
                  </a:cubicBezTo>
                  <a:cubicBezTo>
                    <a:pt x="17534" y="13447"/>
                    <a:pt x="17409" y="13238"/>
                    <a:pt x="17283" y="13057"/>
                  </a:cubicBezTo>
                  <a:cubicBezTo>
                    <a:pt x="16837" y="12401"/>
                    <a:pt x="16265" y="11843"/>
                    <a:pt x="15609" y="11397"/>
                  </a:cubicBezTo>
                  <a:cubicBezTo>
                    <a:pt x="15805" y="11327"/>
                    <a:pt x="15972" y="11132"/>
                    <a:pt x="16000" y="10923"/>
                  </a:cubicBezTo>
                  <a:cubicBezTo>
                    <a:pt x="16230" y="11360"/>
                    <a:pt x="16734" y="11626"/>
                    <a:pt x="17231" y="11626"/>
                  </a:cubicBezTo>
                  <a:cubicBezTo>
                    <a:pt x="17367" y="11626"/>
                    <a:pt x="17503" y="11606"/>
                    <a:pt x="17632" y="11564"/>
                  </a:cubicBezTo>
                  <a:cubicBezTo>
                    <a:pt x="17688" y="12025"/>
                    <a:pt x="17757" y="12541"/>
                    <a:pt x="18120" y="12834"/>
                  </a:cubicBezTo>
                  <a:cubicBezTo>
                    <a:pt x="18275" y="12957"/>
                    <a:pt x="18473" y="13018"/>
                    <a:pt x="18673" y="13018"/>
                  </a:cubicBezTo>
                  <a:cubicBezTo>
                    <a:pt x="18924" y="13018"/>
                    <a:pt x="19177" y="12922"/>
                    <a:pt x="19348" y="12736"/>
                  </a:cubicBezTo>
                  <a:cubicBezTo>
                    <a:pt x="19417" y="12666"/>
                    <a:pt x="19473" y="12583"/>
                    <a:pt x="19557" y="12527"/>
                  </a:cubicBezTo>
                  <a:cubicBezTo>
                    <a:pt x="19608" y="12499"/>
                    <a:pt x="19658" y="12487"/>
                    <a:pt x="19707" y="12487"/>
                  </a:cubicBezTo>
                  <a:cubicBezTo>
                    <a:pt x="19956" y="12487"/>
                    <a:pt x="20180" y="12803"/>
                    <a:pt x="20296" y="13071"/>
                  </a:cubicBezTo>
                  <a:cubicBezTo>
                    <a:pt x="20770" y="12680"/>
                    <a:pt x="20770" y="11843"/>
                    <a:pt x="20296" y="11453"/>
                  </a:cubicBezTo>
                  <a:cubicBezTo>
                    <a:pt x="19850" y="11090"/>
                    <a:pt x="19180" y="11118"/>
                    <a:pt x="18762" y="10727"/>
                  </a:cubicBezTo>
                  <a:cubicBezTo>
                    <a:pt x="18413" y="10393"/>
                    <a:pt x="18301" y="10016"/>
                    <a:pt x="17841" y="9793"/>
                  </a:cubicBezTo>
                  <a:cubicBezTo>
                    <a:pt x="17665" y="9694"/>
                    <a:pt x="17012" y="9474"/>
                    <a:pt x="16614" y="9474"/>
                  </a:cubicBezTo>
                  <a:cubicBezTo>
                    <a:pt x="16507" y="9474"/>
                    <a:pt x="16419" y="9489"/>
                    <a:pt x="16363" y="9528"/>
                  </a:cubicBezTo>
                  <a:cubicBezTo>
                    <a:pt x="16642" y="9333"/>
                    <a:pt x="16962" y="9193"/>
                    <a:pt x="17311" y="9151"/>
                  </a:cubicBezTo>
                  <a:cubicBezTo>
                    <a:pt x="17339" y="9151"/>
                    <a:pt x="17373" y="9145"/>
                    <a:pt x="17405" y="9145"/>
                  </a:cubicBezTo>
                  <a:cubicBezTo>
                    <a:pt x="17421" y="9145"/>
                    <a:pt x="17437" y="9147"/>
                    <a:pt x="17451" y="9151"/>
                  </a:cubicBezTo>
                  <a:cubicBezTo>
                    <a:pt x="17534" y="9179"/>
                    <a:pt x="17604" y="9249"/>
                    <a:pt x="17674" y="9319"/>
                  </a:cubicBezTo>
                  <a:cubicBezTo>
                    <a:pt x="17846" y="9490"/>
                    <a:pt x="18088" y="9580"/>
                    <a:pt x="18332" y="9580"/>
                  </a:cubicBezTo>
                  <a:cubicBezTo>
                    <a:pt x="18464" y="9580"/>
                    <a:pt x="18597" y="9554"/>
                    <a:pt x="18720" y="9500"/>
                  </a:cubicBezTo>
                  <a:cubicBezTo>
                    <a:pt x="18887" y="10157"/>
                    <a:pt x="19282" y="10910"/>
                    <a:pt x="20012" y="10910"/>
                  </a:cubicBezTo>
                  <a:cubicBezTo>
                    <a:pt x="20072" y="10910"/>
                    <a:pt x="20134" y="10905"/>
                    <a:pt x="20198" y="10895"/>
                  </a:cubicBezTo>
                  <a:cubicBezTo>
                    <a:pt x="20470" y="10854"/>
                    <a:pt x="20676" y="10601"/>
                    <a:pt x="20944" y="10601"/>
                  </a:cubicBezTo>
                  <a:cubicBezTo>
                    <a:pt x="20951" y="10601"/>
                    <a:pt x="20958" y="10602"/>
                    <a:pt x="20966" y="10602"/>
                  </a:cubicBezTo>
                  <a:cubicBezTo>
                    <a:pt x="21426" y="10616"/>
                    <a:pt x="21328" y="11020"/>
                    <a:pt x="21677" y="11118"/>
                  </a:cubicBezTo>
                  <a:cubicBezTo>
                    <a:pt x="21984" y="10909"/>
                    <a:pt x="22040" y="10462"/>
                    <a:pt x="21886" y="10128"/>
                  </a:cubicBezTo>
                  <a:cubicBezTo>
                    <a:pt x="21496" y="9277"/>
                    <a:pt x="20547" y="8998"/>
                    <a:pt x="19780" y="8649"/>
                  </a:cubicBezTo>
                  <a:cubicBezTo>
                    <a:pt x="19389" y="8468"/>
                    <a:pt x="19013" y="8217"/>
                    <a:pt x="18692" y="7924"/>
                  </a:cubicBezTo>
                  <a:cubicBezTo>
                    <a:pt x="18594" y="7840"/>
                    <a:pt x="18497" y="7742"/>
                    <a:pt x="18371" y="7701"/>
                  </a:cubicBezTo>
                  <a:cubicBezTo>
                    <a:pt x="18322" y="7687"/>
                    <a:pt x="18273" y="7683"/>
                    <a:pt x="18225" y="7683"/>
                  </a:cubicBezTo>
                  <a:cubicBezTo>
                    <a:pt x="18176" y="7683"/>
                    <a:pt x="18127" y="7687"/>
                    <a:pt x="18078" y="7687"/>
                  </a:cubicBezTo>
                  <a:cubicBezTo>
                    <a:pt x="17597" y="7748"/>
                    <a:pt x="17137" y="7963"/>
                    <a:pt x="16660" y="7963"/>
                  </a:cubicBezTo>
                  <a:cubicBezTo>
                    <a:pt x="16598" y="7963"/>
                    <a:pt x="16536" y="7960"/>
                    <a:pt x="16474" y="7952"/>
                  </a:cubicBezTo>
                  <a:cubicBezTo>
                    <a:pt x="16293" y="7938"/>
                    <a:pt x="16125" y="7868"/>
                    <a:pt x="15944" y="7868"/>
                  </a:cubicBezTo>
                  <a:cubicBezTo>
                    <a:pt x="15907" y="7864"/>
                    <a:pt x="15870" y="7862"/>
                    <a:pt x="15832" y="7862"/>
                  </a:cubicBezTo>
                  <a:cubicBezTo>
                    <a:pt x="15633" y="7862"/>
                    <a:pt x="15435" y="7919"/>
                    <a:pt x="15247" y="7966"/>
                  </a:cubicBezTo>
                  <a:cubicBezTo>
                    <a:pt x="14284" y="8217"/>
                    <a:pt x="13350" y="8649"/>
                    <a:pt x="12415" y="8844"/>
                  </a:cubicBezTo>
                  <a:cubicBezTo>
                    <a:pt x="11411" y="9054"/>
                    <a:pt x="10379" y="8998"/>
                    <a:pt x="9374" y="9026"/>
                  </a:cubicBezTo>
                  <a:cubicBezTo>
                    <a:pt x="9258" y="9029"/>
                    <a:pt x="9142" y="9030"/>
                    <a:pt x="9026" y="9030"/>
                  </a:cubicBezTo>
                  <a:cubicBezTo>
                    <a:pt x="7592" y="9030"/>
                    <a:pt x="6154" y="8792"/>
                    <a:pt x="4799" y="8314"/>
                  </a:cubicBezTo>
                  <a:cubicBezTo>
                    <a:pt x="5720" y="7561"/>
                    <a:pt x="6710" y="6654"/>
                    <a:pt x="6780" y="5469"/>
                  </a:cubicBezTo>
                  <a:cubicBezTo>
                    <a:pt x="6794" y="5329"/>
                    <a:pt x="6794" y="5176"/>
                    <a:pt x="6850" y="5050"/>
                  </a:cubicBezTo>
                  <a:cubicBezTo>
                    <a:pt x="6905" y="4911"/>
                    <a:pt x="7031" y="4813"/>
                    <a:pt x="7156" y="4716"/>
                  </a:cubicBezTo>
                  <a:cubicBezTo>
                    <a:pt x="7798" y="4186"/>
                    <a:pt x="8356" y="3530"/>
                    <a:pt x="8788" y="2819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1344261" y="4035820"/>
              <a:ext cx="2034680" cy="295746"/>
            </a:xfrm>
            <a:custGeom>
              <a:avLst/>
              <a:gdLst/>
              <a:ahLst/>
              <a:cxnLst/>
              <a:rect l="l" t="t" r="r" b="b"/>
              <a:pathLst>
                <a:path w="60914" h="8854" extrusionOk="0">
                  <a:moveTo>
                    <a:pt x="0" y="1"/>
                  </a:moveTo>
                  <a:lnTo>
                    <a:pt x="0" y="1"/>
                  </a:lnTo>
                  <a:cubicBezTo>
                    <a:pt x="754" y="1800"/>
                    <a:pt x="1869" y="3070"/>
                    <a:pt x="3348" y="4269"/>
                  </a:cubicBezTo>
                  <a:cubicBezTo>
                    <a:pt x="5580" y="6055"/>
                    <a:pt x="8342" y="6808"/>
                    <a:pt x="11062" y="7450"/>
                  </a:cubicBezTo>
                  <a:cubicBezTo>
                    <a:pt x="15128" y="8426"/>
                    <a:pt x="19304" y="8854"/>
                    <a:pt x="23482" y="8854"/>
                  </a:cubicBezTo>
                  <a:cubicBezTo>
                    <a:pt x="26284" y="8854"/>
                    <a:pt x="29087" y="8662"/>
                    <a:pt x="31859" y="8314"/>
                  </a:cubicBezTo>
                  <a:cubicBezTo>
                    <a:pt x="33351" y="8119"/>
                    <a:pt x="34844" y="7854"/>
                    <a:pt x="36336" y="7547"/>
                  </a:cubicBezTo>
                  <a:cubicBezTo>
                    <a:pt x="37801" y="7240"/>
                    <a:pt x="39266" y="6878"/>
                    <a:pt x="40716" y="6501"/>
                  </a:cubicBezTo>
                  <a:cubicBezTo>
                    <a:pt x="41442" y="6306"/>
                    <a:pt x="42167" y="6110"/>
                    <a:pt x="42892" y="5901"/>
                  </a:cubicBezTo>
                  <a:cubicBezTo>
                    <a:pt x="43255" y="5804"/>
                    <a:pt x="43618" y="5706"/>
                    <a:pt x="43980" y="5608"/>
                  </a:cubicBezTo>
                  <a:cubicBezTo>
                    <a:pt x="44343" y="5497"/>
                    <a:pt x="44692" y="5371"/>
                    <a:pt x="45068" y="5301"/>
                  </a:cubicBezTo>
                  <a:cubicBezTo>
                    <a:pt x="45194" y="5274"/>
                    <a:pt x="45319" y="5288"/>
                    <a:pt x="45445" y="5260"/>
                  </a:cubicBezTo>
                  <a:cubicBezTo>
                    <a:pt x="45626" y="5204"/>
                    <a:pt x="45808" y="5148"/>
                    <a:pt x="46003" y="5106"/>
                  </a:cubicBezTo>
                  <a:lnTo>
                    <a:pt x="47105" y="4785"/>
                  </a:lnTo>
                  <a:cubicBezTo>
                    <a:pt x="47844" y="4576"/>
                    <a:pt x="48583" y="4381"/>
                    <a:pt x="49323" y="4186"/>
                  </a:cubicBezTo>
                  <a:cubicBezTo>
                    <a:pt x="50090" y="3976"/>
                    <a:pt x="50843" y="3795"/>
                    <a:pt x="51610" y="3614"/>
                  </a:cubicBezTo>
                  <a:cubicBezTo>
                    <a:pt x="52336" y="3446"/>
                    <a:pt x="53061" y="3265"/>
                    <a:pt x="53786" y="3139"/>
                  </a:cubicBezTo>
                  <a:cubicBezTo>
                    <a:pt x="54553" y="3014"/>
                    <a:pt x="55321" y="2916"/>
                    <a:pt x="56102" y="2874"/>
                  </a:cubicBezTo>
                  <a:cubicBezTo>
                    <a:pt x="56478" y="2860"/>
                    <a:pt x="56869" y="2847"/>
                    <a:pt x="57259" y="2847"/>
                  </a:cubicBezTo>
                  <a:cubicBezTo>
                    <a:pt x="57510" y="2847"/>
                    <a:pt x="57762" y="2874"/>
                    <a:pt x="58027" y="2888"/>
                  </a:cubicBezTo>
                  <a:cubicBezTo>
                    <a:pt x="58347" y="2888"/>
                    <a:pt x="58668" y="2916"/>
                    <a:pt x="58989" y="2958"/>
                  </a:cubicBezTo>
                  <a:cubicBezTo>
                    <a:pt x="59645" y="3042"/>
                    <a:pt x="60286" y="3195"/>
                    <a:pt x="60914" y="3335"/>
                  </a:cubicBezTo>
                  <a:cubicBezTo>
                    <a:pt x="60579" y="3251"/>
                    <a:pt x="60230" y="3112"/>
                    <a:pt x="59882" y="3028"/>
                  </a:cubicBezTo>
                  <a:cubicBezTo>
                    <a:pt x="59533" y="2930"/>
                    <a:pt x="59170" y="2860"/>
                    <a:pt x="58808" y="2805"/>
                  </a:cubicBezTo>
                  <a:cubicBezTo>
                    <a:pt x="58096" y="2679"/>
                    <a:pt x="57357" y="2595"/>
                    <a:pt x="56632" y="2595"/>
                  </a:cubicBezTo>
                  <a:cubicBezTo>
                    <a:pt x="56241" y="2595"/>
                    <a:pt x="55851" y="2609"/>
                    <a:pt x="55460" y="2637"/>
                  </a:cubicBezTo>
                  <a:cubicBezTo>
                    <a:pt x="53159" y="2777"/>
                    <a:pt x="50885" y="3251"/>
                    <a:pt x="48625" y="3767"/>
                  </a:cubicBezTo>
                  <a:cubicBezTo>
                    <a:pt x="46407" y="4283"/>
                    <a:pt x="44231" y="5036"/>
                    <a:pt x="42014" y="5580"/>
                  </a:cubicBezTo>
                  <a:cubicBezTo>
                    <a:pt x="37759" y="6599"/>
                    <a:pt x="33449" y="7408"/>
                    <a:pt x="29097" y="7742"/>
                  </a:cubicBezTo>
                  <a:cubicBezTo>
                    <a:pt x="27185" y="7885"/>
                    <a:pt x="25251" y="7960"/>
                    <a:pt x="23315" y="7960"/>
                  </a:cubicBezTo>
                  <a:cubicBezTo>
                    <a:pt x="20506" y="7960"/>
                    <a:pt x="17691" y="7802"/>
                    <a:pt x="14925" y="7463"/>
                  </a:cubicBezTo>
                  <a:cubicBezTo>
                    <a:pt x="10936" y="6975"/>
                    <a:pt x="7254" y="5943"/>
                    <a:pt x="3794" y="3893"/>
                  </a:cubicBezTo>
                  <a:cubicBezTo>
                    <a:pt x="2232" y="2958"/>
                    <a:pt x="1046" y="149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13517" y="2861722"/>
              <a:ext cx="692033" cy="913191"/>
            </a:xfrm>
            <a:custGeom>
              <a:avLst/>
              <a:gdLst/>
              <a:ahLst/>
              <a:cxnLst/>
              <a:rect l="l" t="t" r="r" b="b"/>
              <a:pathLst>
                <a:path w="20718" h="27339" extrusionOk="0">
                  <a:moveTo>
                    <a:pt x="20299" y="0"/>
                  </a:moveTo>
                  <a:cubicBezTo>
                    <a:pt x="20146" y="5189"/>
                    <a:pt x="18361" y="10322"/>
                    <a:pt x="15250" y="14465"/>
                  </a:cubicBezTo>
                  <a:cubicBezTo>
                    <a:pt x="12153" y="18622"/>
                    <a:pt x="7732" y="21788"/>
                    <a:pt x="2808" y="23406"/>
                  </a:cubicBezTo>
                  <a:cubicBezTo>
                    <a:pt x="2641" y="23058"/>
                    <a:pt x="2362" y="22779"/>
                    <a:pt x="2013" y="22597"/>
                  </a:cubicBezTo>
                  <a:lnTo>
                    <a:pt x="2013" y="22597"/>
                  </a:lnTo>
                  <a:cubicBezTo>
                    <a:pt x="2362" y="23323"/>
                    <a:pt x="1929" y="24187"/>
                    <a:pt x="1427" y="24815"/>
                  </a:cubicBezTo>
                  <a:cubicBezTo>
                    <a:pt x="953" y="25415"/>
                    <a:pt x="548" y="25931"/>
                    <a:pt x="297" y="26642"/>
                  </a:cubicBezTo>
                  <a:cubicBezTo>
                    <a:pt x="154" y="27036"/>
                    <a:pt x="0" y="27338"/>
                    <a:pt x="370" y="27338"/>
                  </a:cubicBezTo>
                  <a:cubicBezTo>
                    <a:pt x="433" y="27338"/>
                    <a:pt x="510" y="27330"/>
                    <a:pt x="604" y="27312"/>
                  </a:cubicBezTo>
                  <a:cubicBezTo>
                    <a:pt x="1720" y="27075"/>
                    <a:pt x="2878" y="26419"/>
                    <a:pt x="3896" y="25917"/>
                  </a:cubicBezTo>
                  <a:cubicBezTo>
                    <a:pt x="4231" y="25736"/>
                    <a:pt x="4579" y="25568"/>
                    <a:pt x="4914" y="25373"/>
                  </a:cubicBezTo>
                  <a:cubicBezTo>
                    <a:pt x="6839" y="24341"/>
                    <a:pt x="8750" y="23253"/>
                    <a:pt x="10535" y="21984"/>
                  </a:cubicBezTo>
                  <a:cubicBezTo>
                    <a:pt x="11303" y="21440"/>
                    <a:pt x="12140" y="20951"/>
                    <a:pt x="12823" y="20310"/>
                  </a:cubicBezTo>
                  <a:cubicBezTo>
                    <a:pt x="13604" y="19598"/>
                    <a:pt x="14371" y="18859"/>
                    <a:pt x="15097" y="18092"/>
                  </a:cubicBezTo>
                  <a:cubicBezTo>
                    <a:pt x="15864" y="17269"/>
                    <a:pt x="16589" y="16404"/>
                    <a:pt x="17203" y="15483"/>
                  </a:cubicBezTo>
                  <a:cubicBezTo>
                    <a:pt x="19393" y="12206"/>
                    <a:pt x="20341" y="8216"/>
                    <a:pt x="20620" y="4339"/>
                  </a:cubicBezTo>
                  <a:cubicBezTo>
                    <a:pt x="20718" y="2888"/>
                    <a:pt x="20718" y="1409"/>
                    <a:pt x="20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3283877" y="2473618"/>
              <a:ext cx="300556" cy="526524"/>
            </a:xfrm>
            <a:custGeom>
              <a:avLst/>
              <a:gdLst/>
              <a:ahLst/>
              <a:cxnLst/>
              <a:rect l="l" t="t" r="r" b="b"/>
              <a:pathLst>
                <a:path w="8998" h="15763" extrusionOk="0">
                  <a:moveTo>
                    <a:pt x="8983" y="0"/>
                  </a:moveTo>
                  <a:lnTo>
                    <a:pt x="8983" y="0"/>
                  </a:lnTo>
                  <a:cubicBezTo>
                    <a:pt x="8830" y="921"/>
                    <a:pt x="8342" y="1883"/>
                    <a:pt x="7588" y="2427"/>
                  </a:cubicBezTo>
                  <a:cubicBezTo>
                    <a:pt x="7254" y="2664"/>
                    <a:pt x="6877" y="2860"/>
                    <a:pt x="6556" y="3125"/>
                  </a:cubicBezTo>
                  <a:cubicBezTo>
                    <a:pt x="6152" y="3432"/>
                    <a:pt x="5831" y="3822"/>
                    <a:pt x="5482" y="4185"/>
                  </a:cubicBezTo>
                  <a:cubicBezTo>
                    <a:pt x="4018" y="5719"/>
                    <a:pt x="2107" y="6947"/>
                    <a:pt x="0" y="7128"/>
                  </a:cubicBezTo>
                  <a:cubicBezTo>
                    <a:pt x="1312" y="7505"/>
                    <a:pt x="1856" y="9039"/>
                    <a:pt x="2302" y="10155"/>
                  </a:cubicBezTo>
                  <a:cubicBezTo>
                    <a:pt x="2455" y="10518"/>
                    <a:pt x="2553" y="10908"/>
                    <a:pt x="2637" y="11313"/>
                  </a:cubicBezTo>
                  <a:cubicBezTo>
                    <a:pt x="2748" y="12010"/>
                    <a:pt x="2846" y="12721"/>
                    <a:pt x="2874" y="13447"/>
                  </a:cubicBezTo>
                  <a:cubicBezTo>
                    <a:pt x="2916" y="14214"/>
                    <a:pt x="2832" y="15023"/>
                    <a:pt x="2651" y="15762"/>
                  </a:cubicBezTo>
                  <a:cubicBezTo>
                    <a:pt x="3209" y="15497"/>
                    <a:pt x="3627" y="15023"/>
                    <a:pt x="3990" y="14507"/>
                  </a:cubicBezTo>
                  <a:cubicBezTo>
                    <a:pt x="5859" y="11829"/>
                    <a:pt x="6208" y="8397"/>
                    <a:pt x="7407" y="5371"/>
                  </a:cubicBezTo>
                  <a:cubicBezTo>
                    <a:pt x="7658" y="4715"/>
                    <a:pt x="7951" y="4087"/>
                    <a:pt x="8272" y="3460"/>
                  </a:cubicBezTo>
                  <a:cubicBezTo>
                    <a:pt x="8551" y="2888"/>
                    <a:pt x="8872" y="2386"/>
                    <a:pt x="8941" y="1730"/>
                  </a:cubicBezTo>
                  <a:cubicBezTo>
                    <a:pt x="8997" y="1172"/>
                    <a:pt x="8914" y="558"/>
                    <a:pt x="8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2405158" y="3596009"/>
              <a:ext cx="543759" cy="272598"/>
            </a:xfrm>
            <a:custGeom>
              <a:avLst/>
              <a:gdLst/>
              <a:ahLst/>
              <a:cxnLst/>
              <a:rect l="l" t="t" r="r" b="b"/>
              <a:pathLst>
                <a:path w="16279" h="8161" extrusionOk="0">
                  <a:moveTo>
                    <a:pt x="16278" y="1"/>
                  </a:moveTo>
                  <a:lnTo>
                    <a:pt x="16278" y="1"/>
                  </a:lnTo>
                  <a:cubicBezTo>
                    <a:pt x="15776" y="210"/>
                    <a:pt x="15162" y="168"/>
                    <a:pt x="14632" y="405"/>
                  </a:cubicBezTo>
                  <a:cubicBezTo>
                    <a:pt x="14088" y="670"/>
                    <a:pt x="13600" y="1019"/>
                    <a:pt x="13182" y="1437"/>
                  </a:cubicBezTo>
                  <a:cubicBezTo>
                    <a:pt x="12540" y="2093"/>
                    <a:pt x="12080" y="2916"/>
                    <a:pt x="11661" y="3739"/>
                  </a:cubicBezTo>
                  <a:cubicBezTo>
                    <a:pt x="11353" y="4355"/>
                    <a:pt x="10917" y="4510"/>
                    <a:pt x="10358" y="4510"/>
                  </a:cubicBezTo>
                  <a:cubicBezTo>
                    <a:pt x="10157" y="4510"/>
                    <a:pt x="9941" y="4490"/>
                    <a:pt x="9709" y="4464"/>
                  </a:cubicBezTo>
                  <a:cubicBezTo>
                    <a:pt x="8844" y="4366"/>
                    <a:pt x="8049" y="3990"/>
                    <a:pt x="7184" y="3864"/>
                  </a:cubicBezTo>
                  <a:cubicBezTo>
                    <a:pt x="7421" y="2679"/>
                    <a:pt x="7393" y="1423"/>
                    <a:pt x="7128" y="238"/>
                  </a:cubicBezTo>
                  <a:cubicBezTo>
                    <a:pt x="6933" y="1828"/>
                    <a:pt x="6096" y="3292"/>
                    <a:pt x="5008" y="4464"/>
                  </a:cubicBezTo>
                  <a:cubicBezTo>
                    <a:pt x="4269" y="5273"/>
                    <a:pt x="3404" y="5957"/>
                    <a:pt x="2525" y="6598"/>
                  </a:cubicBezTo>
                  <a:cubicBezTo>
                    <a:pt x="2121" y="6891"/>
                    <a:pt x="1702" y="7184"/>
                    <a:pt x="1270" y="7421"/>
                  </a:cubicBezTo>
                  <a:cubicBezTo>
                    <a:pt x="893" y="7630"/>
                    <a:pt x="419" y="8049"/>
                    <a:pt x="0" y="8160"/>
                  </a:cubicBezTo>
                  <a:cubicBezTo>
                    <a:pt x="865" y="7937"/>
                    <a:pt x="1925" y="8049"/>
                    <a:pt x="2832" y="7979"/>
                  </a:cubicBezTo>
                  <a:cubicBezTo>
                    <a:pt x="3822" y="7909"/>
                    <a:pt x="4813" y="7826"/>
                    <a:pt x="5803" y="7728"/>
                  </a:cubicBezTo>
                  <a:cubicBezTo>
                    <a:pt x="6919" y="7630"/>
                    <a:pt x="8021" y="7491"/>
                    <a:pt x="9137" y="7337"/>
                  </a:cubicBezTo>
                  <a:cubicBezTo>
                    <a:pt x="9695" y="7268"/>
                    <a:pt x="10239" y="7184"/>
                    <a:pt x="10797" y="7100"/>
                  </a:cubicBezTo>
                  <a:cubicBezTo>
                    <a:pt x="11174" y="7048"/>
                    <a:pt x="11625" y="6874"/>
                    <a:pt x="12001" y="6874"/>
                  </a:cubicBezTo>
                  <a:cubicBezTo>
                    <a:pt x="12028" y="6874"/>
                    <a:pt x="12054" y="6875"/>
                    <a:pt x="12080" y="6877"/>
                  </a:cubicBezTo>
                  <a:cubicBezTo>
                    <a:pt x="11940" y="6626"/>
                    <a:pt x="11954" y="6347"/>
                    <a:pt x="11996" y="6082"/>
                  </a:cubicBezTo>
                  <a:cubicBezTo>
                    <a:pt x="12164" y="5064"/>
                    <a:pt x="12484" y="4157"/>
                    <a:pt x="12959" y="3306"/>
                  </a:cubicBezTo>
                  <a:lnTo>
                    <a:pt x="12945" y="3306"/>
                  </a:lnTo>
                  <a:cubicBezTo>
                    <a:pt x="13238" y="2804"/>
                    <a:pt x="13572" y="2316"/>
                    <a:pt x="13963" y="1828"/>
                  </a:cubicBezTo>
                  <a:cubicBezTo>
                    <a:pt x="14591" y="1061"/>
                    <a:pt x="15358" y="391"/>
                    <a:pt x="16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1605635" y="3613245"/>
              <a:ext cx="546565" cy="485071"/>
            </a:xfrm>
            <a:custGeom>
              <a:avLst/>
              <a:gdLst/>
              <a:ahLst/>
              <a:cxnLst/>
              <a:rect l="l" t="t" r="r" b="b"/>
              <a:pathLst>
                <a:path w="16363" h="14522" extrusionOk="0">
                  <a:moveTo>
                    <a:pt x="11578" y="1"/>
                  </a:moveTo>
                  <a:lnTo>
                    <a:pt x="11578" y="1"/>
                  </a:lnTo>
                  <a:cubicBezTo>
                    <a:pt x="9792" y="1284"/>
                    <a:pt x="7756" y="2177"/>
                    <a:pt x="5845" y="3251"/>
                  </a:cubicBezTo>
                  <a:cubicBezTo>
                    <a:pt x="3920" y="4325"/>
                    <a:pt x="2051" y="5636"/>
                    <a:pt x="907" y="7505"/>
                  </a:cubicBezTo>
                  <a:cubicBezTo>
                    <a:pt x="377" y="8370"/>
                    <a:pt x="1" y="9388"/>
                    <a:pt x="112" y="10392"/>
                  </a:cubicBezTo>
                  <a:cubicBezTo>
                    <a:pt x="238" y="11578"/>
                    <a:pt x="1019" y="12624"/>
                    <a:pt x="1995" y="13294"/>
                  </a:cubicBezTo>
                  <a:cubicBezTo>
                    <a:pt x="2986" y="13963"/>
                    <a:pt x="4143" y="14298"/>
                    <a:pt x="5315" y="14521"/>
                  </a:cubicBezTo>
                  <a:cubicBezTo>
                    <a:pt x="4729" y="14410"/>
                    <a:pt x="3641" y="13475"/>
                    <a:pt x="3181" y="13098"/>
                  </a:cubicBezTo>
                  <a:cubicBezTo>
                    <a:pt x="2525" y="12540"/>
                    <a:pt x="1953" y="11787"/>
                    <a:pt x="2051" y="10881"/>
                  </a:cubicBezTo>
                  <a:cubicBezTo>
                    <a:pt x="2260" y="9137"/>
                    <a:pt x="5050" y="8272"/>
                    <a:pt x="6501" y="7937"/>
                  </a:cubicBezTo>
                  <a:cubicBezTo>
                    <a:pt x="8147" y="7561"/>
                    <a:pt x="9834" y="7449"/>
                    <a:pt x="11522" y="7435"/>
                  </a:cubicBezTo>
                  <a:cubicBezTo>
                    <a:pt x="12387" y="7435"/>
                    <a:pt x="13252" y="7463"/>
                    <a:pt x="14130" y="7505"/>
                  </a:cubicBezTo>
                  <a:cubicBezTo>
                    <a:pt x="14491" y="7517"/>
                    <a:pt x="14862" y="7563"/>
                    <a:pt x="15234" y="7563"/>
                  </a:cubicBezTo>
                  <a:cubicBezTo>
                    <a:pt x="15280" y="7563"/>
                    <a:pt x="15326" y="7562"/>
                    <a:pt x="15372" y="7561"/>
                  </a:cubicBezTo>
                  <a:cubicBezTo>
                    <a:pt x="15618" y="7550"/>
                    <a:pt x="15918" y="7458"/>
                    <a:pt x="16178" y="7458"/>
                  </a:cubicBezTo>
                  <a:cubicBezTo>
                    <a:pt x="16242" y="7458"/>
                    <a:pt x="16304" y="7463"/>
                    <a:pt x="16362" y="7477"/>
                  </a:cubicBezTo>
                  <a:cubicBezTo>
                    <a:pt x="16055" y="6905"/>
                    <a:pt x="15511" y="6473"/>
                    <a:pt x="14898" y="6264"/>
                  </a:cubicBezTo>
                  <a:cubicBezTo>
                    <a:pt x="14158" y="6012"/>
                    <a:pt x="13335" y="6096"/>
                    <a:pt x="12596" y="5817"/>
                  </a:cubicBezTo>
                  <a:cubicBezTo>
                    <a:pt x="11536" y="5441"/>
                    <a:pt x="10825" y="4339"/>
                    <a:pt x="10713" y="3209"/>
                  </a:cubicBezTo>
                  <a:cubicBezTo>
                    <a:pt x="10588" y="2093"/>
                    <a:pt x="10978" y="963"/>
                    <a:pt x="1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2908333" y="2471414"/>
              <a:ext cx="100208" cy="107523"/>
            </a:xfrm>
            <a:custGeom>
              <a:avLst/>
              <a:gdLst/>
              <a:ahLst/>
              <a:cxnLst/>
              <a:rect l="l" t="t" r="r" b="b"/>
              <a:pathLst>
                <a:path w="3000" h="3219" extrusionOk="0">
                  <a:moveTo>
                    <a:pt x="2435" y="0"/>
                  </a:moveTo>
                  <a:cubicBezTo>
                    <a:pt x="1946" y="0"/>
                    <a:pt x="1333" y="606"/>
                    <a:pt x="1061" y="889"/>
                  </a:cubicBezTo>
                  <a:cubicBezTo>
                    <a:pt x="475" y="1531"/>
                    <a:pt x="85" y="2354"/>
                    <a:pt x="1" y="3219"/>
                  </a:cubicBezTo>
                  <a:cubicBezTo>
                    <a:pt x="280" y="2200"/>
                    <a:pt x="838" y="1266"/>
                    <a:pt x="1647" y="582"/>
                  </a:cubicBezTo>
                  <a:cubicBezTo>
                    <a:pt x="1882" y="414"/>
                    <a:pt x="2172" y="119"/>
                    <a:pt x="2472" y="119"/>
                  </a:cubicBezTo>
                  <a:cubicBezTo>
                    <a:pt x="2546" y="119"/>
                    <a:pt x="2619" y="137"/>
                    <a:pt x="2693" y="178"/>
                  </a:cubicBezTo>
                  <a:cubicBezTo>
                    <a:pt x="2860" y="289"/>
                    <a:pt x="2930" y="513"/>
                    <a:pt x="3000" y="708"/>
                  </a:cubicBezTo>
                  <a:cubicBezTo>
                    <a:pt x="2972" y="485"/>
                    <a:pt x="2930" y="262"/>
                    <a:pt x="2749" y="108"/>
                  </a:cubicBezTo>
                  <a:cubicBezTo>
                    <a:pt x="2655" y="32"/>
                    <a:pt x="2548" y="0"/>
                    <a:pt x="2435" y="0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2940032" y="2513868"/>
              <a:ext cx="56417" cy="63665"/>
            </a:xfrm>
            <a:custGeom>
              <a:avLst/>
              <a:gdLst/>
              <a:ahLst/>
              <a:cxnLst/>
              <a:rect l="l" t="t" r="r" b="b"/>
              <a:pathLst>
                <a:path w="1689" h="1906" extrusionOk="0">
                  <a:moveTo>
                    <a:pt x="1232" y="1"/>
                  </a:moveTo>
                  <a:cubicBezTo>
                    <a:pt x="1202" y="1"/>
                    <a:pt x="1173" y="3"/>
                    <a:pt x="1144" y="9"/>
                  </a:cubicBezTo>
                  <a:cubicBezTo>
                    <a:pt x="921" y="37"/>
                    <a:pt x="740" y="204"/>
                    <a:pt x="600" y="385"/>
                  </a:cubicBezTo>
                  <a:cubicBezTo>
                    <a:pt x="279" y="804"/>
                    <a:pt x="56" y="1404"/>
                    <a:pt x="0" y="1906"/>
                  </a:cubicBezTo>
                  <a:cubicBezTo>
                    <a:pt x="335" y="1571"/>
                    <a:pt x="600" y="1208"/>
                    <a:pt x="1033" y="985"/>
                  </a:cubicBezTo>
                  <a:cubicBezTo>
                    <a:pt x="1186" y="915"/>
                    <a:pt x="1339" y="846"/>
                    <a:pt x="1465" y="748"/>
                  </a:cubicBezTo>
                  <a:cubicBezTo>
                    <a:pt x="1590" y="637"/>
                    <a:pt x="1688" y="483"/>
                    <a:pt x="1660" y="316"/>
                  </a:cubicBezTo>
                  <a:cubicBezTo>
                    <a:pt x="1636" y="121"/>
                    <a:pt x="1431" y="1"/>
                    <a:pt x="1232" y="1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2854288" y="2544899"/>
              <a:ext cx="592226" cy="171555"/>
            </a:xfrm>
            <a:custGeom>
              <a:avLst/>
              <a:gdLst/>
              <a:ahLst/>
              <a:cxnLst/>
              <a:rect l="l" t="t" r="r" b="b"/>
              <a:pathLst>
                <a:path w="17730" h="5136" extrusionOk="0">
                  <a:moveTo>
                    <a:pt x="17729" y="0"/>
                  </a:moveTo>
                  <a:cubicBezTo>
                    <a:pt x="17255" y="642"/>
                    <a:pt x="16474" y="921"/>
                    <a:pt x="15735" y="1102"/>
                  </a:cubicBezTo>
                  <a:cubicBezTo>
                    <a:pt x="11484" y="1873"/>
                    <a:pt x="6959" y="5030"/>
                    <a:pt x="2553" y="5030"/>
                  </a:cubicBezTo>
                  <a:cubicBezTo>
                    <a:pt x="1697" y="5030"/>
                    <a:pt x="845" y="4911"/>
                    <a:pt x="1" y="4631"/>
                  </a:cubicBezTo>
                  <a:lnTo>
                    <a:pt x="1" y="4631"/>
                  </a:lnTo>
                  <a:cubicBezTo>
                    <a:pt x="928" y="4986"/>
                    <a:pt x="1870" y="5135"/>
                    <a:pt x="2821" y="5135"/>
                  </a:cubicBezTo>
                  <a:cubicBezTo>
                    <a:pt x="6987" y="5135"/>
                    <a:pt x="11304" y="2271"/>
                    <a:pt x="15177" y="1339"/>
                  </a:cubicBezTo>
                  <a:cubicBezTo>
                    <a:pt x="16111" y="1102"/>
                    <a:pt x="17172" y="851"/>
                    <a:pt x="17729" y="0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3163194" y="2199517"/>
              <a:ext cx="178503" cy="130637"/>
            </a:xfrm>
            <a:custGeom>
              <a:avLst/>
              <a:gdLst/>
              <a:ahLst/>
              <a:cxnLst/>
              <a:rect l="l" t="t" r="r" b="b"/>
              <a:pathLst>
                <a:path w="5344" h="3911" extrusionOk="0">
                  <a:moveTo>
                    <a:pt x="3334" y="1"/>
                  </a:moveTo>
                  <a:cubicBezTo>
                    <a:pt x="3241" y="1"/>
                    <a:pt x="3147" y="11"/>
                    <a:pt x="3055" y="32"/>
                  </a:cubicBezTo>
                  <a:cubicBezTo>
                    <a:pt x="2902" y="60"/>
                    <a:pt x="2763" y="116"/>
                    <a:pt x="2637" y="200"/>
                  </a:cubicBezTo>
                  <a:lnTo>
                    <a:pt x="2637" y="186"/>
                  </a:lnTo>
                  <a:cubicBezTo>
                    <a:pt x="2581" y="228"/>
                    <a:pt x="2525" y="256"/>
                    <a:pt x="2470" y="283"/>
                  </a:cubicBezTo>
                  <a:cubicBezTo>
                    <a:pt x="1828" y="688"/>
                    <a:pt x="1326" y="1288"/>
                    <a:pt x="949" y="1929"/>
                  </a:cubicBezTo>
                  <a:cubicBezTo>
                    <a:pt x="754" y="2264"/>
                    <a:pt x="614" y="2627"/>
                    <a:pt x="447" y="2962"/>
                  </a:cubicBezTo>
                  <a:cubicBezTo>
                    <a:pt x="336" y="3185"/>
                    <a:pt x="1" y="3547"/>
                    <a:pt x="238" y="3799"/>
                  </a:cubicBezTo>
                  <a:cubicBezTo>
                    <a:pt x="336" y="3910"/>
                    <a:pt x="517" y="3910"/>
                    <a:pt x="670" y="3910"/>
                  </a:cubicBezTo>
                  <a:cubicBezTo>
                    <a:pt x="2023" y="3799"/>
                    <a:pt x="3293" y="3227"/>
                    <a:pt x="4632" y="2976"/>
                  </a:cubicBezTo>
                  <a:cubicBezTo>
                    <a:pt x="4771" y="2934"/>
                    <a:pt x="4925" y="2920"/>
                    <a:pt x="5036" y="2822"/>
                  </a:cubicBezTo>
                  <a:cubicBezTo>
                    <a:pt x="5343" y="2529"/>
                    <a:pt x="4799" y="1581"/>
                    <a:pt x="4660" y="1274"/>
                  </a:cubicBezTo>
                  <a:cubicBezTo>
                    <a:pt x="4492" y="925"/>
                    <a:pt x="4436" y="535"/>
                    <a:pt x="4102" y="270"/>
                  </a:cubicBezTo>
                  <a:cubicBezTo>
                    <a:pt x="3883" y="92"/>
                    <a:pt x="3609" y="1"/>
                    <a:pt x="3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3539206" y="2363891"/>
              <a:ext cx="71782" cy="68408"/>
            </a:xfrm>
            <a:custGeom>
              <a:avLst/>
              <a:gdLst/>
              <a:ahLst/>
              <a:cxnLst/>
              <a:rect l="l" t="t" r="r" b="b"/>
              <a:pathLst>
                <a:path w="2149" h="2048" extrusionOk="0">
                  <a:moveTo>
                    <a:pt x="786" y="1"/>
                  </a:moveTo>
                  <a:cubicBezTo>
                    <a:pt x="542" y="1"/>
                    <a:pt x="309" y="30"/>
                    <a:pt x="126" y="77"/>
                  </a:cubicBezTo>
                  <a:cubicBezTo>
                    <a:pt x="112" y="77"/>
                    <a:pt x="84" y="77"/>
                    <a:pt x="70" y="91"/>
                  </a:cubicBezTo>
                  <a:cubicBezTo>
                    <a:pt x="0" y="147"/>
                    <a:pt x="56" y="244"/>
                    <a:pt x="112" y="314"/>
                  </a:cubicBezTo>
                  <a:cubicBezTo>
                    <a:pt x="516" y="830"/>
                    <a:pt x="837" y="1416"/>
                    <a:pt x="1074" y="2030"/>
                  </a:cubicBezTo>
                  <a:cubicBezTo>
                    <a:pt x="1079" y="2042"/>
                    <a:pt x="1088" y="2047"/>
                    <a:pt x="1101" y="2047"/>
                  </a:cubicBezTo>
                  <a:cubicBezTo>
                    <a:pt x="1267" y="2047"/>
                    <a:pt x="2040" y="1101"/>
                    <a:pt x="2079" y="998"/>
                  </a:cubicBezTo>
                  <a:lnTo>
                    <a:pt x="2107" y="928"/>
                  </a:lnTo>
                  <a:cubicBezTo>
                    <a:pt x="2134" y="858"/>
                    <a:pt x="2148" y="788"/>
                    <a:pt x="2148" y="719"/>
                  </a:cubicBezTo>
                  <a:cubicBezTo>
                    <a:pt x="2148" y="607"/>
                    <a:pt x="2107" y="523"/>
                    <a:pt x="2037" y="440"/>
                  </a:cubicBezTo>
                  <a:cubicBezTo>
                    <a:pt x="1787" y="116"/>
                    <a:pt x="1267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2996415" y="3115648"/>
              <a:ext cx="137551" cy="143497"/>
            </a:xfrm>
            <a:custGeom>
              <a:avLst/>
              <a:gdLst/>
              <a:ahLst/>
              <a:cxnLst/>
              <a:rect l="l" t="t" r="r" b="b"/>
              <a:pathLst>
                <a:path w="4118" h="4296" extrusionOk="0">
                  <a:moveTo>
                    <a:pt x="1954" y="1"/>
                  </a:moveTo>
                  <a:cubicBezTo>
                    <a:pt x="1614" y="1"/>
                    <a:pt x="1246" y="196"/>
                    <a:pt x="977" y="433"/>
                  </a:cubicBezTo>
                  <a:cubicBezTo>
                    <a:pt x="572" y="796"/>
                    <a:pt x="0" y="1340"/>
                    <a:pt x="335" y="1897"/>
                  </a:cubicBezTo>
                  <a:cubicBezTo>
                    <a:pt x="795" y="2651"/>
                    <a:pt x="1758" y="3962"/>
                    <a:pt x="2622" y="4241"/>
                  </a:cubicBezTo>
                  <a:cubicBezTo>
                    <a:pt x="2738" y="4278"/>
                    <a:pt x="2840" y="4295"/>
                    <a:pt x="2929" y="4295"/>
                  </a:cubicBezTo>
                  <a:cubicBezTo>
                    <a:pt x="4117" y="4295"/>
                    <a:pt x="3138" y="1235"/>
                    <a:pt x="2762" y="586"/>
                  </a:cubicBezTo>
                  <a:cubicBezTo>
                    <a:pt x="2650" y="405"/>
                    <a:pt x="2539" y="210"/>
                    <a:pt x="2343" y="112"/>
                  </a:cubicBezTo>
                  <a:cubicBezTo>
                    <a:pt x="2316" y="84"/>
                    <a:pt x="2288" y="70"/>
                    <a:pt x="2260" y="56"/>
                  </a:cubicBezTo>
                  <a:lnTo>
                    <a:pt x="2246" y="56"/>
                  </a:lnTo>
                  <a:cubicBezTo>
                    <a:pt x="2153" y="18"/>
                    <a:pt x="2055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2811900" y="2976326"/>
              <a:ext cx="123489" cy="111698"/>
            </a:xfrm>
            <a:custGeom>
              <a:avLst/>
              <a:gdLst/>
              <a:ahLst/>
              <a:cxnLst/>
              <a:rect l="l" t="t" r="r" b="b"/>
              <a:pathLst>
                <a:path w="3697" h="3344" extrusionOk="0">
                  <a:moveTo>
                    <a:pt x="1664" y="0"/>
                  </a:moveTo>
                  <a:cubicBezTo>
                    <a:pt x="1653" y="0"/>
                    <a:pt x="1643" y="0"/>
                    <a:pt x="1632" y="1"/>
                  </a:cubicBezTo>
                  <a:cubicBezTo>
                    <a:pt x="1507" y="15"/>
                    <a:pt x="1395" y="57"/>
                    <a:pt x="1284" y="112"/>
                  </a:cubicBezTo>
                  <a:cubicBezTo>
                    <a:pt x="1214" y="154"/>
                    <a:pt x="1144" y="210"/>
                    <a:pt x="1075" y="266"/>
                  </a:cubicBezTo>
                  <a:cubicBezTo>
                    <a:pt x="0" y="1103"/>
                    <a:pt x="70" y="1605"/>
                    <a:pt x="1116" y="2358"/>
                  </a:cubicBezTo>
                  <a:cubicBezTo>
                    <a:pt x="1790" y="2851"/>
                    <a:pt x="2633" y="3343"/>
                    <a:pt x="3499" y="3343"/>
                  </a:cubicBezTo>
                  <a:cubicBezTo>
                    <a:pt x="3565" y="3343"/>
                    <a:pt x="3631" y="3340"/>
                    <a:pt x="3697" y="3335"/>
                  </a:cubicBezTo>
                  <a:cubicBezTo>
                    <a:pt x="3697" y="2274"/>
                    <a:pt x="3125" y="1033"/>
                    <a:pt x="2344" y="336"/>
                  </a:cubicBezTo>
                  <a:cubicBezTo>
                    <a:pt x="2156" y="161"/>
                    <a:pt x="1917" y="0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1832071" y="3201860"/>
              <a:ext cx="141660" cy="106420"/>
            </a:xfrm>
            <a:custGeom>
              <a:avLst/>
              <a:gdLst/>
              <a:ahLst/>
              <a:cxnLst/>
              <a:rect l="l" t="t" r="r" b="b"/>
              <a:pathLst>
                <a:path w="4241" h="3186" extrusionOk="0">
                  <a:moveTo>
                    <a:pt x="2924" y="1"/>
                  </a:moveTo>
                  <a:cubicBezTo>
                    <a:pt x="2435" y="1"/>
                    <a:pt x="1942" y="167"/>
                    <a:pt x="1479" y="349"/>
                  </a:cubicBezTo>
                  <a:cubicBezTo>
                    <a:pt x="1242" y="432"/>
                    <a:pt x="963" y="530"/>
                    <a:pt x="726" y="656"/>
                  </a:cubicBezTo>
                  <a:cubicBezTo>
                    <a:pt x="307" y="893"/>
                    <a:pt x="1" y="1214"/>
                    <a:pt x="224" y="1785"/>
                  </a:cubicBezTo>
                  <a:cubicBezTo>
                    <a:pt x="419" y="2274"/>
                    <a:pt x="754" y="2720"/>
                    <a:pt x="1172" y="3041"/>
                  </a:cubicBezTo>
                  <a:cubicBezTo>
                    <a:pt x="1257" y="3113"/>
                    <a:pt x="1362" y="3186"/>
                    <a:pt x="1471" y="3186"/>
                  </a:cubicBezTo>
                  <a:cubicBezTo>
                    <a:pt x="1487" y="3186"/>
                    <a:pt x="1504" y="3184"/>
                    <a:pt x="1521" y="3180"/>
                  </a:cubicBezTo>
                  <a:cubicBezTo>
                    <a:pt x="1619" y="3152"/>
                    <a:pt x="1702" y="3083"/>
                    <a:pt x="1772" y="2999"/>
                  </a:cubicBezTo>
                  <a:cubicBezTo>
                    <a:pt x="2163" y="2567"/>
                    <a:pt x="4241" y="1032"/>
                    <a:pt x="3878" y="349"/>
                  </a:cubicBezTo>
                  <a:cubicBezTo>
                    <a:pt x="3795" y="209"/>
                    <a:pt x="3641" y="126"/>
                    <a:pt x="3488" y="84"/>
                  </a:cubicBezTo>
                  <a:cubicBezTo>
                    <a:pt x="3301" y="25"/>
                    <a:pt x="3113" y="1"/>
                    <a:pt x="2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1768239" y="3381565"/>
              <a:ext cx="82972" cy="89452"/>
            </a:xfrm>
            <a:custGeom>
              <a:avLst/>
              <a:gdLst/>
              <a:ahLst/>
              <a:cxnLst/>
              <a:rect l="l" t="t" r="r" b="b"/>
              <a:pathLst>
                <a:path w="2484" h="2678" extrusionOk="0">
                  <a:moveTo>
                    <a:pt x="1738" y="1"/>
                  </a:moveTo>
                  <a:cubicBezTo>
                    <a:pt x="1385" y="1"/>
                    <a:pt x="1054" y="208"/>
                    <a:pt x="754" y="437"/>
                  </a:cubicBezTo>
                  <a:cubicBezTo>
                    <a:pt x="628" y="534"/>
                    <a:pt x="475" y="632"/>
                    <a:pt x="349" y="757"/>
                  </a:cubicBezTo>
                  <a:cubicBezTo>
                    <a:pt x="140" y="981"/>
                    <a:pt x="1" y="1273"/>
                    <a:pt x="210" y="1706"/>
                  </a:cubicBezTo>
                  <a:cubicBezTo>
                    <a:pt x="391" y="2069"/>
                    <a:pt x="642" y="2389"/>
                    <a:pt x="935" y="2599"/>
                  </a:cubicBezTo>
                  <a:cubicBezTo>
                    <a:pt x="990" y="2642"/>
                    <a:pt x="1053" y="2677"/>
                    <a:pt x="1111" y="2677"/>
                  </a:cubicBezTo>
                  <a:cubicBezTo>
                    <a:pt x="1127" y="2677"/>
                    <a:pt x="1143" y="2674"/>
                    <a:pt x="1158" y="2668"/>
                  </a:cubicBezTo>
                  <a:cubicBezTo>
                    <a:pt x="1214" y="2640"/>
                    <a:pt x="1256" y="2571"/>
                    <a:pt x="1284" y="2501"/>
                  </a:cubicBezTo>
                  <a:cubicBezTo>
                    <a:pt x="1465" y="2124"/>
                    <a:pt x="2483" y="702"/>
                    <a:pt x="2177" y="199"/>
                  </a:cubicBezTo>
                  <a:cubicBezTo>
                    <a:pt x="2107" y="88"/>
                    <a:pt x="2009" y="46"/>
                    <a:pt x="1912" y="18"/>
                  </a:cubicBezTo>
                  <a:cubicBezTo>
                    <a:pt x="1853" y="6"/>
                    <a:pt x="1796" y="1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1430439" y="3656267"/>
              <a:ext cx="124792" cy="91189"/>
            </a:xfrm>
            <a:custGeom>
              <a:avLst/>
              <a:gdLst/>
              <a:ahLst/>
              <a:cxnLst/>
              <a:rect l="l" t="t" r="r" b="b"/>
              <a:pathLst>
                <a:path w="3736" h="2730" extrusionOk="0">
                  <a:moveTo>
                    <a:pt x="2071" y="0"/>
                  </a:moveTo>
                  <a:cubicBezTo>
                    <a:pt x="1670" y="0"/>
                    <a:pt x="1251" y="52"/>
                    <a:pt x="935" y="135"/>
                  </a:cubicBezTo>
                  <a:cubicBezTo>
                    <a:pt x="754" y="177"/>
                    <a:pt x="615" y="233"/>
                    <a:pt x="517" y="289"/>
                  </a:cubicBezTo>
                  <a:cubicBezTo>
                    <a:pt x="154" y="540"/>
                    <a:pt x="29" y="1014"/>
                    <a:pt x="15" y="1447"/>
                  </a:cubicBezTo>
                  <a:cubicBezTo>
                    <a:pt x="1" y="1726"/>
                    <a:pt x="29" y="2018"/>
                    <a:pt x="154" y="2269"/>
                  </a:cubicBezTo>
                  <a:cubicBezTo>
                    <a:pt x="294" y="2521"/>
                    <a:pt x="545" y="2730"/>
                    <a:pt x="824" y="2730"/>
                  </a:cubicBezTo>
                  <a:cubicBezTo>
                    <a:pt x="1047" y="2730"/>
                    <a:pt x="1242" y="2618"/>
                    <a:pt x="1424" y="2507"/>
                  </a:cubicBezTo>
                  <a:cubicBezTo>
                    <a:pt x="2093" y="2088"/>
                    <a:pt x="2693" y="1558"/>
                    <a:pt x="3181" y="944"/>
                  </a:cubicBezTo>
                  <a:cubicBezTo>
                    <a:pt x="3736" y="246"/>
                    <a:pt x="294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1317706" y="3809151"/>
              <a:ext cx="89352" cy="73953"/>
            </a:xfrm>
            <a:custGeom>
              <a:avLst/>
              <a:gdLst/>
              <a:ahLst/>
              <a:cxnLst/>
              <a:rect l="l" t="t" r="r" b="b"/>
              <a:pathLst>
                <a:path w="2675" h="2214" extrusionOk="0">
                  <a:moveTo>
                    <a:pt x="1679" y="1"/>
                  </a:moveTo>
                  <a:cubicBezTo>
                    <a:pt x="1526" y="1"/>
                    <a:pt x="1331" y="53"/>
                    <a:pt x="1088" y="175"/>
                  </a:cubicBezTo>
                  <a:cubicBezTo>
                    <a:pt x="865" y="287"/>
                    <a:pt x="656" y="412"/>
                    <a:pt x="475" y="566"/>
                  </a:cubicBezTo>
                  <a:cubicBezTo>
                    <a:pt x="377" y="636"/>
                    <a:pt x="279" y="719"/>
                    <a:pt x="196" y="803"/>
                  </a:cubicBezTo>
                  <a:cubicBezTo>
                    <a:pt x="112" y="873"/>
                    <a:pt x="42" y="956"/>
                    <a:pt x="14" y="1068"/>
                  </a:cubicBezTo>
                  <a:cubicBezTo>
                    <a:pt x="0" y="1166"/>
                    <a:pt x="42" y="1263"/>
                    <a:pt x="98" y="1361"/>
                  </a:cubicBezTo>
                  <a:cubicBezTo>
                    <a:pt x="223" y="1640"/>
                    <a:pt x="377" y="1947"/>
                    <a:pt x="656" y="2114"/>
                  </a:cubicBezTo>
                  <a:cubicBezTo>
                    <a:pt x="769" y="2183"/>
                    <a:pt x="882" y="2213"/>
                    <a:pt x="993" y="2213"/>
                  </a:cubicBezTo>
                  <a:cubicBezTo>
                    <a:pt x="1933" y="2213"/>
                    <a:pt x="2674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3198601" y="2378020"/>
              <a:ext cx="161267" cy="145100"/>
            </a:xfrm>
            <a:custGeom>
              <a:avLst/>
              <a:gdLst/>
              <a:ahLst/>
              <a:cxnLst/>
              <a:rect l="l" t="t" r="r" b="b"/>
              <a:pathLst>
                <a:path w="4828" h="4344" extrusionOk="0">
                  <a:moveTo>
                    <a:pt x="2424" y="0"/>
                  </a:moveTo>
                  <a:cubicBezTo>
                    <a:pt x="2241" y="0"/>
                    <a:pt x="2055" y="24"/>
                    <a:pt x="1870" y="73"/>
                  </a:cubicBezTo>
                  <a:cubicBezTo>
                    <a:pt x="698" y="379"/>
                    <a:pt x="1" y="1565"/>
                    <a:pt x="308" y="2723"/>
                  </a:cubicBezTo>
                  <a:cubicBezTo>
                    <a:pt x="566" y="3696"/>
                    <a:pt x="1444" y="4343"/>
                    <a:pt x="2405" y="4343"/>
                  </a:cubicBezTo>
                  <a:cubicBezTo>
                    <a:pt x="2587" y="4343"/>
                    <a:pt x="2773" y="4320"/>
                    <a:pt x="2958" y="4271"/>
                  </a:cubicBezTo>
                  <a:cubicBezTo>
                    <a:pt x="4130" y="3964"/>
                    <a:pt x="4827" y="2779"/>
                    <a:pt x="4520" y="1621"/>
                  </a:cubicBezTo>
                  <a:cubicBezTo>
                    <a:pt x="4274" y="648"/>
                    <a:pt x="3388" y="0"/>
                    <a:pt x="2424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203277" y="2383699"/>
              <a:ext cx="152382" cy="137284"/>
            </a:xfrm>
            <a:custGeom>
              <a:avLst/>
              <a:gdLst/>
              <a:ahLst/>
              <a:cxnLst/>
              <a:rect l="l" t="t" r="r" b="b"/>
              <a:pathLst>
                <a:path w="4562" h="4110" extrusionOk="0">
                  <a:moveTo>
                    <a:pt x="2303" y="0"/>
                  </a:moveTo>
                  <a:cubicBezTo>
                    <a:pt x="2128" y="0"/>
                    <a:pt x="1950" y="23"/>
                    <a:pt x="1772" y="70"/>
                  </a:cubicBezTo>
                  <a:cubicBezTo>
                    <a:pt x="670" y="349"/>
                    <a:pt x="0" y="1479"/>
                    <a:pt x="293" y="2581"/>
                  </a:cubicBezTo>
                  <a:cubicBezTo>
                    <a:pt x="541" y="3499"/>
                    <a:pt x="1374" y="4110"/>
                    <a:pt x="2291" y="4110"/>
                  </a:cubicBezTo>
                  <a:cubicBezTo>
                    <a:pt x="2460" y="4110"/>
                    <a:pt x="2632" y="4089"/>
                    <a:pt x="2804" y="4045"/>
                  </a:cubicBezTo>
                  <a:cubicBezTo>
                    <a:pt x="3906" y="3752"/>
                    <a:pt x="4562" y="2636"/>
                    <a:pt x="4283" y="1535"/>
                  </a:cubicBezTo>
                  <a:cubicBezTo>
                    <a:pt x="4037" y="610"/>
                    <a:pt x="3212" y="0"/>
                    <a:pt x="2303" y="0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198601" y="2378087"/>
              <a:ext cx="144466" cy="105819"/>
            </a:xfrm>
            <a:custGeom>
              <a:avLst/>
              <a:gdLst/>
              <a:ahLst/>
              <a:cxnLst/>
              <a:rect l="l" t="t" r="r" b="b"/>
              <a:pathLst>
                <a:path w="4325" h="3168" extrusionOk="0">
                  <a:moveTo>
                    <a:pt x="2418" y="1"/>
                  </a:moveTo>
                  <a:cubicBezTo>
                    <a:pt x="2237" y="1"/>
                    <a:pt x="2053" y="24"/>
                    <a:pt x="1870" y="71"/>
                  </a:cubicBezTo>
                  <a:cubicBezTo>
                    <a:pt x="698" y="377"/>
                    <a:pt x="1" y="1563"/>
                    <a:pt x="308" y="2721"/>
                  </a:cubicBezTo>
                  <a:cubicBezTo>
                    <a:pt x="350" y="2888"/>
                    <a:pt x="405" y="3028"/>
                    <a:pt x="475" y="3167"/>
                  </a:cubicBezTo>
                  <a:cubicBezTo>
                    <a:pt x="977" y="2567"/>
                    <a:pt x="2177" y="1438"/>
                    <a:pt x="4325" y="1117"/>
                  </a:cubicBezTo>
                  <a:cubicBezTo>
                    <a:pt x="3940" y="425"/>
                    <a:pt x="3204" y="1"/>
                    <a:pt x="2418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320687" y="2445026"/>
              <a:ext cx="25185" cy="19006"/>
            </a:xfrm>
            <a:custGeom>
              <a:avLst/>
              <a:gdLst/>
              <a:ahLst/>
              <a:cxnLst/>
              <a:rect l="l" t="t" r="r" b="b"/>
              <a:pathLst>
                <a:path w="754" h="569" extrusionOk="0">
                  <a:moveTo>
                    <a:pt x="302" y="0"/>
                  </a:moveTo>
                  <a:cubicBezTo>
                    <a:pt x="184" y="0"/>
                    <a:pt x="85" y="50"/>
                    <a:pt x="56" y="145"/>
                  </a:cubicBezTo>
                  <a:cubicBezTo>
                    <a:pt x="0" y="284"/>
                    <a:pt x="98" y="452"/>
                    <a:pt x="293" y="535"/>
                  </a:cubicBezTo>
                  <a:cubicBezTo>
                    <a:pt x="351" y="558"/>
                    <a:pt x="409" y="569"/>
                    <a:pt x="463" y="569"/>
                  </a:cubicBezTo>
                  <a:cubicBezTo>
                    <a:pt x="577" y="569"/>
                    <a:pt x="674" y="519"/>
                    <a:pt x="712" y="424"/>
                  </a:cubicBezTo>
                  <a:cubicBezTo>
                    <a:pt x="754" y="284"/>
                    <a:pt x="656" y="117"/>
                    <a:pt x="475" y="33"/>
                  </a:cubicBezTo>
                  <a:cubicBezTo>
                    <a:pt x="417" y="11"/>
                    <a:pt x="358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3246600" y="2421343"/>
              <a:ext cx="65268" cy="58421"/>
            </a:xfrm>
            <a:custGeom>
              <a:avLst/>
              <a:gdLst/>
              <a:ahLst/>
              <a:cxnLst/>
              <a:rect l="l" t="t" r="r" b="b"/>
              <a:pathLst>
                <a:path w="1954" h="1749" extrusionOk="0">
                  <a:moveTo>
                    <a:pt x="983" y="1"/>
                  </a:moveTo>
                  <a:cubicBezTo>
                    <a:pt x="907" y="1"/>
                    <a:pt x="831" y="11"/>
                    <a:pt x="754" y="31"/>
                  </a:cubicBezTo>
                  <a:cubicBezTo>
                    <a:pt x="280" y="143"/>
                    <a:pt x="1" y="631"/>
                    <a:pt x="126" y="1091"/>
                  </a:cubicBezTo>
                  <a:cubicBezTo>
                    <a:pt x="231" y="1488"/>
                    <a:pt x="581" y="1749"/>
                    <a:pt x="971" y="1749"/>
                  </a:cubicBezTo>
                  <a:cubicBezTo>
                    <a:pt x="1046" y="1749"/>
                    <a:pt x="1123" y="1739"/>
                    <a:pt x="1200" y="1719"/>
                  </a:cubicBezTo>
                  <a:cubicBezTo>
                    <a:pt x="1674" y="1593"/>
                    <a:pt x="1953" y="1119"/>
                    <a:pt x="1828" y="659"/>
                  </a:cubicBezTo>
                  <a:cubicBezTo>
                    <a:pt x="1723" y="261"/>
                    <a:pt x="1372" y="1"/>
                    <a:pt x="983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3219577" y="2435540"/>
              <a:ext cx="44292" cy="34071"/>
            </a:xfrm>
            <a:custGeom>
              <a:avLst/>
              <a:gdLst/>
              <a:ahLst/>
              <a:cxnLst/>
              <a:rect l="l" t="t" r="r" b="b"/>
              <a:pathLst>
                <a:path w="1326" h="1020" extrusionOk="0">
                  <a:moveTo>
                    <a:pt x="883" y="0"/>
                  </a:moveTo>
                  <a:cubicBezTo>
                    <a:pt x="723" y="0"/>
                    <a:pt x="537" y="64"/>
                    <a:pt x="377" y="192"/>
                  </a:cubicBezTo>
                  <a:cubicBezTo>
                    <a:pt x="98" y="415"/>
                    <a:pt x="1" y="736"/>
                    <a:pt x="154" y="917"/>
                  </a:cubicBezTo>
                  <a:cubicBezTo>
                    <a:pt x="217" y="986"/>
                    <a:pt x="316" y="1019"/>
                    <a:pt x="429" y="1019"/>
                  </a:cubicBezTo>
                  <a:cubicBezTo>
                    <a:pt x="592" y="1019"/>
                    <a:pt x="785" y="951"/>
                    <a:pt x="949" y="819"/>
                  </a:cubicBezTo>
                  <a:cubicBezTo>
                    <a:pt x="1228" y="596"/>
                    <a:pt x="1326" y="275"/>
                    <a:pt x="1172" y="108"/>
                  </a:cubicBezTo>
                  <a:cubicBezTo>
                    <a:pt x="1106" y="36"/>
                    <a:pt x="1002" y="0"/>
                    <a:pt x="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3175319" y="2377853"/>
              <a:ext cx="216682" cy="139121"/>
            </a:xfrm>
            <a:custGeom>
              <a:avLst/>
              <a:gdLst/>
              <a:ahLst/>
              <a:cxnLst/>
              <a:rect l="l" t="t" r="r" b="b"/>
              <a:pathLst>
                <a:path w="6487" h="4165" extrusionOk="0">
                  <a:moveTo>
                    <a:pt x="3840" y="0"/>
                  </a:moveTo>
                  <a:cubicBezTo>
                    <a:pt x="3353" y="0"/>
                    <a:pt x="2747" y="99"/>
                    <a:pt x="2009" y="468"/>
                  </a:cubicBezTo>
                  <a:cubicBezTo>
                    <a:pt x="754" y="1082"/>
                    <a:pt x="140" y="2379"/>
                    <a:pt x="0" y="4165"/>
                  </a:cubicBezTo>
                  <a:cubicBezTo>
                    <a:pt x="684" y="2268"/>
                    <a:pt x="1632" y="1124"/>
                    <a:pt x="3013" y="761"/>
                  </a:cubicBezTo>
                  <a:cubicBezTo>
                    <a:pt x="3308" y="684"/>
                    <a:pt x="3588" y="652"/>
                    <a:pt x="3849" y="652"/>
                  </a:cubicBezTo>
                  <a:cubicBezTo>
                    <a:pt x="4997" y="652"/>
                    <a:pt x="5775" y="1263"/>
                    <a:pt x="5775" y="1263"/>
                  </a:cubicBezTo>
                  <a:lnTo>
                    <a:pt x="5789" y="1961"/>
                  </a:lnTo>
                  <a:cubicBezTo>
                    <a:pt x="5789" y="1961"/>
                    <a:pt x="6319" y="1166"/>
                    <a:pt x="6487" y="817"/>
                  </a:cubicBezTo>
                  <a:lnTo>
                    <a:pt x="6487" y="817"/>
                  </a:lnTo>
                  <a:cubicBezTo>
                    <a:pt x="6328" y="891"/>
                    <a:pt x="6239" y="904"/>
                    <a:pt x="6196" y="904"/>
                  </a:cubicBezTo>
                  <a:cubicBezTo>
                    <a:pt x="6175" y="904"/>
                    <a:pt x="6166" y="901"/>
                    <a:pt x="6166" y="901"/>
                  </a:cubicBezTo>
                  <a:lnTo>
                    <a:pt x="6473" y="384"/>
                  </a:lnTo>
                  <a:lnTo>
                    <a:pt x="6473" y="384"/>
                  </a:lnTo>
                  <a:cubicBezTo>
                    <a:pt x="6472" y="384"/>
                    <a:pt x="6096" y="426"/>
                    <a:pt x="5831" y="468"/>
                  </a:cubicBezTo>
                  <a:cubicBezTo>
                    <a:pt x="5970" y="287"/>
                    <a:pt x="6054" y="22"/>
                    <a:pt x="6054" y="22"/>
                  </a:cubicBezTo>
                  <a:lnTo>
                    <a:pt x="6054" y="22"/>
                  </a:lnTo>
                  <a:cubicBezTo>
                    <a:pt x="6054" y="22"/>
                    <a:pt x="5630" y="141"/>
                    <a:pt x="5195" y="141"/>
                  </a:cubicBezTo>
                  <a:cubicBezTo>
                    <a:pt x="5094" y="141"/>
                    <a:pt x="4993" y="135"/>
                    <a:pt x="4896" y="119"/>
                  </a:cubicBezTo>
                  <a:cubicBezTo>
                    <a:pt x="4641" y="86"/>
                    <a:pt x="4292" y="0"/>
                    <a:pt x="38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3316946" y="2455915"/>
              <a:ext cx="49436" cy="59657"/>
            </a:xfrm>
            <a:custGeom>
              <a:avLst/>
              <a:gdLst/>
              <a:ahLst/>
              <a:cxnLst/>
              <a:rect l="l" t="t" r="r" b="b"/>
              <a:pathLst>
                <a:path w="1480" h="1786" extrusionOk="0">
                  <a:moveTo>
                    <a:pt x="1465" y="0"/>
                  </a:moveTo>
                  <a:lnTo>
                    <a:pt x="1465" y="0"/>
                  </a:lnTo>
                  <a:cubicBezTo>
                    <a:pt x="1098" y="1023"/>
                    <a:pt x="139" y="1701"/>
                    <a:pt x="26" y="1778"/>
                  </a:cubicBezTo>
                  <a:lnTo>
                    <a:pt x="26" y="1778"/>
                  </a:lnTo>
                  <a:cubicBezTo>
                    <a:pt x="449" y="1649"/>
                    <a:pt x="841" y="1365"/>
                    <a:pt x="991" y="1242"/>
                  </a:cubicBezTo>
                  <a:cubicBezTo>
                    <a:pt x="1145" y="1116"/>
                    <a:pt x="1479" y="335"/>
                    <a:pt x="1465" y="0"/>
                  </a:cubicBezTo>
                  <a:close/>
                  <a:moveTo>
                    <a:pt x="26" y="1778"/>
                  </a:moveTo>
                  <a:cubicBezTo>
                    <a:pt x="17" y="1781"/>
                    <a:pt x="9" y="1783"/>
                    <a:pt x="1" y="1786"/>
                  </a:cubicBezTo>
                  <a:lnTo>
                    <a:pt x="15" y="1786"/>
                  </a:lnTo>
                  <a:cubicBezTo>
                    <a:pt x="15" y="1786"/>
                    <a:pt x="19" y="1783"/>
                    <a:pt x="26" y="1778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3348177" y="2484808"/>
              <a:ext cx="25653" cy="13060"/>
            </a:xfrm>
            <a:custGeom>
              <a:avLst/>
              <a:gdLst/>
              <a:ahLst/>
              <a:cxnLst/>
              <a:rect l="l" t="t" r="r" b="b"/>
              <a:pathLst>
                <a:path w="768" h="391" extrusionOk="0">
                  <a:moveTo>
                    <a:pt x="768" y="0"/>
                  </a:moveTo>
                  <a:lnTo>
                    <a:pt x="154" y="56"/>
                  </a:lnTo>
                  <a:lnTo>
                    <a:pt x="0" y="39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3352820" y="2474086"/>
              <a:ext cx="22413" cy="14463"/>
            </a:xfrm>
            <a:custGeom>
              <a:avLst/>
              <a:gdLst/>
              <a:ahLst/>
              <a:cxnLst/>
              <a:rect l="l" t="t" r="r" b="b"/>
              <a:pathLst>
                <a:path w="671" h="433" extrusionOk="0">
                  <a:moveTo>
                    <a:pt x="670" y="0"/>
                  </a:moveTo>
                  <a:lnTo>
                    <a:pt x="154" y="84"/>
                  </a:lnTo>
                  <a:lnTo>
                    <a:pt x="1" y="433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201874" y="2362722"/>
              <a:ext cx="82504" cy="41954"/>
            </a:xfrm>
            <a:custGeom>
              <a:avLst/>
              <a:gdLst/>
              <a:ahLst/>
              <a:cxnLst/>
              <a:rect l="l" t="t" r="r" b="b"/>
              <a:pathLst>
                <a:path w="2470" h="1256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1632" y="84"/>
                    <a:pt x="684" y="433"/>
                    <a:pt x="0" y="1256"/>
                  </a:cubicBezTo>
                  <a:cubicBezTo>
                    <a:pt x="0" y="1256"/>
                    <a:pt x="1144" y="266"/>
                    <a:pt x="2469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" name="Google Shape;1093;p21"/>
          <p:cNvGrpSpPr/>
          <p:nvPr/>
        </p:nvGrpSpPr>
        <p:grpSpPr>
          <a:xfrm>
            <a:off x="5993344" y="3565554"/>
            <a:ext cx="642079" cy="888558"/>
            <a:chOff x="5130422" y="3131815"/>
            <a:chExt cx="853601" cy="1181279"/>
          </a:xfrm>
        </p:grpSpPr>
        <p:sp>
          <p:nvSpPr>
            <p:cNvPr id="1094" name="Google Shape;1094;p21"/>
            <p:cNvSpPr/>
            <p:nvPr/>
          </p:nvSpPr>
          <p:spPr>
            <a:xfrm>
              <a:off x="5718874" y="3862060"/>
              <a:ext cx="239997" cy="365256"/>
            </a:xfrm>
            <a:custGeom>
              <a:avLst/>
              <a:gdLst/>
              <a:ahLst/>
              <a:cxnLst/>
              <a:rect l="l" t="t" r="r" b="b"/>
              <a:pathLst>
                <a:path w="7185" h="10935" extrusionOk="0">
                  <a:moveTo>
                    <a:pt x="4436" y="0"/>
                  </a:moveTo>
                  <a:cubicBezTo>
                    <a:pt x="4436" y="0"/>
                    <a:pt x="1437" y="5552"/>
                    <a:pt x="726" y="7184"/>
                  </a:cubicBezTo>
                  <a:cubicBezTo>
                    <a:pt x="1" y="8830"/>
                    <a:pt x="1967" y="9234"/>
                    <a:pt x="2860" y="9625"/>
                  </a:cubicBezTo>
                  <a:cubicBezTo>
                    <a:pt x="3698" y="9991"/>
                    <a:pt x="5124" y="10935"/>
                    <a:pt x="5655" y="10935"/>
                  </a:cubicBezTo>
                  <a:cubicBezTo>
                    <a:pt x="5690" y="10935"/>
                    <a:pt x="5721" y="10931"/>
                    <a:pt x="5747" y="10922"/>
                  </a:cubicBezTo>
                  <a:cubicBezTo>
                    <a:pt x="6166" y="10782"/>
                    <a:pt x="6110" y="10364"/>
                    <a:pt x="6110" y="10364"/>
                  </a:cubicBezTo>
                  <a:lnTo>
                    <a:pt x="6110" y="10364"/>
                  </a:lnTo>
                  <a:cubicBezTo>
                    <a:pt x="6110" y="10364"/>
                    <a:pt x="6113" y="10364"/>
                    <a:pt x="6119" y="10364"/>
                  </a:cubicBezTo>
                  <a:cubicBezTo>
                    <a:pt x="6161" y="10364"/>
                    <a:pt x="6337" y="10354"/>
                    <a:pt x="6459" y="10183"/>
                  </a:cubicBezTo>
                  <a:cubicBezTo>
                    <a:pt x="6598" y="9987"/>
                    <a:pt x="6445" y="9820"/>
                    <a:pt x="6445" y="9820"/>
                  </a:cubicBezTo>
                  <a:cubicBezTo>
                    <a:pt x="6961" y="9680"/>
                    <a:pt x="6933" y="9234"/>
                    <a:pt x="6347" y="9081"/>
                  </a:cubicBezTo>
                  <a:cubicBezTo>
                    <a:pt x="6277" y="9067"/>
                    <a:pt x="6208" y="9053"/>
                    <a:pt x="6138" y="9039"/>
                  </a:cubicBezTo>
                  <a:cubicBezTo>
                    <a:pt x="5371" y="8955"/>
                    <a:pt x="4380" y="8899"/>
                    <a:pt x="3948" y="8634"/>
                  </a:cubicBezTo>
                  <a:cubicBezTo>
                    <a:pt x="3502" y="8369"/>
                    <a:pt x="3334" y="8397"/>
                    <a:pt x="4171" y="7923"/>
                  </a:cubicBezTo>
                  <a:cubicBezTo>
                    <a:pt x="5022" y="7449"/>
                    <a:pt x="7059" y="6417"/>
                    <a:pt x="7170" y="3292"/>
                  </a:cubicBezTo>
                  <a:cubicBezTo>
                    <a:pt x="7184" y="2999"/>
                    <a:pt x="7156" y="2734"/>
                    <a:pt x="7128" y="2497"/>
                  </a:cubicBezTo>
                  <a:cubicBezTo>
                    <a:pt x="6766" y="140"/>
                    <a:pt x="4436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5537165" y="3506624"/>
              <a:ext cx="354133" cy="620117"/>
            </a:xfrm>
            <a:custGeom>
              <a:avLst/>
              <a:gdLst/>
              <a:ahLst/>
              <a:cxnLst/>
              <a:rect l="l" t="t" r="r" b="b"/>
              <a:pathLst>
                <a:path w="10602" h="18565" extrusionOk="0">
                  <a:moveTo>
                    <a:pt x="5416" y="0"/>
                  </a:moveTo>
                  <a:cubicBezTo>
                    <a:pt x="3937" y="0"/>
                    <a:pt x="1560" y="828"/>
                    <a:pt x="1423" y="1170"/>
                  </a:cubicBezTo>
                  <a:cubicBezTo>
                    <a:pt x="1326" y="1393"/>
                    <a:pt x="921" y="2802"/>
                    <a:pt x="572" y="4476"/>
                  </a:cubicBezTo>
                  <a:cubicBezTo>
                    <a:pt x="517" y="4769"/>
                    <a:pt x="447" y="5076"/>
                    <a:pt x="391" y="5396"/>
                  </a:cubicBezTo>
                  <a:cubicBezTo>
                    <a:pt x="182" y="6540"/>
                    <a:pt x="29" y="7726"/>
                    <a:pt x="1" y="8716"/>
                  </a:cubicBezTo>
                  <a:cubicBezTo>
                    <a:pt x="1" y="9483"/>
                    <a:pt x="252" y="10599"/>
                    <a:pt x="670" y="11813"/>
                  </a:cubicBezTo>
                  <a:cubicBezTo>
                    <a:pt x="1722" y="14900"/>
                    <a:pt x="3791" y="18565"/>
                    <a:pt x="4900" y="18565"/>
                  </a:cubicBezTo>
                  <a:cubicBezTo>
                    <a:pt x="4908" y="18565"/>
                    <a:pt x="4916" y="18564"/>
                    <a:pt x="4924" y="18564"/>
                  </a:cubicBezTo>
                  <a:cubicBezTo>
                    <a:pt x="5887" y="18508"/>
                    <a:pt x="7561" y="17685"/>
                    <a:pt x="8844" y="15551"/>
                  </a:cubicBezTo>
                  <a:cubicBezTo>
                    <a:pt x="8872" y="15509"/>
                    <a:pt x="8886" y="15481"/>
                    <a:pt x="8900" y="15453"/>
                  </a:cubicBezTo>
                  <a:cubicBezTo>
                    <a:pt x="9541" y="14351"/>
                    <a:pt x="10085" y="12929"/>
                    <a:pt x="10378" y="11088"/>
                  </a:cubicBezTo>
                  <a:cubicBezTo>
                    <a:pt x="10406" y="10892"/>
                    <a:pt x="10434" y="10683"/>
                    <a:pt x="10462" y="10460"/>
                  </a:cubicBezTo>
                  <a:cubicBezTo>
                    <a:pt x="10602" y="9274"/>
                    <a:pt x="10602" y="8200"/>
                    <a:pt x="10490" y="7238"/>
                  </a:cubicBezTo>
                  <a:cubicBezTo>
                    <a:pt x="10406" y="6484"/>
                    <a:pt x="10267" y="5801"/>
                    <a:pt x="10085" y="5187"/>
                  </a:cubicBezTo>
                  <a:cubicBezTo>
                    <a:pt x="10016" y="4964"/>
                    <a:pt x="9946" y="4741"/>
                    <a:pt x="9876" y="4546"/>
                  </a:cubicBezTo>
                  <a:cubicBezTo>
                    <a:pt x="9137" y="2411"/>
                    <a:pt x="8049" y="1323"/>
                    <a:pt x="8105" y="1310"/>
                  </a:cubicBezTo>
                  <a:cubicBezTo>
                    <a:pt x="8105" y="1310"/>
                    <a:pt x="7742" y="989"/>
                    <a:pt x="7128" y="612"/>
                  </a:cubicBezTo>
                  <a:cubicBezTo>
                    <a:pt x="6877" y="459"/>
                    <a:pt x="6570" y="291"/>
                    <a:pt x="6236" y="138"/>
                  </a:cubicBezTo>
                  <a:cubicBezTo>
                    <a:pt x="6030" y="41"/>
                    <a:pt x="5745" y="0"/>
                    <a:pt x="5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510610" y="3654196"/>
              <a:ext cx="376947" cy="379786"/>
            </a:xfrm>
            <a:custGeom>
              <a:avLst/>
              <a:gdLst/>
              <a:ahLst/>
              <a:cxnLst/>
              <a:rect l="l" t="t" r="r" b="b"/>
              <a:pathLst>
                <a:path w="11285" h="11370" extrusionOk="0">
                  <a:moveTo>
                    <a:pt x="2574" y="1"/>
                  </a:moveTo>
                  <a:cubicBezTo>
                    <a:pt x="2291" y="1"/>
                    <a:pt x="1995" y="53"/>
                    <a:pt x="1744" y="211"/>
                  </a:cubicBezTo>
                  <a:cubicBezTo>
                    <a:pt x="1563" y="323"/>
                    <a:pt x="1381" y="602"/>
                    <a:pt x="1186" y="978"/>
                  </a:cubicBezTo>
                  <a:cubicBezTo>
                    <a:pt x="572" y="2234"/>
                    <a:pt x="1" y="4661"/>
                    <a:pt x="280" y="5930"/>
                  </a:cubicBezTo>
                  <a:lnTo>
                    <a:pt x="1465" y="7395"/>
                  </a:lnTo>
                  <a:lnTo>
                    <a:pt x="3990" y="10505"/>
                  </a:lnTo>
                  <a:cubicBezTo>
                    <a:pt x="3990" y="10505"/>
                    <a:pt x="4004" y="10533"/>
                    <a:pt x="4032" y="10547"/>
                  </a:cubicBezTo>
                  <a:cubicBezTo>
                    <a:pt x="4213" y="10701"/>
                    <a:pt x="4896" y="11161"/>
                    <a:pt x="6807" y="11342"/>
                  </a:cubicBezTo>
                  <a:cubicBezTo>
                    <a:pt x="7023" y="11361"/>
                    <a:pt x="7234" y="11369"/>
                    <a:pt x="7440" y="11369"/>
                  </a:cubicBezTo>
                  <a:cubicBezTo>
                    <a:pt x="8315" y="11369"/>
                    <a:pt x="9096" y="11216"/>
                    <a:pt x="9695" y="11035"/>
                  </a:cubicBezTo>
                  <a:cubicBezTo>
                    <a:pt x="10336" y="9933"/>
                    <a:pt x="10880" y="8511"/>
                    <a:pt x="11173" y="6670"/>
                  </a:cubicBezTo>
                  <a:lnTo>
                    <a:pt x="11173" y="6670"/>
                  </a:lnTo>
                  <a:cubicBezTo>
                    <a:pt x="10738" y="7010"/>
                    <a:pt x="9718" y="7549"/>
                    <a:pt x="7556" y="7549"/>
                  </a:cubicBezTo>
                  <a:cubicBezTo>
                    <a:pt x="7503" y="7549"/>
                    <a:pt x="7448" y="7549"/>
                    <a:pt x="7393" y="7548"/>
                  </a:cubicBezTo>
                  <a:lnTo>
                    <a:pt x="7393" y="7548"/>
                  </a:lnTo>
                  <a:lnTo>
                    <a:pt x="7407" y="7562"/>
                  </a:lnTo>
                  <a:cubicBezTo>
                    <a:pt x="4115" y="7520"/>
                    <a:pt x="2023" y="5400"/>
                    <a:pt x="2023" y="5400"/>
                  </a:cubicBezTo>
                  <a:lnTo>
                    <a:pt x="3041" y="2122"/>
                  </a:lnTo>
                  <a:cubicBezTo>
                    <a:pt x="3041" y="2122"/>
                    <a:pt x="5495" y="4038"/>
                    <a:pt x="7817" y="4038"/>
                  </a:cubicBezTo>
                  <a:cubicBezTo>
                    <a:pt x="7946" y="4038"/>
                    <a:pt x="8075" y="4032"/>
                    <a:pt x="8202" y="4019"/>
                  </a:cubicBezTo>
                  <a:cubicBezTo>
                    <a:pt x="9709" y="3880"/>
                    <a:pt x="10741" y="3266"/>
                    <a:pt x="11285" y="2820"/>
                  </a:cubicBezTo>
                  <a:cubicBezTo>
                    <a:pt x="11201" y="2066"/>
                    <a:pt x="11062" y="1383"/>
                    <a:pt x="10880" y="769"/>
                  </a:cubicBezTo>
                  <a:cubicBezTo>
                    <a:pt x="10406" y="1056"/>
                    <a:pt x="9217" y="1690"/>
                    <a:pt x="7623" y="1690"/>
                  </a:cubicBezTo>
                  <a:cubicBezTo>
                    <a:pt x="7435" y="1690"/>
                    <a:pt x="7242" y="1681"/>
                    <a:pt x="7045" y="1662"/>
                  </a:cubicBezTo>
                  <a:cubicBezTo>
                    <a:pt x="4631" y="1425"/>
                    <a:pt x="3655" y="211"/>
                    <a:pt x="3655" y="211"/>
                  </a:cubicBezTo>
                  <a:cubicBezTo>
                    <a:pt x="3655" y="211"/>
                    <a:pt x="3141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5130422" y="4058701"/>
              <a:ext cx="359244" cy="171889"/>
            </a:xfrm>
            <a:custGeom>
              <a:avLst/>
              <a:gdLst/>
              <a:ahLst/>
              <a:cxnLst/>
              <a:rect l="l" t="t" r="r" b="b"/>
              <a:pathLst>
                <a:path w="10755" h="5146" extrusionOk="0">
                  <a:moveTo>
                    <a:pt x="583" y="0"/>
                  </a:moveTo>
                  <a:cubicBezTo>
                    <a:pt x="495" y="0"/>
                    <a:pt x="417" y="37"/>
                    <a:pt x="335" y="125"/>
                  </a:cubicBezTo>
                  <a:cubicBezTo>
                    <a:pt x="0" y="474"/>
                    <a:pt x="391" y="1827"/>
                    <a:pt x="2065" y="3250"/>
                  </a:cubicBezTo>
                  <a:cubicBezTo>
                    <a:pt x="2344" y="3487"/>
                    <a:pt x="2665" y="3724"/>
                    <a:pt x="3041" y="3961"/>
                  </a:cubicBezTo>
                  <a:cubicBezTo>
                    <a:pt x="3125" y="4031"/>
                    <a:pt x="3223" y="4086"/>
                    <a:pt x="3306" y="4142"/>
                  </a:cubicBezTo>
                  <a:cubicBezTo>
                    <a:pt x="4143" y="4658"/>
                    <a:pt x="4980" y="4937"/>
                    <a:pt x="5775" y="5063"/>
                  </a:cubicBezTo>
                  <a:cubicBezTo>
                    <a:pt x="6131" y="5120"/>
                    <a:pt x="6477" y="5145"/>
                    <a:pt x="6809" y="5145"/>
                  </a:cubicBezTo>
                  <a:cubicBezTo>
                    <a:pt x="8185" y="5145"/>
                    <a:pt x="9315" y="4711"/>
                    <a:pt x="9820" y="4296"/>
                  </a:cubicBezTo>
                  <a:cubicBezTo>
                    <a:pt x="10755" y="3542"/>
                    <a:pt x="7951" y="1771"/>
                    <a:pt x="7491" y="1478"/>
                  </a:cubicBezTo>
                  <a:cubicBezTo>
                    <a:pt x="7031" y="1199"/>
                    <a:pt x="4548" y="348"/>
                    <a:pt x="4548" y="348"/>
                  </a:cubicBezTo>
                  <a:cubicBezTo>
                    <a:pt x="4548" y="348"/>
                    <a:pt x="4450" y="655"/>
                    <a:pt x="3725" y="725"/>
                  </a:cubicBezTo>
                  <a:cubicBezTo>
                    <a:pt x="3634" y="732"/>
                    <a:pt x="3533" y="735"/>
                    <a:pt x="3421" y="735"/>
                  </a:cubicBezTo>
                  <a:cubicBezTo>
                    <a:pt x="3310" y="735"/>
                    <a:pt x="3188" y="732"/>
                    <a:pt x="3055" y="725"/>
                  </a:cubicBezTo>
                  <a:cubicBezTo>
                    <a:pt x="2944" y="711"/>
                    <a:pt x="2832" y="697"/>
                    <a:pt x="2706" y="683"/>
                  </a:cubicBezTo>
                  <a:cubicBezTo>
                    <a:pt x="2469" y="655"/>
                    <a:pt x="2260" y="613"/>
                    <a:pt x="2079" y="571"/>
                  </a:cubicBezTo>
                  <a:cubicBezTo>
                    <a:pt x="1224" y="350"/>
                    <a:pt x="856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5195190" y="4077306"/>
              <a:ext cx="37311" cy="113702"/>
            </a:xfrm>
            <a:custGeom>
              <a:avLst/>
              <a:gdLst/>
              <a:ahLst/>
              <a:cxnLst/>
              <a:rect l="l" t="t" r="r" b="b"/>
              <a:pathLst>
                <a:path w="1117" h="3404" extrusionOk="0">
                  <a:moveTo>
                    <a:pt x="140" y="0"/>
                  </a:moveTo>
                  <a:cubicBezTo>
                    <a:pt x="70" y="628"/>
                    <a:pt x="0" y="1507"/>
                    <a:pt x="56" y="2149"/>
                  </a:cubicBezTo>
                  <a:cubicBezTo>
                    <a:pt x="70" y="2316"/>
                    <a:pt x="98" y="2497"/>
                    <a:pt x="126" y="2693"/>
                  </a:cubicBezTo>
                  <a:cubicBezTo>
                    <a:pt x="405" y="2930"/>
                    <a:pt x="726" y="3167"/>
                    <a:pt x="1102" y="3404"/>
                  </a:cubicBezTo>
                  <a:cubicBezTo>
                    <a:pt x="991" y="2846"/>
                    <a:pt x="907" y="2162"/>
                    <a:pt x="963" y="1479"/>
                  </a:cubicBezTo>
                  <a:cubicBezTo>
                    <a:pt x="1019" y="907"/>
                    <a:pt x="1074" y="475"/>
                    <a:pt x="1116" y="168"/>
                  </a:cubicBezTo>
                  <a:cubicBezTo>
                    <a:pt x="1005" y="154"/>
                    <a:pt x="893" y="140"/>
                    <a:pt x="767" y="126"/>
                  </a:cubicBezTo>
                  <a:cubicBezTo>
                    <a:pt x="530" y="98"/>
                    <a:pt x="321" y="56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5535294" y="3902978"/>
              <a:ext cx="255362" cy="410116"/>
            </a:xfrm>
            <a:custGeom>
              <a:avLst/>
              <a:gdLst/>
              <a:ahLst/>
              <a:cxnLst/>
              <a:rect l="l" t="t" r="r" b="b"/>
              <a:pathLst>
                <a:path w="7645" h="12278" extrusionOk="0">
                  <a:moveTo>
                    <a:pt x="2999" y="0"/>
                  </a:moveTo>
                  <a:cubicBezTo>
                    <a:pt x="2619" y="0"/>
                    <a:pt x="2372" y="44"/>
                    <a:pt x="2372" y="44"/>
                  </a:cubicBezTo>
                  <a:cubicBezTo>
                    <a:pt x="2372" y="44"/>
                    <a:pt x="1256" y="4341"/>
                    <a:pt x="935" y="5233"/>
                  </a:cubicBezTo>
                  <a:cubicBezTo>
                    <a:pt x="601" y="6112"/>
                    <a:pt x="1" y="7842"/>
                    <a:pt x="71" y="8776"/>
                  </a:cubicBezTo>
                  <a:cubicBezTo>
                    <a:pt x="126" y="9711"/>
                    <a:pt x="754" y="9878"/>
                    <a:pt x="2037" y="10325"/>
                  </a:cubicBezTo>
                  <a:cubicBezTo>
                    <a:pt x="3321" y="10771"/>
                    <a:pt x="4255" y="11747"/>
                    <a:pt x="4701" y="12124"/>
                  </a:cubicBezTo>
                  <a:cubicBezTo>
                    <a:pt x="4835" y="12234"/>
                    <a:pt x="4994" y="12277"/>
                    <a:pt x="5150" y="12277"/>
                  </a:cubicBezTo>
                  <a:cubicBezTo>
                    <a:pt x="5272" y="12277"/>
                    <a:pt x="5392" y="12251"/>
                    <a:pt x="5497" y="12208"/>
                  </a:cubicBezTo>
                  <a:cubicBezTo>
                    <a:pt x="5720" y="12124"/>
                    <a:pt x="5887" y="11971"/>
                    <a:pt x="5915" y="11831"/>
                  </a:cubicBezTo>
                  <a:cubicBezTo>
                    <a:pt x="5971" y="11580"/>
                    <a:pt x="5538" y="11273"/>
                    <a:pt x="4967" y="10869"/>
                  </a:cubicBezTo>
                  <a:cubicBezTo>
                    <a:pt x="4883" y="10827"/>
                    <a:pt x="4813" y="10785"/>
                    <a:pt x="4743" y="10729"/>
                  </a:cubicBezTo>
                  <a:lnTo>
                    <a:pt x="4743" y="10729"/>
                  </a:lnTo>
                  <a:cubicBezTo>
                    <a:pt x="5340" y="10997"/>
                    <a:pt x="6107" y="11233"/>
                    <a:pt x="6570" y="11233"/>
                  </a:cubicBezTo>
                  <a:cubicBezTo>
                    <a:pt x="6638" y="11233"/>
                    <a:pt x="6699" y="11228"/>
                    <a:pt x="6752" y="11217"/>
                  </a:cubicBezTo>
                  <a:cubicBezTo>
                    <a:pt x="7170" y="11134"/>
                    <a:pt x="7198" y="10785"/>
                    <a:pt x="6989" y="10562"/>
                  </a:cubicBezTo>
                  <a:cubicBezTo>
                    <a:pt x="6989" y="10562"/>
                    <a:pt x="6989" y="10562"/>
                    <a:pt x="6975" y="10548"/>
                  </a:cubicBezTo>
                  <a:cubicBezTo>
                    <a:pt x="6752" y="10325"/>
                    <a:pt x="5302" y="10060"/>
                    <a:pt x="5301" y="10060"/>
                  </a:cubicBezTo>
                  <a:lnTo>
                    <a:pt x="5301" y="10060"/>
                  </a:lnTo>
                  <a:cubicBezTo>
                    <a:pt x="5301" y="10060"/>
                    <a:pt x="5399" y="10074"/>
                    <a:pt x="5552" y="10074"/>
                  </a:cubicBezTo>
                  <a:lnTo>
                    <a:pt x="5566" y="10074"/>
                  </a:lnTo>
                  <a:cubicBezTo>
                    <a:pt x="5727" y="10081"/>
                    <a:pt x="5939" y="10087"/>
                    <a:pt x="6147" y="10087"/>
                  </a:cubicBezTo>
                  <a:cubicBezTo>
                    <a:pt x="6354" y="10087"/>
                    <a:pt x="6557" y="10081"/>
                    <a:pt x="6696" y="10060"/>
                  </a:cubicBezTo>
                  <a:cubicBezTo>
                    <a:pt x="7115" y="9990"/>
                    <a:pt x="7505" y="9976"/>
                    <a:pt x="7240" y="9460"/>
                  </a:cubicBezTo>
                  <a:cubicBezTo>
                    <a:pt x="7184" y="9320"/>
                    <a:pt x="7059" y="9237"/>
                    <a:pt x="6891" y="9195"/>
                  </a:cubicBezTo>
                  <a:cubicBezTo>
                    <a:pt x="6738" y="9148"/>
                    <a:pt x="6554" y="9133"/>
                    <a:pt x="6363" y="9133"/>
                  </a:cubicBezTo>
                  <a:cubicBezTo>
                    <a:pt x="5982" y="9133"/>
                    <a:pt x="5576" y="9195"/>
                    <a:pt x="5343" y="9195"/>
                  </a:cubicBezTo>
                  <a:cubicBezTo>
                    <a:pt x="5164" y="9195"/>
                    <a:pt x="4926" y="9209"/>
                    <a:pt x="4692" y="9209"/>
                  </a:cubicBezTo>
                  <a:cubicBezTo>
                    <a:pt x="4308" y="9209"/>
                    <a:pt x="3932" y="9171"/>
                    <a:pt x="3837" y="8972"/>
                  </a:cubicBezTo>
                  <a:cubicBezTo>
                    <a:pt x="3683" y="8665"/>
                    <a:pt x="4339" y="8093"/>
                    <a:pt x="5608" y="7521"/>
                  </a:cubicBezTo>
                  <a:cubicBezTo>
                    <a:pt x="6864" y="6935"/>
                    <a:pt x="7645" y="5694"/>
                    <a:pt x="6640" y="2569"/>
                  </a:cubicBezTo>
                  <a:cubicBezTo>
                    <a:pt x="6417" y="1858"/>
                    <a:pt x="6068" y="1328"/>
                    <a:pt x="5664" y="951"/>
                  </a:cubicBezTo>
                  <a:cubicBezTo>
                    <a:pt x="4794" y="144"/>
                    <a:pt x="3682" y="0"/>
                    <a:pt x="2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5755684" y="3946368"/>
              <a:ext cx="2839" cy="4710"/>
            </a:xfrm>
            <a:custGeom>
              <a:avLst/>
              <a:gdLst/>
              <a:ahLst/>
              <a:cxnLst/>
              <a:rect l="l" t="t" r="r" b="b"/>
              <a:pathLst>
                <a:path w="85" h="141" extrusionOk="0">
                  <a:moveTo>
                    <a:pt x="1" y="1"/>
                  </a:moveTo>
                  <a:cubicBezTo>
                    <a:pt x="26" y="33"/>
                    <a:pt x="46" y="62"/>
                    <a:pt x="60" y="86"/>
                  </a:cubicBezTo>
                  <a:lnTo>
                    <a:pt x="60" y="86"/>
                  </a:lnTo>
                  <a:lnTo>
                    <a:pt x="28" y="15"/>
                  </a:lnTo>
                  <a:cubicBezTo>
                    <a:pt x="14" y="15"/>
                    <a:pt x="14" y="1"/>
                    <a:pt x="1" y="1"/>
                  </a:cubicBezTo>
                  <a:close/>
                  <a:moveTo>
                    <a:pt x="60" y="86"/>
                  </a:moveTo>
                  <a:lnTo>
                    <a:pt x="84" y="140"/>
                  </a:lnTo>
                  <a:cubicBezTo>
                    <a:pt x="84" y="133"/>
                    <a:pt x="76" y="113"/>
                    <a:pt x="60" y="86"/>
                  </a:cubicBezTo>
                  <a:close/>
                </a:path>
              </a:pathLst>
            </a:custGeom>
            <a:solidFill>
              <a:srgbClr val="250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239448" y="3541964"/>
              <a:ext cx="437072" cy="676835"/>
            </a:xfrm>
            <a:custGeom>
              <a:avLst/>
              <a:gdLst/>
              <a:ahLst/>
              <a:cxnLst/>
              <a:rect l="l" t="t" r="r" b="b"/>
              <a:pathLst>
                <a:path w="13085" h="20263" extrusionOk="0">
                  <a:moveTo>
                    <a:pt x="4617" y="0"/>
                  </a:moveTo>
                  <a:cubicBezTo>
                    <a:pt x="4617" y="0"/>
                    <a:pt x="4199" y="0"/>
                    <a:pt x="3515" y="600"/>
                  </a:cubicBezTo>
                  <a:cubicBezTo>
                    <a:pt x="3111" y="963"/>
                    <a:pt x="2609" y="1535"/>
                    <a:pt x="2065" y="2455"/>
                  </a:cubicBezTo>
                  <a:cubicBezTo>
                    <a:pt x="1981" y="2595"/>
                    <a:pt x="1897" y="2734"/>
                    <a:pt x="1814" y="2902"/>
                  </a:cubicBezTo>
                  <a:cubicBezTo>
                    <a:pt x="1437" y="3571"/>
                    <a:pt x="1061" y="4590"/>
                    <a:pt x="754" y="5803"/>
                  </a:cubicBezTo>
                  <a:cubicBezTo>
                    <a:pt x="489" y="6835"/>
                    <a:pt x="279" y="8007"/>
                    <a:pt x="154" y="9220"/>
                  </a:cubicBezTo>
                  <a:cubicBezTo>
                    <a:pt x="42" y="10308"/>
                    <a:pt x="0" y="11438"/>
                    <a:pt x="84" y="12526"/>
                  </a:cubicBezTo>
                  <a:cubicBezTo>
                    <a:pt x="168" y="13754"/>
                    <a:pt x="377" y="14939"/>
                    <a:pt x="782" y="15986"/>
                  </a:cubicBezTo>
                  <a:cubicBezTo>
                    <a:pt x="1172" y="16990"/>
                    <a:pt x="1730" y="17855"/>
                    <a:pt x="2497" y="18496"/>
                  </a:cubicBezTo>
                  <a:cubicBezTo>
                    <a:pt x="3237" y="19110"/>
                    <a:pt x="3990" y="19542"/>
                    <a:pt x="4729" y="19821"/>
                  </a:cubicBezTo>
                  <a:cubicBezTo>
                    <a:pt x="5544" y="20131"/>
                    <a:pt x="6347" y="20263"/>
                    <a:pt x="7110" y="20263"/>
                  </a:cubicBezTo>
                  <a:cubicBezTo>
                    <a:pt x="9403" y="20263"/>
                    <a:pt x="11330" y="19072"/>
                    <a:pt x="12094" y="17952"/>
                  </a:cubicBezTo>
                  <a:cubicBezTo>
                    <a:pt x="12401" y="17492"/>
                    <a:pt x="12652" y="16920"/>
                    <a:pt x="12805" y="16306"/>
                  </a:cubicBezTo>
                  <a:cubicBezTo>
                    <a:pt x="13001" y="15511"/>
                    <a:pt x="13084" y="14647"/>
                    <a:pt x="13014" y="13796"/>
                  </a:cubicBezTo>
                  <a:cubicBezTo>
                    <a:pt x="12959" y="13015"/>
                    <a:pt x="12777" y="12261"/>
                    <a:pt x="12457" y="11578"/>
                  </a:cubicBezTo>
                  <a:cubicBezTo>
                    <a:pt x="12331" y="11299"/>
                    <a:pt x="12164" y="11020"/>
                    <a:pt x="11996" y="10769"/>
                  </a:cubicBezTo>
                  <a:cubicBezTo>
                    <a:pt x="11954" y="10727"/>
                    <a:pt x="11927" y="10685"/>
                    <a:pt x="11885" y="10629"/>
                  </a:cubicBezTo>
                  <a:cubicBezTo>
                    <a:pt x="11634" y="10308"/>
                    <a:pt x="11424" y="9974"/>
                    <a:pt x="11229" y="9667"/>
                  </a:cubicBezTo>
                  <a:cubicBezTo>
                    <a:pt x="10532" y="8523"/>
                    <a:pt x="10211" y="7533"/>
                    <a:pt x="10099" y="7058"/>
                  </a:cubicBezTo>
                  <a:cubicBezTo>
                    <a:pt x="10043" y="6863"/>
                    <a:pt x="10029" y="6752"/>
                    <a:pt x="10029" y="6752"/>
                  </a:cubicBezTo>
                  <a:cubicBezTo>
                    <a:pt x="10029" y="6752"/>
                    <a:pt x="9011" y="4952"/>
                    <a:pt x="8230" y="3641"/>
                  </a:cubicBezTo>
                  <a:cubicBezTo>
                    <a:pt x="7854" y="3027"/>
                    <a:pt x="7547" y="2539"/>
                    <a:pt x="7393" y="2372"/>
                  </a:cubicBezTo>
                  <a:cubicBezTo>
                    <a:pt x="6933" y="1828"/>
                    <a:pt x="4617" y="0"/>
                    <a:pt x="4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5308859" y="3562473"/>
              <a:ext cx="305700" cy="308840"/>
            </a:xfrm>
            <a:custGeom>
              <a:avLst/>
              <a:gdLst/>
              <a:ahLst/>
              <a:cxnLst/>
              <a:rect l="l" t="t" r="r" b="b"/>
              <a:pathLst>
                <a:path w="9152" h="9246" extrusionOk="0">
                  <a:moveTo>
                    <a:pt x="1437" y="0"/>
                  </a:moveTo>
                  <a:cubicBezTo>
                    <a:pt x="1033" y="349"/>
                    <a:pt x="531" y="921"/>
                    <a:pt x="1" y="1841"/>
                  </a:cubicBezTo>
                  <a:cubicBezTo>
                    <a:pt x="322" y="3459"/>
                    <a:pt x="1242" y="6026"/>
                    <a:pt x="3879" y="7714"/>
                  </a:cubicBezTo>
                  <a:cubicBezTo>
                    <a:pt x="5759" y="8918"/>
                    <a:pt x="7119" y="9245"/>
                    <a:pt x="8042" y="9245"/>
                  </a:cubicBezTo>
                  <a:cubicBezTo>
                    <a:pt x="8530" y="9245"/>
                    <a:pt x="8896" y="9154"/>
                    <a:pt x="9151" y="9053"/>
                  </a:cubicBezTo>
                  <a:cubicBezTo>
                    <a:pt x="8454" y="7909"/>
                    <a:pt x="8147" y="6919"/>
                    <a:pt x="8021" y="6444"/>
                  </a:cubicBezTo>
                  <a:cubicBezTo>
                    <a:pt x="6864" y="5900"/>
                    <a:pt x="4897" y="4812"/>
                    <a:pt x="3390" y="3013"/>
                  </a:cubicBezTo>
                  <a:cubicBezTo>
                    <a:pt x="2233" y="1646"/>
                    <a:pt x="1689" y="642"/>
                    <a:pt x="1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5244559" y="3735799"/>
              <a:ext cx="410984" cy="222795"/>
            </a:xfrm>
            <a:custGeom>
              <a:avLst/>
              <a:gdLst/>
              <a:ahLst/>
              <a:cxnLst/>
              <a:rect l="l" t="t" r="r" b="b"/>
              <a:pathLst>
                <a:path w="12304" h="6670" extrusionOk="0">
                  <a:moveTo>
                    <a:pt x="601" y="0"/>
                  </a:moveTo>
                  <a:cubicBezTo>
                    <a:pt x="350" y="1032"/>
                    <a:pt x="126" y="2204"/>
                    <a:pt x="1" y="3431"/>
                  </a:cubicBezTo>
                  <a:cubicBezTo>
                    <a:pt x="1019" y="4366"/>
                    <a:pt x="3139" y="6012"/>
                    <a:pt x="6069" y="6500"/>
                  </a:cubicBezTo>
                  <a:cubicBezTo>
                    <a:pt x="6809" y="6620"/>
                    <a:pt x="7491" y="6670"/>
                    <a:pt x="8113" y="6670"/>
                  </a:cubicBezTo>
                  <a:cubicBezTo>
                    <a:pt x="10302" y="6670"/>
                    <a:pt x="11739" y="6057"/>
                    <a:pt x="12304" y="5775"/>
                  </a:cubicBezTo>
                  <a:cubicBezTo>
                    <a:pt x="12178" y="5496"/>
                    <a:pt x="12025" y="5217"/>
                    <a:pt x="11843" y="4966"/>
                  </a:cubicBezTo>
                  <a:cubicBezTo>
                    <a:pt x="11568" y="5009"/>
                    <a:pt x="11141" y="5057"/>
                    <a:pt x="10591" y="5057"/>
                  </a:cubicBezTo>
                  <a:cubicBezTo>
                    <a:pt x="9189" y="5057"/>
                    <a:pt x="6985" y="4747"/>
                    <a:pt x="4450" y="3264"/>
                  </a:cubicBezTo>
                  <a:cubicBezTo>
                    <a:pt x="2442" y="2078"/>
                    <a:pt x="1284" y="921"/>
                    <a:pt x="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5242254" y="3960364"/>
              <a:ext cx="434266" cy="166378"/>
            </a:xfrm>
            <a:custGeom>
              <a:avLst/>
              <a:gdLst/>
              <a:ahLst/>
              <a:cxnLst/>
              <a:rect l="l" t="t" r="r" b="b"/>
              <a:pathLst>
                <a:path w="13001" h="49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242"/>
                    <a:pt x="293" y="2427"/>
                    <a:pt x="698" y="3460"/>
                  </a:cubicBezTo>
                  <a:cubicBezTo>
                    <a:pt x="1479" y="3948"/>
                    <a:pt x="3418" y="4938"/>
                    <a:pt x="6458" y="4980"/>
                  </a:cubicBezTo>
                  <a:cubicBezTo>
                    <a:pt x="6509" y="4980"/>
                    <a:pt x="6559" y="4981"/>
                    <a:pt x="6610" y="4981"/>
                  </a:cubicBezTo>
                  <a:cubicBezTo>
                    <a:pt x="9439" y="4981"/>
                    <a:pt x="11652" y="4219"/>
                    <a:pt x="12721" y="3780"/>
                  </a:cubicBezTo>
                  <a:cubicBezTo>
                    <a:pt x="12930" y="2999"/>
                    <a:pt x="13000" y="2134"/>
                    <a:pt x="12930" y="1270"/>
                  </a:cubicBezTo>
                  <a:lnTo>
                    <a:pt x="12930" y="1270"/>
                  </a:lnTo>
                  <a:cubicBezTo>
                    <a:pt x="12116" y="1735"/>
                    <a:pt x="10002" y="2773"/>
                    <a:pt x="7550" y="2773"/>
                  </a:cubicBezTo>
                  <a:cubicBezTo>
                    <a:pt x="7062" y="2773"/>
                    <a:pt x="6561" y="2732"/>
                    <a:pt x="6054" y="2637"/>
                  </a:cubicBezTo>
                  <a:cubicBezTo>
                    <a:pt x="3362" y="2134"/>
                    <a:pt x="1102" y="7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5612187" y="3697686"/>
              <a:ext cx="143998" cy="154654"/>
            </a:xfrm>
            <a:custGeom>
              <a:avLst/>
              <a:gdLst/>
              <a:ahLst/>
              <a:cxnLst/>
              <a:rect l="l" t="t" r="r" b="b"/>
              <a:pathLst>
                <a:path w="4311" h="4630" extrusionOk="0">
                  <a:moveTo>
                    <a:pt x="563" y="0"/>
                  </a:moveTo>
                  <a:cubicBezTo>
                    <a:pt x="256" y="0"/>
                    <a:pt x="117" y="137"/>
                    <a:pt x="70" y="248"/>
                  </a:cubicBezTo>
                  <a:cubicBezTo>
                    <a:pt x="0" y="416"/>
                    <a:pt x="70" y="820"/>
                    <a:pt x="70" y="820"/>
                  </a:cubicBezTo>
                  <a:cubicBezTo>
                    <a:pt x="70" y="820"/>
                    <a:pt x="1325" y="1378"/>
                    <a:pt x="1828" y="1908"/>
                  </a:cubicBezTo>
                  <a:cubicBezTo>
                    <a:pt x="2330" y="2424"/>
                    <a:pt x="2567" y="3582"/>
                    <a:pt x="2511" y="3875"/>
                  </a:cubicBezTo>
                  <a:cubicBezTo>
                    <a:pt x="2469" y="4168"/>
                    <a:pt x="2511" y="4489"/>
                    <a:pt x="2748" y="4586"/>
                  </a:cubicBezTo>
                  <a:cubicBezTo>
                    <a:pt x="2804" y="4615"/>
                    <a:pt x="2858" y="4629"/>
                    <a:pt x="2909" y="4629"/>
                  </a:cubicBezTo>
                  <a:cubicBezTo>
                    <a:pt x="2984" y="4629"/>
                    <a:pt x="3053" y="4597"/>
                    <a:pt x="3111" y="4531"/>
                  </a:cubicBezTo>
                  <a:cubicBezTo>
                    <a:pt x="3181" y="4461"/>
                    <a:pt x="3250" y="4349"/>
                    <a:pt x="3320" y="4196"/>
                  </a:cubicBezTo>
                  <a:cubicBezTo>
                    <a:pt x="3487" y="3833"/>
                    <a:pt x="3404" y="3178"/>
                    <a:pt x="3404" y="3080"/>
                  </a:cubicBezTo>
                  <a:lnTo>
                    <a:pt x="3404" y="3080"/>
                  </a:lnTo>
                  <a:cubicBezTo>
                    <a:pt x="3404" y="3108"/>
                    <a:pt x="3418" y="3206"/>
                    <a:pt x="3446" y="3331"/>
                  </a:cubicBezTo>
                  <a:cubicBezTo>
                    <a:pt x="3487" y="3610"/>
                    <a:pt x="3571" y="4056"/>
                    <a:pt x="3599" y="4252"/>
                  </a:cubicBezTo>
                  <a:cubicBezTo>
                    <a:pt x="3619" y="4473"/>
                    <a:pt x="3777" y="4578"/>
                    <a:pt x="3936" y="4578"/>
                  </a:cubicBezTo>
                  <a:cubicBezTo>
                    <a:pt x="3998" y="4578"/>
                    <a:pt x="4060" y="4562"/>
                    <a:pt x="4115" y="4531"/>
                  </a:cubicBezTo>
                  <a:cubicBezTo>
                    <a:pt x="4185" y="4489"/>
                    <a:pt x="4241" y="4335"/>
                    <a:pt x="4269" y="4112"/>
                  </a:cubicBezTo>
                  <a:cubicBezTo>
                    <a:pt x="4310" y="3722"/>
                    <a:pt x="4241" y="3108"/>
                    <a:pt x="3948" y="2592"/>
                  </a:cubicBezTo>
                  <a:cubicBezTo>
                    <a:pt x="3529" y="1866"/>
                    <a:pt x="2176" y="639"/>
                    <a:pt x="1367" y="220"/>
                  </a:cubicBezTo>
                  <a:cubicBezTo>
                    <a:pt x="1298" y="179"/>
                    <a:pt x="1214" y="151"/>
                    <a:pt x="1158" y="123"/>
                  </a:cubicBezTo>
                  <a:cubicBezTo>
                    <a:pt x="912" y="34"/>
                    <a:pt x="716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5357793" y="3346292"/>
              <a:ext cx="335027" cy="481029"/>
            </a:xfrm>
            <a:custGeom>
              <a:avLst/>
              <a:gdLst/>
              <a:ahLst/>
              <a:cxnLst/>
              <a:rect l="l" t="t" r="r" b="b"/>
              <a:pathLst>
                <a:path w="10030" h="14401" extrusionOk="0">
                  <a:moveTo>
                    <a:pt x="7840" y="0"/>
                  </a:moveTo>
                  <a:cubicBezTo>
                    <a:pt x="7840" y="0"/>
                    <a:pt x="7017" y="209"/>
                    <a:pt x="6556" y="781"/>
                  </a:cubicBezTo>
                  <a:cubicBezTo>
                    <a:pt x="6096" y="1353"/>
                    <a:pt x="1326" y="2971"/>
                    <a:pt x="656" y="5259"/>
                  </a:cubicBezTo>
                  <a:cubicBezTo>
                    <a:pt x="0" y="7546"/>
                    <a:pt x="503" y="8355"/>
                    <a:pt x="1660" y="9764"/>
                  </a:cubicBezTo>
                  <a:cubicBezTo>
                    <a:pt x="2818" y="11159"/>
                    <a:pt x="3362" y="12484"/>
                    <a:pt x="4101" y="13168"/>
                  </a:cubicBezTo>
                  <a:cubicBezTo>
                    <a:pt x="4729" y="13739"/>
                    <a:pt x="5426" y="14256"/>
                    <a:pt x="6180" y="14367"/>
                  </a:cubicBezTo>
                  <a:cubicBezTo>
                    <a:pt x="6302" y="14388"/>
                    <a:pt x="6417" y="14400"/>
                    <a:pt x="6536" y="14400"/>
                  </a:cubicBezTo>
                  <a:cubicBezTo>
                    <a:pt x="6579" y="14400"/>
                    <a:pt x="6623" y="14399"/>
                    <a:pt x="6668" y="14395"/>
                  </a:cubicBezTo>
                  <a:cubicBezTo>
                    <a:pt x="7616" y="14297"/>
                    <a:pt x="7923" y="13279"/>
                    <a:pt x="8021" y="12121"/>
                  </a:cubicBezTo>
                  <a:cubicBezTo>
                    <a:pt x="8091" y="11257"/>
                    <a:pt x="8593" y="10057"/>
                    <a:pt x="9081" y="9136"/>
                  </a:cubicBezTo>
                  <a:cubicBezTo>
                    <a:pt x="9234" y="8843"/>
                    <a:pt x="9374" y="8578"/>
                    <a:pt x="9499" y="8369"/>
                  </a:cubicBezTo>
                  <a:cubicBezTo>
                    <a:pt x="10029" y="7477"/>
                    <a:pt x="9151" y="6235"/>
                    <a:pt x="9109" y="5747"/>
                  </a:cubicBezTo>
                  <a:cubicBezTo>
                    <a:pt x="9053" y="5259"/>
                    <a:pt x="7840" y="0"/>
                    <a:pt x="7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5731935" y="3131815"/>
              <a:ext cx="189659" cy="180674"/>
            </a:xfrm>
            <a:custGeom>
              <a:avLst/>
              <a:gdLst/>
              <a:ahLst/>
              <a:cxnLst/>
              <a:rect l="l" t="t" r="r" b="b"/>
              <a:pathLst>
                <a:path w="5678" h="5409" extrusionOk="0">
                  <a:moveTo>
                    <a:pt x="5292" y="0"/>
                  </a:moveTo>
                  <a:cubicBezTo>
                    <a:pt x="5273" y="0"/>
                    <a:pt x="5252" y="2"/>
                    <a:pt x="5231" y="5"/>
                  </a:cubicBezTo>
                  <a:cubicBezTo>
                    <a:pt x="4868" y="60"/>
                    <a:pt x="3752" y="60"/>
                    <a:pt x="2497" y="577"/>
                  </a:cubicBezTo>
                  <a:cubicBezTo>
                    <a:pt x="2497" y="577"/>
                    <a:pt x="2497" y="577"/>
                    <a:pt x="2497" y="591"/>
                  </a:cubicBezTo>
                  <a:cubicBezTo>
                    <a:pt x="2302" y="660"/>
                    <a:pt x="2092" y="758"/>
                    <a:pt x="1897" y="869"/>
                  </a:cubicBezTo>
                  <a:cubicBezTo>
                    <a:pt x="405" y="1706"/>
                    <a:pt x="0" y="3757"/>
                    <a:pt x="0" y="3757"/>
                  </a:cubicBezTo>
                  <a:cubicBezTo>
                    <a:pt x="0" y="3757"/>
                    <a:pt x="56" y="4022"/>
                    <a:pt x="168" y="4273"/>
                  </a:cubicBezTo>
                  <a:cubicBezTo>
                    <a:pt x="223" y="4412"/>
                    <a:pt x="307" y="4552"/>
                    <a:pt x="405" y="4622"/>
                  </a:cubicBezTo>
                  <a:cubicBezTo>
                    <a:pt x="670" y="4803"/>
                    <a:pt x="1367" y="5305"/>
                    <a:pt x="1688" y="5389"/>
                  </a:cubicBezTo>
                  <a:cubicBezTo>
                    <a:pt x="1735" y="5402"/>
                    <a:pt x="1776" y="5408"/>
                    <a:pt x="1812" y="5408"/>
                  </a:cubicBezTo>
                  <a:cubicBezTo>
                    <a:pt x="2012" y="5408"/>
                    <a:pt x="2081" y="5219"/>
                    <a:pt x="2399" y="4901"/>
                  </a:cubicBezTo>
                  <a:cubicBezTo>
                    <a:pt x="2776" y="4524"/>
                    <a:pt x="3655" y="4552"/>
                    <a:pt x="4017" y="4273"/>
                  </a:cubicBezTo>
                  <a:cubicBezTo>
                    <a:pt x="4380" y="3994"/>
                    <a:pt x="5147" y="2404"/>
                    <a:pt x="5426" y="1427"/>
                  </a:cubicBezTo>
                  <a:cubicBezTo>
                    <a:pt x="5678" y="488"/>
                    <a:pt x="5653" y="0"/>
                    <a:pt x="5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5731935" y="3151054"/>
              <a:ext cx="83406" cy="142261"/>
            </a:xfrm>
            <a:custGeom>
              <a:avLst/>
              <a:gdLst/>
              <a:ahLst/>
              <a:cxnLst/>
              <a:rect l="l" t="t" r="r" b="b"/>
              <a:pathLst>
                <a:path w="2497" h="4259" extrusionOk="0">
                  <a:moveTo>
                    <a:pt x="2497" y="1"/>
                  </a:moveTo>
                  <a:lnTo>
                    <a:pt x="2497" y="1"/>
                  </a:lnTo>
                  <a:cubicBezTo>
                    <a:pt x="2302" y="84"/>
                    <a:pt x="2092" y="182"/>
                    <a:pt x="1897" y="293"/>
                  </a:cubicBezTo>
                  <a:cubicBezTo>
                    <a:pt x="405" y="1116"/>
                    <a:pt x="0" y="3181"/>
                    <a:pt x="0" y="3181"/>
                  </a:cubicBezTo>
                  <a:cubicBezTo>
                    <a:pt x="0" y="3181"/>
                    <a:pt x="56" y="3446"/>
                    <a:pt x="168" y="3697"/>
                  </a:cubicBezTo>
                  <a:cubicBezTo>
                    <a:pt x="544" y="3968"/>
                    <a:pt x="1100" y="4259"/>
                    <a:pt x="1508" y="4259"/>
                  </a:cubicBezTo>
                  <a:cubicBezTo>
                    <a:pt x="1583" y="4259"/>
                    <a:pt x="1653" y="4249"/>
                    <a:pt x="1716" y="4227"/>
                  </a:cubicBezTo>
                  <a:cubicBezTo>
                    <a:pt x="2246" y="4032"/>
                    <a:pt x="2288" y="3083"/>
                    <a:pt x="1813" y="1925"/>
                  </a:cubicBezTo>
                  <a:lnTo>
                    <a:pt x="1799" y="1925"/>
                  </a:lnTo>
                  <a:cubicBezTo>
                    <a:pt x="1437" y="1061"/>
                    <a:pt x="1576" y="475"/>
                    <a:pt x="2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5788285" y="3135990"/>
              <a:ext cx="131272" cy="174662"/>
            </a:xfrm>
            <a:custGeom>
              <a:avLst/>
              <a:gdLst/>
              <a:ahLst/>
              <a:cxnLst/>
              <a:rect l="l" t="t" r="r" b="b"/>
              <a:pathLst>
                <a:path w="3930" h="5229" extrusionOk="0">
                  <a:moveTo>
                    <a:pt x="3714" y="0"/>
                  </a:moveTo>
                  <a:cubicBezTo>
                    <a:pt x="3629" y="0"/>
                    <a:pt x="3512" y="47"/>
                    <a:pt x="3376" y="103"/>
                  </a:cubicBezTo>
                  <a:cubicBezTo>
                    <a:pt x="2972" y="270"/>
                    <a:pt x="1061" y="1721"/>
                    <a:pt x="908" y="2321"/>
                  </a:cubicBezTo>
                  <a:cubicBezTo>
                    <a:pt x="768" y="2934"/>
                    <a:pt x="1061" y="3688"/>
                    <a:pt x="740" y="4273"/>
                  </a:cubicBezTo>
                  <a:cubicBezTo>
                    <a:pt x="419" y="4873"/>
                    <a:pt x="1" y="4971"/>
                    <a:pt x="1" y="4971"/>
                  </a:cubicBezTo>
                  <a:cubicBezTo>
                    <a:pt x="1" y="4971"/>
                    <a:pt x="48" y="5229"/>
                    <a:pt x="238" y="5229"/>
                  </a:cubicBezTo>
                  <a:cubicBezTo>
                    <a:pt x="256" y="5229"/>
                    <a:pt x="274" y="5227"/>
                    <a:pt x="294" y="5222"/>
                  </a:cubicBezTo>
                  <a:cubicBezTo>
                    <a:pt x="531" y="5166"/>
                    <a:pt x="629" y="4664"/>
                    <a:pt x="1103" y="4469"/>
                  </a:cubicBezTo>
                  <a:cubicBezTo>
                    <a:pt x="1591" y="4260"/>
                    <a:pt x="1968" y="4315"/>
                    <a:pt x="2316" y="4036"/>
                  </a:cubicBezTo>
                  <a:cubicBezTo>
                    <a:pt x="2665" y="3757"/>
                    <a:pt x="3474" y="1819"/>
                    <a:pt x="3753" y="842"/>
                  </a:cubicBezTo>
                  <a:cubicBezTo>
                    <a:pt x="3929" y="184"/>
                    <a:pt x="3884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5598659" y="3242377"/>
              <a:ext cx="373240" cy="383494"/>
            </a:xfrm>
            <a:custGeom>
              <a:avLst/>
              <a:gdLst/>
              <a:ahLst/>
              <a:cxnLst/>
              <a:rect l="l" t="t" r="r" b="b"/>
              <a:pathLst>
                <a:path w="11174" h="11481" extrusionOk="0">
                  <a:moveTo>
                    <a:pt x="3681" y="1"/>
                  </a:moveTo>
                  <a:cubicBezTo>
                    <a:pt x="3129" y="1"/>
                    <a:pt x="2511" y="178"/>
                    <a:pt x="1828" y="531"/>
                  </a:cubicBezTo>
                  <a:cubicBezTo>
                    <a:pt x="1661" y="628"/>
                    <a:pt x="1493" y="740"/>
                    <a:pt x="1354" y="865"/>
                  </a:cubicBezTo>
                  <a:cubicBezTo>
                    <a:pt x="838" y="1326"/>
                    <a:pt x="531" y="1981"/>
                    <a:pt x="363" y="2665"/>
                  </a:cubicBezTo>
                  <a:cubicBezTo>
                    <a:pt x="1" y="4101"/>
                    <a:pt x="196" y="5664"/>
                    <a:pt x="196" y="5664"/>
                  </a:cubicBezTo>
                  <a:cubicBezTo>
                    <a:pt x="615" y="9179"/>
                    <a:pt x="2414" y="10420"/>
                    <a:pt x="3865" y="10797"/>
                  </a:cubicBezTo>
                  <a:cubicBezTo>
                    <a:pt x="4246" y="10892"/>
                    <a:pt x="4601" y="10928"/>
                    <a:pt x="4901" y="10928"/>
                  </a:cubicBezTo>
                  <a:cubicBezTo>
                    <a:pt x="5216" y="10928"/>
                    <a:pt x="5472" y="10889"/>
                    <a:pt x="5636" y="10839"/>
                  </a:cubicBezTo>
                  <a:cubicBezTo>
                    <a:pt x="6108" y="11205"/>
                    <a:pt x="7290" y="11481"/>
                    <a:pt x="8353" y="11481"/>
                  </a:cubicBezTo>
                  <a:cubicBezTo>
                    <a:pt x="8545" y="11481"/>
                    <a:pt x="8734" y="11472"/>
                    <a:pt x="8914" y="11452"/>
                  </a:cubicBezTo>
                  <a:cubicBezTo>
                    <a:pt x="10072" y="11313"/>
                    <a:pt x="10978" y="10839"/>
                    <a:pt x="11104" y="10071"/>
                  </a:cubicBezTo>
                  <a:cubicBezTo>
                    <a:pt x="11174" y="9681"/>
                    <a:pt x="11048" y="9318"/>
                    <a:pt x="10783" y="8956"/>
                  </a:cubicBezTo>
                  <a:cubicBezTo>
                    <a:pt x="10532" y="8593"/>
                    <a:pt x="10128" y="8230"/>
                    <a:pt x="9639" y="7826"/>
                  </a:cubicBezTo>
                  <a:cubicBezTo>
                    <a:pt x="8649" y="7003"/>
                    <a:pt x="7226" y="4980"/>
                    <a:pt x="6361" y="2511"/>
                  </a:cubicBezTo>
                  <a:cubicBezTo>
                    <a:pt x="5770" y="832"/>
                    <a:pt x="4878" y="1"/>
                    <a:pt x="3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5606141" y="3242176"/>
              <a:ext cx="353198" cy="312113"/>
            </a:xfrm>
            <a:custGeom>
              <a:avLst/>
              <a:gdLst/>
              <a:ahLst/>
              <a:cxnLst/>
              <a:rect l="l" t="t" r="r" b="b"/>
              <a:pathLst>
                <a:path w="10574" h="9344" extrusionOk="0">
                  <a:moveTo>
                    <a:pt x="3458" y="1"/>
                  </a:moveTo>
                  <a:cubicBezTo>
                    <a:pt x="2905" y="1"/>
                    <a:pt x="2287" y="180"/>
                    <a:pt x="1604" y="537"/>
                  </a:cubicBezTo>
                  <a:cubicBezTo>
                    <a:pt x="795" y="955"/>
                    <a:pt x="363" y="1792"/>
                    <a:pt x="139" y="2657"/>
                  </a:cubicBezTo>
                  <a:cubicBezTo>
                    <a:pt x="0" y="3745"/>
                    <a:pt x="237" y="4679"/>
                    <a:pt x="879" y="5070"/>
                  </a:cubicBezTo>
                  <a:cubicBezTo>
                    <a:pt x="1220" y="5270"/>
                    <a:pt x="1537" y="5337"/>
                    <a:pt x="1832" y="5337"/>
                  </a:cubicBezTo>
                  <a:cubicBezTo>
                    <a:pt x="2438" y="5337"/>
                    <a:pt x="2953" y="5054"/>
                    <a:pt x="3394" y="5054"/>
                  </a:cubicBezTo>
                  <a:cubicBezTo>
                    <a:pt x="3609" y="5054"/>
                    <a:pt x="3807" y="5121"/>
                    <a:pt x="3989" y="5321"/>
                  </a:cubicBezTo>
                  <a:cubicBezTo>
                    <a:pt x="4673" y="6088"/>
                    <a:pt x="4338" y="7204"/>
                    <a:pt x="5217" y="8097"/>
                  </a:cubicBezTo>
                  <a:cubicBezTo>
                    <a:pt x="5273" y="8152"/>
                    <a:pt x="5342" y="8208"/>
                    <a:pt x="5412" y="8264"/>
                  </a:cubicBezTo>
                  <a:cubicBezTo>
                    <a:pt x="6441" y="9100"/>
                    <a:pt x="7328" y="9343"/>
                    <a:pt x="8848" y="9343"/>
                  </a:cubicBezTo>
                  <a:cubicBezTo>
                    <a:pt x="8977" y="9343"/>
                    <a:pt x="9110" y="9341"/>
                    <a:pt x="9248" y="9338"/>
                  </a:cubicBezTo>
                  <a:cubicBezTo>
                    <a:pt x="9848" y="9324"/>
                    <a:pt x="10280" y="9171"/>
                    <a:pt x="10573" y="8962"/>
                  </a:cubicBezTo>
                  <a:lnTo>
                    <a:pt x="10559" y="8962"/>
                  </a:lnTo>
                  <a:cubicBezTo>
                    <a:pt x="10308" y="8599"/>
                    <a:pt x="9904" y="8236"/>
                    <a:pt x="9415" y="7832"/>
                  </a:cubicBezTo>
                  <a:cubicBezTo>
                    <a:pt x="8927" y="7413"/>
                    <a:pt x="8313" y="6702"/>
                    <a:pt x="7728" y="5795"/>
                  </a:cubicBezTo>
                  <a:cubicBezTo>
                    <a:pt x="7142" y="4875"/>
                    <a:pt x="6570" y="3745"/>
                    <a:pt x="6137" y="2517"/>
                  </a:cubicBezTo>
                  <a:cubicBezTo>
                    <a:pt x="5546" y="838"/>
                    <a:pt x="4654" y="1"/>
                    <a:pt x="3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5755684" y="3550816"/>
              <a:ext cx="34972" cy="57352"/>
            </a:xfrm>
            <a:custGeom>
              <a:avLst/>
              <a:gdLst/>
              <a:ahLst/>
              <a:cxnLst/>
              <a:rect l="l" t="t" r="r" b="b"/>
              <a:pathLst>
                <a:path w="1047" h="1717" extrusionOk="0">
                  <a:moveTo>
                    <a:pt x="98" y="0"/>
                  </a:moveTo>
                  <a:cubicBezTo>
                    <a:pt x="42" y="14"/>
                    <a:pt x="1" y="70"/>
                    <a:pt x="14" y="126"/>
                  </a:cubicBezTo>
                  <a:cubicBezTo>
                    <a:pt x="140" y="921"/>
                    <a:pt x="823" y="1646"/>
                    <a:pt x="865" y="1674"/>
                  </a:cubicBezTo>
                  <a:cubicBezTo>
                    <a:pt x="879" y="1702"/>
                    <a:pt x="907" y="1716"/>
                    <a:pt x="935" y="1716"/>
                  </a:cubicBezTo>
                  <a:cubicBezTo>
                    <a:pt x="963" y="1716"/>
                    <a:pt x="977" y="1702"/>
                    <a:pt x="1005" y="1688"/>
                  </a:cubicBezTo>
                  <a:cubicBezTo>
                    <a:pt x="1047" y="1646"/>
                    <a:pt x="1047" y="1577"/>
                    <a:pt x="1005" y="1535"/>
                  </a:cubicBezTo>
                  <a:cubicBezTo>
                    <a:pt x="1005" y="1535"/>
                    <a:pt x="335" y="837"/>
                    <a:pt x="210" y="84"/>
                  </a:cubicBezTo>
                  <a:cubicBezTo>
                    <a:pt x="196" y="28"/>
                    <a:pt x="154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5737980" y="3542064"/>
              <a:ext cx="50338" cy="16701"/>
            </a:xfrm>
            <a:custGeom>
              <a:avLst/>
              <a:gdLst/>
              <a:ahLst/>
              <a:cxnLst/>
              <a:rect l="l" t="t" r="r" b="b"/>
              <a:pathLst>
                <a:path w="1507" h="500" extrusionOk="0">
                  <a:moveTo>
                    <a:pt x="1394" y="0"/>
                  </a:moveTo>
                  <a:cubicBezTo>
                    <a:pt x="1372" y="0"/>
                    <a:pt x="1349" y="8"/>
                    <a:pt x="1326" y="25"/>
                  </a:cubicBezTo>
                  <a:cubicBezTo>
                    <a:pt x="1000" y="253"/>
                    <a:pt x="651" y="301"/>
                    <a:pt x="416" y="301"/>
                  </a:cubicBezTo>
                  <a:cubicBezTo>
                    <a:pt x="249" y="301"/>
                    <a:pt x="140" y="276"/>
                    <a:pt x="140" y="276"/>
                  </a:cubicBezTo>
                  <a:cubicBezTo>
                    <a:pt x="130" y="274"/>
                    <a:pt x="121" y="273"/>
                    <a:pt x="111" y="273"/>
                  </a:cubicBezTo>
                  <a:cubicBezTo>
                    <a:pt x="66" y="273"/>
                    <a:pt x="26" y="300"/>
                    <a:pt x="14" y="346"/>
                  </a:cubicBezTo>
                  <a:cubicBezTo>
                    <a:pt x="0" y="402"/>
                    <a:pt x="28" y="458"/>
                    <a:pt x="84" y="472"/>
                  </a:cubicBezTo>
                  <a:cubicBezTo>
                    <a:pt x="98" y="472"/>
                    <a:pt x="238" y="500"/>
                    <a:pt x="433" y="500"/>
                  </a:cubicBezTo>
                  <a:cubicBezTo>
                    <a:pt x="698" y="500"/>
                    <a:pt x="1075" y="444"/>
                    <a:pt x="1451" y="179"/>
                  </a:cubicBezTo>
                  <a:cubicBezTo>
                    <a:pt x="1493" y="151"/>
                    <a:pt x="1507" y="95"/>
                    <a:pt x="1465" y="39"/>
                  </a:cubicBezTo>
                  <a:cubicBezTo>
                    <a:pt x="1449" y="15"/>
                    <a:pt x="1423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894605" y="3530741"/>
              <a:ext cx="78696" cy="71648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1133" y="1"/>
                  </a:moveTo>
                  <a:cubicBezTo>
                    <a:pt x="346" y="1"/>
                    <a:pt x="1" y="631"/>
                    <a:pt x="124" y="1369"/>
                  </a:cubicBezTo>
                  <a:cubicBezTo>
                    <a:pt x="224" y="1902"/>
                    <a:pt x="615" y="2145"/>
                    <a:pt x="1076" y="2145"/>
                  </a:cubicBezTo>
                  <a:cubicBezTo>
                    <a:pt x="1254" y="2145"/>
                    <a:pt x="1443" y="2108"/>
                    <a:pt x="1630" y="2038"/>
                  </a:cubicBezTo>
                  <a:cubicBezTo>
                    <a:pt x="2300" y="1787"/>
                    <a:pt x="2356" y="978"/>
                    <a:pt x="2090" y="588"/>
                  </a:cubicBezTo>
                  <a:cubicBezTo>
                    <a:pt x="1839" y="211"/>
                    <a:pt x="1533" y="16"/>
                    <a:pt x="1184" y="2"/>
                  </a:cubicBezTo>
                  <a:cubicBezTo>
                    <a:pt x="1167" y="1"/>
                    <a:pt x="1149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5910838" y="3564310"/>
              <a:ext cx="13060" cy="16367"/>
            </a:xfrm>
            <a:custGeom>
              <a:avLst/>
              <a:gdLst/>
              <a:ahLst/>
              <a:cxnLst/>
              <a:rect l="l" t="t" r="r" b="b"/>
              <a:pathLst>
                <a:path w="391" h="490" extrusionOk="0">
                  <a:moveTo>
                    <a:pt x="196" y="1"/>
                  </a:moveTo>
                  <a:cubicBezTo>
                    <a:pt x="84" y="1"/>
                    <a:pt x="0" y="113"/>
                    <a:pt x="0" y="238"/>
                  </a:cubicBezTo>
                  <a:cubicBezTo>
                    <a:pt x="0" y="378"/>
                    <a:pt x="84" y="489"/>
                    <a:pt x="196" y="489"/>
                  </a:cubicBezTo>
                  <a:cubicBezTo>
                    <a:pt x="307" y="489"/>
                    <a:pt x="391" y="378"/>
                    <a:pt x="391" y="238"/>
                  </a:cubicBezTo>
                  <a:cubicBezTo>
                    <a:pt x="391" y="113"/>
                    <a:pt x="307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951823" y="3564310"/>
              <a:ext cx="13094" cy="16367"/>
            </a:xfrm>
            <a:custGeom>
              <a:avLst/>
              <a:gdLst/>
              <a:ahLst/>
              <a:cxnLst/>
              <a:rect l="l" t="t" r="r" b="b"/>
              <a:pathLst>
                <a:path w="392" h="490" extrusionOk="0">
                  <a:moveTo>
                    <a:pt x="196" y="1"/>
                  </a:moveTo>
                  <a:cubicBezTo>
                    <a:pt x="85" y="1"/>
                    <a:pt x="1" y="113"/>
                    <a:pt x="1" y="238"/>
                  </a:cubicBezTo>
                  <a:cubicBezTo>
                    <a:pt x="1" y="378"/>
                    <a:pt x="85" y="489"/>
                    <a:pt x="196" y="489"/>
                  </a:cubicBezTo>
                  <a:cubicBezTo>
                    <a:pt x="308" y="489"/>
                    <a:pt x="391" y="378"/>
                    <a:pt x="391" y="238"/>
                  </a:cubicBezTo>
                  <a:cubicBezTo>
                    <a:pt x="391" y="113"/>
                    <a:pt x="3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5673681" y="3301700"/>
              <a:ext cx="64333" cy="46931"/>
            </a:xfrm>
            <a:custGeom>
              <a:avLst/>
              <a:gdLst/>
              <a:ahLst/>
              <a:cxnLst/>
              <a:rect l="l" t="t" r="r" b="b"/>
              <a:pathLst>
                <a:path w="1926" h="1405" extrusionOk="0">
                  <a:moveTo>
                    <a:pt x="1198" y="0"/>
                  </a:moveTo>
                  <a:cubicBezTo>
                    <a:pt x="1027" y="0"/>
                    <a:pt x="847" y="45"/>
                    <a:pt x="684" y="149"/>
                  </a:cubicBezTo>
                  <a:cubicBezTo>
                    <a:pt x="1" y="568"/>
                    <a:pt x="307" y="1405"/>
                    <a:pt x="991" y="1405"/>
                  </a:cubicBezTo>
                  <a:cubicBezTo>
                    <a:pt x="1660" y="1405"/>
                    <a:pt x="1925" y="875"/>
                    <a:pt x="1898" y="470"/>
                  </a:cubicBezTo>
                  <a:cubicBezTo>
                    <a:pt x="1869" y="197"/>
                    <a:pt x="1554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5746365" y="3301533"/>
              <a:ext cx="35440" cy="27991"/>
            </a:xfrm>
            <a:custGeom>
              <a:avLst/>
              <a:gdLst/>
              <a:ahLst/>
              <a:cxnLst/>
              <a:rect l="l" t="t" r="r" b="b"/>
              <a:pathLst>
                <a:path w="1061" h="838" extrusionOk="0">
                  <a:moveTo>
                    <a:pt x="391" y="1"/>
                  </a:moveTo>
                  <a:cubicBezTo>
                    <a:pt x="1" y="15"/>
                    <a:pt x="70" y="280"/>
                    <a:pt x="56" y="531"/>
                  </a:cubicBezTo>
                  <a:cubicBezTo>
                    <a:pt x="42" y="768"/>
                    <a:pt x="126" y="838"/>
                    <a:pt x="545" y="838"/>
                  </a:cubicBezTo>
                  <a:cubicBezTo>
                    <a:pt x="963" y="838"/>
                    <a:pt x="1061" y="559"/>
                    <a:pt x="963" y="280"/>
                  </a:cubicBezTo>
                  <a:cubicBezTo>
                    <a:pt x="851" y="15"/>
                    <a:pt x="656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5725855" y="3334768"/>
              <a:ext cx="42922" cy="33169"/>
            </a:xfrm>
            <a:custGeom>
              <a:avLst/>
              <a:gdLst/>
              <a:ahLst/>
              <a:cxnLst/>
              <a:rect l="l" t="t" r="r" b="b"/>
              <a:pathLst>
                <a:path w="1285" h="993" extrusionOk="0">
                  <a:moveTo>
                    <a:pt x="681" y="1"/>
                  </a:moveTo>
                  <a:cubicBezTo>
                    <a:pt x="623" y="1"/>
                    <a:pt x="566" y="17"/>
                    <a:pt x="517" y="66"/>
                  </a:cubicBezTo>
                  <a:cubicBezTo>
                    <a:pt x="280" y="331"/>
                    <a:pt x="1" y="624"/>
                    <a:pt x="140" y="847"/>
                  </a:cubicBezTo>
                  <a:cubicBezTo>
                    <a:pt x="205" y="947"/>
                    <a:pt x="367" y="993"/>
                    <a:pt x="544" y="993"/>
                  </a:cubicBezTo>
                  <a:cubicBezTo>
                    <a:pt x="784" y="993"/>
                    <a:pt x="1050" y="908"/>
                    <a:pt x="1131" y="764"/>
                  </a:cubicBezTo>
                  <a:cubicBezTo>
                    <a:pt x="1284" y="512"/>
                    <a:pt x="1075" y="80"/>
                    <a:pt x="963" y="66"/>
                  </a:cubicBezTo>
                  <a:cubicBezTo>
                    <a:pt x="900" y="57"/>
                    <a:pt x="789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5514351" y="3183722"/>
              <a:ext cx="157025" cy="153284"/>
            </a:xfrm>
            <a:custGeom>
              <a:avLst/>
              <a:gdLst/>
              <a:ahLst/>
              <a:cxnLst/>
              <a:rect l="l" t="t" r="r" b="b"/>
              <a:pathLst>
                <a:path w="4701" h="4589" extrusionOk="0">
                  <a:moveTo>
                    <a:pt x="492" y="0"/>
                  </a:moveTo>
                  <a:cubicBezTo>
                    <a:pt x="406" y="0"/>
                    <a:pt x="334" y="9"/>
                    <a:pt x="279" y="27"/>
                  </a:cubicBezTo>
                  <a:cubicBezTo>
                    <a:pt x="0" y="125"/>
                    <a:pt x="209" y="1784"/>
                    <a:pt x="446" y="2635"/>
                  </a:cubicBezTo>
                  <a:cubicBezTo>
                    <a:pt x="670" y="3486"/>
                    <a:pt x="1423" y="4365"/>
                    <a:pt x="1981" y="4379"/>
                  </a:cubicBezTo>
                  <a:cubicBezTo>
                    <a:pt x="1990" y="4379"/>
                    <a:pt x="1999" y="4379"/>
                    <a:pt x="2007" y="4379"/>
                  </a:cubicBezTo>
                  <a:cubicBezTo>
                    <a:pt x="2495" y="4379"/>
                    <a:pt x="2823" y="4036"/>
                    <a:pt x="3065" y="4036"/>
                  </a:cubicBezTo>
                  <a:cubicBezTo>
                    <a:pt x="3085" y="4036"/>
                    <a:pt x="3105" y="4039"/>
                    <a:pt x="3125" y="4044"/>
                  </a:cubicBezTo>
                  <a:cubicBezTo>
                    <a:pt x="3390" y="4114"/>
                    <a:pt x="3822" y="4588"/>
                    <a:pt x="3822" y="4588"/>
                  </a:cubicBezTo>
                  <a:cubicBezTo>
                    <a:pt x="3822" y="4588"/>
                    <a:pt x="4003" y="4588"/>
                    <a:pt x="4241" y="4504"/>
                  </a:cubicBezTo>
                  <a:cubicBezTo>
                    <a:pt x="4492" y="4421"/>
                    <a:pt x="4701" y="3542"/>
                    <a:pt x="4701" y="3542"/>
                  </a:cubicBezTo>
                  <a:cubicBezTo>
                    <a:pt x="4533" y="3054"/>
                    <a:pt x="4631" y="2231"/>
                    <a:pt x="4241" y="1757"/>
                  </a:cubicBezTo>
                  <a:cubicBezTo>
                    <a:pt x="3850" y="1282"/>
                    <a:pt x="2985" y="669"/>
                    <a:pt x="2176" y="390"/>
                  </a:cubicBezTo>
                  <a:cubicBezTo>
                    <a:pt x="1518" y="163"/>
                    <a:pt x="869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5515019" y="3187597"/>
              <a:ext cx="125627" cy="139288"/>
            </a:xfrm>
            <a:custGeom>
              <a:avLst/>
              <a:gdLst/>
              <a:ahLst/>
              <a:cxnLst/>
              <a:rect l="l" t="t" r="r" b="b"/>
              <a:pathLst>
                <a:path w="3761" h="4170" extrusionOk="0">
                  <a:moveTo>
                    <a:pt x="478" y="0"/>
                  </a:moveTo>
                  <a:cubicBezTo>
                    <a:pt x="151" y="0"/>
                    <a:pt x="1" y="256"/>
                    <a:pt x="175" y="1194"/>
                  </a:cubicBezTo>
                  <a:cubicBezTo>
                    <a:pt x="385" y="2394"/>
                    <a:pt x="803" y="3621"/>
                    <a:pt x="1473" y="3970"/>
                  </a:cubicBezTo>
                  <a:cubicBezTo>
                    <a:pt x="1743" y="4113"/>
                    <a:pt x="1937" y="4169"/>
                    <a:pt x="2095" y="4169"/>
                  </a:cubicBezTo>
                  <a:cubicBezTo>
                    <a:pt x="2337" y="4169"/>
                    <a:pt x="2495" y="4038"/>
                    <a:pt x="2714" y="3886"/>
                  </a:cubicBezTo>
                  <a:cubicBezTo>
                    <a:pt x="2855" y="3792"/>
                    <a:pt x="2995" y="3763"/>
                    <a:pt x="3113" y="3763"/>
                  </a:cubicBezTo>
                  <a:cubicBezTo>
                    <a:pt x="3312" y="3763"/>
                    <a:pt x="3453" y="3844"/>
                    <a:pt x="3453" y="3844"/>
                  </a:cubicBezTo>
                  <a:cubicBezTo>
                    <a:pt x="3453" y="3844"/>
                    <a:pt x="3760" y="2840"/>
                    <a:pt x="3453" y="2296"/>
                  </a:cubicBezTo>
                  <a:cubicBezTo>
                    <a:pt x="3160" y="1766"/>
                    <a:pt x="1305" y="176"/>
                    <a:pt x="789" y="50"/>
                  </a:cubicBezTo>
                  <a:cubicBezTo>
                    <a:pt x="674" y="20"/>
                    <a:pt x="569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859465" y="3719331"/>
              <a:ext cx="124558" cy="126161"/>
            </a:xfrm>
            <a:custGeom>
              <a:avLst/>
              <a:gdLst/>
              <a:ahLst/>
              <a:cxnLst/>
              <a:rect l="l" t="t" r="r" b="b"/>
              <a:pathLst>
                <a:path w="3729" h="3777" extrusionOk="0">
                  <a:moveTo>
                    <a:pt x="663" y="1"/>
                  </a:moveTo>
                  <a:cubicBezTo>
                    <a:pt x="54" y="1"/>
                    <a:pt x="0" y="608"/>
                    <a:pt x="297" y="744"/>
                  </a:cubicBezTo>
                  <a:cubicBezTo>
                    <a:pt x="297" y="744"/>
                    <a:pt x="1176" y="1121"/>
                    <a:pt x="1427" y="1469"/>
                  </a:cubicBezTo>
                  <a:cubicBezTo>
                    <a:pt x="1692" y="1818"/>
                    <a:pt x="1803" y="2669"/>
                    <a:pt x="1720" y="2920"/>
                  </a:cubicBezTo>
                  <a:cubicBezTo>
                    <a:pt x="1636" y="3171"/>
                    <a:pt x="1762" y="3576"/>
                    <a:pt x="2013" y="3590"/>
                  </a:cubicBezTo>
                  <a:cubicBezTo>
                    <a:pt x="2068" y="3590"/>
                    <a:pt x="2138" y="3534"/>
                    <a:pt x="2194" y="3450"/>
                  </a:cubicBezTo>
                  <a:cubicBezTo>
                    <a:pt x="2347" y="3213"/>
                    <a:pt x="2459" y="2781"/>
                    <a:pt x="2459" y="2781"/>
                  </a:cubicBezTo>
                  <a:cubicBezTo>
                    <a:pt x="2459" y="2781"/>
                    <a:pt x="2461" y="2781"/>
                    <a:pt x="2466" y="2781"/>
                  </a:cubicBezTo>
                  <a:cubicBezTo>
                    <a:pt x="2513" y="2781"/>
                    <a:pt x="2792" y="2792"/>
                    <a:pt x="2919" y="3060"/>
                  </a:cubicBezTo>
                  <a:cubicBezTo>
                    <a:pt x="3045" y="3339"/>
                    <a:pt x="3031" y="3743"/>
                    <a:pt x="3296" y="3771"/>
                  </a:cubicBezTo>
                  <a:cubicBezTo>
                    <a:pt x="3311" y="3775"/>
                    <a:pt x="3327" y="3776"/>
                    <a:pt x="3343" y="3776"/>
                  </a:cubicBezTo>
                  <a:cubicBezTo>
                    <a:pt x="3387" y="3776"/>
                    <a:pt x="3433" y="3764"/>
                    <a:pt x="3463" y="3743"/>
                  </a:cubicBezTo>
                  <a:cubicBezTo>
                    <a:pt x="3645" y="3632"/>
                    <a:pt x="3728" y="3255"/>
                    <a:pt x="3408" y="2530"/>
                  </a:cubicBezTo>
                  <a:cubicBezTo>
                    <a:pt x="3017" y="1609"/>
                    <a:pt x="1873" y="326"/>
                    <a:pt x="1022" y="61"/>
                  </a:cubicBezTo>
                  <a:cubicBezTo>
                    <a:pt x="994" y="47"/>
                    <a:pt x="953" y="33"/>
                    <a:pt x="925" y="33"/>
                  </a:cubicBezTo>
                  <a:cubicBezTo>
                    <a:pt x="828" y="11"/>
                    <a:pt x="74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5719810" y="3774445"/>
              <a:ext cx="2372" cy="5177"/>
            </a:xfrm>
            <a:custGeom>
              <a:avLst/>
              <a:gdLst/>
              <a:ahLst/>
              <a:cxnLst/>
              <a:rect l="l" t="t" r="r" b="b"/>
              <a:pathLst>
                <a:path w="71" h="155" extrusionOk="0">
                  <a:moveTo>
                    <a:pt x="0" y="1"/>
                  </a:moveTo>
                  <a:cubicBezTo>
                    <a:pt x="14" y="43"/>
                    <a:pt x="42" y="98"/>
                    <a:pt x="70" y="154"/>
                  </a:cubicBezTo>
                  <a:cubicBezTo>
                    <a:pt x="42" y="98"/>
                    <a:pt x="14" y="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5722615" y="3780992"/>
              <a:ext cx="32167" cy="69611"/>
            </a:xfrm>
            <a:custGeom>
              <a:avLst/>
              <a:gdLst/>
              <a:ahLst/>
              <a:cxnLst/>
              <a:rect l="l" t="t" r="r" b="b"/>
              <a:pathLst>
                <a:path w="963" h="2084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140"/>
                    <a:pt x="112" y="321"/>
                    <a:pt x="126" y="488"/>
                  </a:cubicBezTo>
                  <a:cubicBezTo>
                    <a:pt x="140" y="558"/>
                    <a:pt x="140" y="684"/>
                    <a:pt x="140" y="837"/>
                  </a:cubicBezTo>
                  <a:cubicBezTo>
                    <a:pt x="181" y="1116"/>
                    <a:pt x="265" y="1562"/>
                    <a:pt x="293" y="1758"/>
                  </a:cubicBezTo>
                  <a:cubicBezTo>
                    <a:pt x="313" y="1979"/>
                    <a:pt x="471" y="2084"/>
                    <a:pt x="630" y="2084"/>
                  </a:cubicBezTo>
                  <a:cubicBezTo>
                    <a:pt x="692" y="2084"/>
                    <a:pt x="754" y="2068"/>
                    <a:pt x="809" y="2037"/>
                  </a:cubicBezTo>
                  <a:cubicBezTo>
                    <a:pt x="879" y="1995"/>
                    <a:pt x="935" y="1841"/>
                    <a:pt x="963" y="1618"/>
                  </a:cubicBezTo>
                  <a:cubicBezTo>
                    <a:pt x="837" y="1604"/>
                    <a:pt x="670" y="1520"/>
                    <a:pt x="544" y="1255"/>
                  </a:cubicBezTo>
                  <a:cubicBezTo>
                    <a:pt x="391" y="907"/>
                    <a:pt x="140" y="3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5941502" y="3796959"/>
              <a:ext cx="33670" cy="48534"/>
            </a:xfrm>
            <a:custGeom>
              <a:avLst/>
              <a:gdLst/>
              <a:ahLst/>
              <a:cxnLst/>
              <a:rect l="l" t="t" r="r" b="b"/>
              <a:pathLst>
                <a:path w="1008" h="1453" extrusionOk="0">
                  <a:moveTo>
                    <a:pt x="37" y="1"/>
                  </a:moveTo>
                  <a:cubicBezTo>
                    <a:pt x="13" y="1"/>
                    <a:pt x="0" y="8"/>
                    <a:pt x="3" y="24"/>
                  </a:cubicBezTo>
                  <a:cubicBezTo>
                    <a:pt x="17" y="108"/>
                    <a:pt x="3" y="457"/>
                    <a:pt x="3" y="457"/>
                  </a:cubicBezTo>
                  <a:cubicBezTo>
                    <a:pt x="3" y="457"/>
                    <a:pt x="5" y="457"/>
                    <a:pt x="10" y="457"/>
                  </a:cubicBezTo>
                  <a:cubicBezTo>
                    <a:pt x="57" y="457"/>
                    <a:pt x="336" y="468"/>
                    <a:pt x="463" y="736"/>
                  </a:cubicBezTo>
                  <a:cubicBezTo>
                    <a:pt x="589" y="1015"/>
                    <a:pt x="575" y="1419"/>
                    <a:pt x="840" y="1447"/>
                  </a:cubicBezTo>
                  <a:cubicBezTo>
                    <a:pt x="855" y="1451"/>
                    <a:pt x="871" y="1452"/>
                    <a:pt x="887" y="1452"/>
                  </a:cubicBezTo>
                  <a:cubicBezTo>
                    <a:pt x="931" y="1452"/>
                    <a:pt x="977" y="1440"/>
                    <a:pt x="1007" y="1419"/>
                  </a:cubicBezTo>
                  <a:cubicBezTo>
                    <a:pt x="882" y="1252"/>
                    <a:pt x="938" y="722"/>
                    <a:pt x="673" y="415"/>
                  </a:cubicBezTo>
                  <a:cubicBezTo>
                    <a:pt x="446" y="14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5659718" y="3391586"/>
              <a:ext cx="93193" cy="84107"/>
            </a:xfrm>
            <a:custGeom>
              <a:avLst/>
              <a:gdLst/>
              <a:ahLst/>
              <a:cxnLst/>
              <a:rect l="l" t="t" r="r" b="b"/>
              <a:pathLst>
                <a:path w="2790" h="2518" extrusionOk="0">
                  <a:moveTo>
                    <a:pt x="1403" y="0"/>
                  </a:moveTo>
                  <a:cubicBezTo>
                    <a:pt x="842" y="0"/>
                    <a:pt x="323" y="369"/>
                    <a:pt x="181" y="946"/>
                  </a:cubicBezTo>
                  <a:cubicBezTo>
                    <a:pt x="0" y="1615"/>
                    <a:pt x="405" y="2299"/>
                    <a:pt x="1074" y="2480"/>
                  </a:cubicBezTo>
                  <a:cubicBezTo>
                    <a:pt x="1178" y="2505"/>
                    <a:pt x="1283" y="2518"/>
                    <a:pt x="1385" y="2518"/>
                  </a:cubicBezTo>
                  <a:cubicBezTo>
                    <a:pt x="1955" y="2518"/>
                    <a:pt x="2469" y="2141"/>
                    <a:pt x="2622" y="1573"/>
                  </a:cubicBezTo>
                  <a:cubicBezTo>
                    <a:pt x="2790" y="904"/>
                    <a:pt x="2385" y="220"/>
                    <a:pt x="1716" y="39"/>
                  </a:cubicBezTo>
                  <a:cubicBezTo>
                    <a:pt x="1611" y="13"/>
                    <a:pt x="1507" y="0"/>
                    <a:pt x="1403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5662023" y="3394793"/>
              <a:ext cx="88116" cy="79565"/>
            </a:xfrm>
            <a:custGeom>
              <a:avLst/>
              <a:gdLst/>
              <a:ahLst/>
              <a:cxnLst/>
              <a:rect l="l" t="t" r="r" b="b"/>
              <a:pathLst>
                <a:path w="2638" h="2382" extrusionOk="0">
                  <a:moveTo>
                    <a:pt x="1312" y="1"/>
                  </a:moveTo>
                  <a:cubicBezTo>
                    <a:pt x="784" y="1"/>
                    <a:pt x="309" y="353"/>
                    <a:pt x="168" y="891"/>
                  </a:cubicBezTo>
                  <a:cubicBezTo>
                    <a:pt x="1" y="1519"/>
                    <a:pt x="377" y="2175"/>
                    <a:pt x="1019" y="2342"/>
                  </a:cubicBezTo>
                  <a:cubicBezTo>
                    <a:pt x="1122" y="2369"/>
                    <a:pt x="1225" y="2382"/>
                    <a:pt x="1326" y="2382"/>
                  </a:cubicBezTo>
                  <a:cubicBezTo>
                    <a:pt x="1854" y="2382"/>
                    <a:pt x="2329" y="2030"/>
                    <a:pt x="2470" y="1491"/>
                  </a:cubicBezTo>
                  <a:cubicBezTo>
                    <a:pt x="2637" y="864"/>
                    <a:pt x="2261" y="208"/>
                    <a:pt x="1619" y="41"/>
                  </a:cubicBezTo>
                  <a:cubicBezTo>
                    <a:pt x="1516" y="14"/>
                    <a:pt x="1413" y="1"/>
                    <a:pt x="1312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5669505" y="3391586"/>
              <a:ext cx="83406" cy="61427"/>
            </a:xfrm>
            <a:custGeom>
              <a:avLst/>
              <a:gdLst/>
              <a:ahLst/>
              <a:cxnLst/>
              <a:rect l="l" t="t" r="r" b="b"/>
              <a:pathLst>
                <a:path w="2497" h="1839" extrusionOk="0">
                  <a:moveTo>
                    <a:pt x="1107" y="1"/>
                  </a:moveTo>
                  <a:cubicBezTo>
                    <a:pt x="645" y="1"/>
                    <a:pt x="216" y="243"/>
                    <a:pt x="0" y="653"/>
                  </a:cubicBezTo>
                  <a:cubicBezTo>
                    <a:pt x="1241" y="834"/>
                    <a:pt x="1939" y="1490"/>
                    <a:pt x="2218" y="1838"/>
                  </a:cubicBezTo>
                  <a:cubicBezTo>
                    <a:pt x="2260" y="1755"/>
                    <a:pt x="2302" y="1671"/>
                    <a:pt x="2329" y="1573"/>
                  </a:cubicBezTo>
                  <a:cubicBezTo>
                    <a:pt x="2497" y="904"/>
                    <a:pt x="2092" y="220"/>
                    <a:pt x="1423" y="39"/>
                  </a:cubicBezTo>
                  <a:cubicBezTo>
                    <a:pt x="1317" y="13"/>
                    <a:pt x="1211" y="1"/>
                    <a:pt x="1107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5667635" y="3430433"/>
              <a:ext cx="14931" cy="11090"/>
            </a:xfrm>
            <a:custGeom>
              <a:avLst/>
              <a:gdLst/>
              <a:ahLst/>
              <a:cxnLst/>
              <a:rect l="l" t="t" r="r" b="b"/>
              <a:pathLst>
                <a:path w="447" h="332" extrusionOk="0">
                  <a:moveTo>
                    <a:pt x="269" y="0"/>
                  </a:moveTo>
                  <a:cubicBezTo>
                    <a:pt x="238" y="0"/>
                    <a:pt x="203" y="6"/>
                    <a:pt x="168" y="20"/>
                  </a:cubicBezTo>
                  <a:cubicBezTo>
                    <a:pt x="70" y="62"/>
                    <a:pt x="0" y="159"/>
                    <a:pt x="28" y="243"/>
                  </a:cubicBezTo>
                  <a:cubicBezTo>
                    <a:pt x="47" y="301"/>
                    <a:pt x="107" y="332"/>
                    <a:pt x="178" y="332"/>
                  </a:cubicBezTo>
                  <a:cubicBezTo>
                    <a:pt x="210" y="332"/>
                    <a:pt x="245" y="326"/>
                    <a:pt x="279" y="313"/>
                  </a:cubicBezTo>
                  <a:cubicBezTo>
                    <a:pt x="377" y="257"/>
                    <a:pt x="447" y="159"/>
                    <a:pt x="405" y="75"/>
                  </a:cubicBezTo>
                  <a:cubicBezTo>
                    <a:pt x="386" y="28"/>
                    <a:pt x="335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5687676" y="3416571"/>
              <a:ext cx="37277" cy="34171"/>
            </a:xfrm>
            <a:custGeom>
              <a:avLst/>
              <a:gdLst/>
              <a:ahLst/>
              <a:cxnLst/>
              <a:rect l="l" t="t" r="r" b="b"/>
              <a:pathLst>
                <a:path w="1116" h="1023" extrusionOk="0">
                  <a:moveTo>
                    <a:pt x="561" y="0"/>
                  </a:moveTo>
                  <a:cubicBezTo>
                    <a:pt x="337" y="0"/>
                    <a:pt x="129" y="155"/>
                    <a:pt x="70" y="379"/>
                  </a:cubicBezTo>
                  <a:cubicBezTo>
                    <a:pt x="0" y="658"/>
                    <a:pt x="153" y="923"/>
                    <a:pt x="432" y="1007"/>
                  </a:cubicBezTo>
                  <a:cubicBezTo>
                    <a:pt x="473" y="1017"/>
                    <a:pt x="514" y="1022"/>
                    <a:pt x="555" y="1022"/>
                  </a:cubicBezTo>
                  <a:cubicBezTo>
                    <a:pt x="778" y="1022"/>
                    <a:pt x="987" y="868"/>
                    <a:pt x="1046" y="644"/>
                  </a:cubicBezTo>
                  <a:cubicBezTo>
                    <a:pt x="1116" y="365"/>
                    <a:pt x="962" y="86"/>
                    <a:pt x="683" y="16"/>
                  </a:cubicBezTo>
                  <a:cubicBezTo>
                    <a:pt x="643" y="5"/>
                    <a:pt x="602" y="0"/>
                    <a:pt x="56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5715133" y="3424922"/>
              <a:ext cx="25687" cy="19808"/>
            </a:xfrm>
            <a:custGeom>
              <a:avLst/>
              <a:gdLst/>
              <a:ahLst/>
              <a:cxnLst/>
              <a:rect l="l" t="t" r="r" b="b"/>
              <a:pathLst>
                <a:path w="769" h="593" extrusionOk="0">
                  <a:moveTo>
                    <a:pt x="252" y="0"/>
                  </a:moveTo>
                  <a:cubicBezTo>
                    <a:pt x="188" y="0"/>
                    <a:pt x="133" y="19"/>
                    <a:pt x="99" y="59"/>
                  </a:cubicBezTo>
                  <a:cubicBezTo>
                    <a:pt x="1" y="171"/>
                    <a:pt x="57" y="352"/>
                    <a:pt x="224" y="478"/>
                  </a:cubicBezTo>
                  <a:cubicBezTo>
                    <a:pt x="323" y="552"/>
                    <a:pt x="432" y="592"/>
                    <a:pt x="525" y="592"/>
                  </a:cubicBezTo>
                  <a:cubicBezTo>
                    <a:pt x="589" y="592"/>
                    <a:pt x="645" y="573"/>
                    <a:pt x="684" y="533"/>
                  </a:cubicBezTo>
                  <a:cubicBezTo>
                    <a:pt x="768" y="436"/>
                    <a:pt x="712" y="240"/>
                    <a:pt x="559" y="115"/>
                  </a:cubicBezTo>
                  <a:cubicBezTo>
                    <a:pt x="460" y="41"/>
                    <a:pt x="346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5641080" y="3391452"/>
              <a:ext cx="125360" cy="80667"/>
            </a:xfrm>
            <a:custGeom>
              <a:avLst/>
              <a:gdLst/>
              <a:ahLst/>
              <a:cxnLst/>
              <a:rect l="l" t="t" r="r" b="b"/>
              <a:pathLst>
                <a:path w="3753" h="2415" extrusionOk="0">
                  <a:moveTo>
                    <a:pt x="1538" y="1"/>
                  </a:moveTo>
                  <a:cubicBezTo>
                    <a:pt x="1273" y="1"/>
                    <a:pt x="1069" y="51"/>
                    <a:pt x="921" y="71"/>
                  </a:cubicBezTo>
                  <a:cubicBezTo>
                    <a:pt x="867" y="78"/>
                    <a:pt x="811" y="81"/>
                    <a:pt x="755" y="81"/>
                  </a:cubicBezTo>
                  <a:cubicBezTo>
                    <a:pt x="497" y="81"/>
                    <a:pt x="251" y="15"/>
                    <a:pt x="251" y="15"/>
                  </a:cubicBezTo>
                  <a:lnTo>
                    <a:pt x="251" y="15"/>
                  </a:lnTo>
                  <a:cubicBezTo>
                    <a:pt x="251" y="15"/>
                    <a:pt x="293" y="168"/>
                    <a:pt x="377" y="266"/>
                  </a:cubicBezTo>
                  <a:cubicBezTo>
                    <a:pt x="223" y="252"/>
                    <a:pt x="0" y="224"/>
                    <a:pt x="0" y="224"/>
                  </a:cubicBezTo>
                  <a:lnTo>
                    <a:pt x="0" y="224"/>
                  </a:lnTo>
                  <a:lnTo>
                    <a:pt x="181" y="531"/>
                  </a:lnTo>
                  <a:cubicBezTo>
                    <a:pt x="181" y="531"/>
                    <a:pt x="140" y="531"/>
                    <a:pt x="0" y="475"/>
                  </a:cubicBezTo>
                  <a:lnTo>
                    <a:pt x="0" y="475"/>
                  </a:lnTo>
                  <a:cubicBezTo>
                    <a:pt x="98" y="671"/>
                    <a:pt x="405" y="1131"/>
                    <a:pt x="405" y="1131"/>
                  </a:cubicBezTo>
                  <a:lnTo>
                    <a:pt x="405" y="726"/>
                  </a:lnTo>
                  <a:cubicBezTo>
                    <a:pt x="405" y="726"/>
                    <a:pt x="851" y="380"/>
                    <a:pt x="1509" y="380"/>
                  </a:cubicBezTo>
                  <a:cubicBezTo>
                    <a:pt x="1665" y="380"/>
                    <a:pt x="1832" y="399"/>
                    <a:pt x="2009" y="447"/>
                  </a:cubicBezTo>
                  <a:cubicBezTo>
                    <a:pt x="2804" y="657"/>
                    <a:pt x="3362" y="1312"/>
                    <a:pt x="3752" y="2414"/>
                  </a:cubicBezTo>
                  <a:cubicBezTo>
                    <a:pt x="3669" y="1382"/>
                    <a:pt x="3320" y="629"/>
                    <a:pt x="2595" y="266"/>
                  </a:cubicBezTo>
                  <a:cubicBezTo>
                    <a:pt x="2170" y="57"/>
                    <a:pt x="1820" y="1"/>
                    <a:pt x="1538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655977" y="3436679"/>
              <a:ext cx="28459" cy="34505"/>
            </a:xfrm>
            <a:custGeom>
              <a:avLst/>
              <a:gdLst/>
              <a:ahLst/>
              <a:cxnLst/>
              <a:rect l="l" t="t" r="r" b="b"/>
              <a:pathLst>
                <a:path w="852" h="1033" extrusionOk="0">
                  <a:moveTo>
                    <a:pt x="1" y="0"/>
                  </a:moveTo>
                  <a:cubicBezTo>
                    <a:pt x="1" y="195"/>
                    <a:pt x="196" y="642"/>
                    <a:pt x="279" y="725"/>
                  </a:cubicBezTo>
                  <a:cubicBezTo>
                    <a:pt x="377" y="795"/>
                    <a:pt x="600" y="963"/>
                    <a:pt x="851" y="1032"/>
                  </a:cubicBezTo>
                  <a:cubicBezTo>
                    <a:pt x="851" y="1032"/>
                    <a:pt x="238" y="628"/>
                    <a:pt x="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51334" y="3453447"/>
              <a:ext cx="14931" cy="7482"/>
            </a:xfrm>
            <a:custGeom>
              <a:avLst/>
              <a:gdLst/>
              <a:ahLst/>
              <a:cxnLst/>
              <a:rect l="l" t="t" r="r" b="b"/>
              <a:pathLst>
                <a:path w="447" h="224" extrusionOk="0">
                  <a:moveTo>
                    <a:pt x="0" y="0"/>
                  </a:moveTo>
                  <a:lnTo>
                    <a:pt x="446" y="223"/>
                  </a:lnTo>
                  <a:lnTo>
                    <a:pt x="36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650867" y="3447368"/>
              <a:ext cx="13060" cy="7983"/>
            </a:xfrm>
            <a:custGeom>
              <a:avLst/>
              <a:gdLst/>
              <a:ahLst/>
              <a:cxnLst/>
              <a:rect l="l" t="t" r="r" b="b"/>
              <a:pathLst>
                <a:path w="391" h="239" extrusionOk="0">
                  <a:moveTo>
                    <a:pt x="0" y="1"/>
                  </a:moveTo>
                  <a:lnTo>
                    <a:pt x="391" y="238"/>
                  </a:lnTo>
                  <a:lnTo>
                    <a:pt x="391" y="238"/>
                  </a:lnTo>
                  <a:lnTo>
                    <a:pt x="293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703509" y="3382634"/>
              <a:ext cx="47565" cy="24250"/>
            </a:xfrm>
            <a:custGeom>
              <a:avLst/>
              <a:gdLst/>
              <a:ahLst/>
              <a:cxnLst/>
              <a:rect l="l" t="t" r="r" b="b"/>
              <a:pathLst>
                <a:path w="1424" h="726" extrusionOk="0">
                  <a:moveTo>
                    <a:pt x="0" y="0"/>
                  </a:moveTo>
                  <a:lnTo>
                    <a:pt x="0" y="0"/>
                  </a:lnTo>
                  <a:cubicBezTo>
                    <a:pt x="753" y="153"/>
                    <a:pt x="1423" y="725"/>
                    <a:pt x="1423" y="725"/>
                  </a:cubicBezTo>
                  <a:cubicBezTo>
                    <a:pt x="1032" y="251"/>
                    <a:pt x="475" y="56"/>
                    <a:pt x="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7" name="Google Shape;1137;p21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1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21"/>
          <p:cNvGrpSpPr/>
          <p:nvPr/>
        </p:nvGrpSpPr>
        <p:grpSpPr>
          <a:xfrm>
            <a:off x="6989991" y="2161679"/>
            <a:ext cx="1115374" cy="1004821"/>
            <a:chOff x="6132041" y="2225839"/>
            <a:chExt cx="1319032" cy="1188294"/>
          </a:xfrm>
        </p:grpSpPr>
        <p:grpSp>
          <p:nvGrpSpPr>
            <p:cNvPr id="1140" name="Google Shape;1140;p21"/>
            <p:cNvGrpSpPr/>
            <p:nvPr/>
          </p:nvGrpSpPr>
          <p:grpSpPr>
            <a:xfrm>
              <a:off x="6132041" y="2225839"/>
              <a:ext cx="1319032" cy="1188294"/>
              <a:chOff x="6132041" y="2225839"/>
              <a:chExt cx="1319032" cy="1188294"/>
            </a:xfrm>
          </p:grpSpPr>
          <p:sp>
            <p:nvSpPr>
              <p:cNvPr id="1141" name="Google Shape;1141;p21"/>
              <p:cNvSpPr/>
              <p:nvPr/>
            </p:nvSpPr>
            <p:spPr>
              <a:xfrm>
                <a:off x="6800626" y="2225839"/>
                <a:ext cx="648142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404" h="18375" extrusionOk="0">
                    <a:moveTo>
                      <a:pt x="16330" y="1"/>
                    </a:moveTo>
                    <a:cubicBezTo>
                      <a:pt x="16122" y="1"/>
                      <a:pt x="15901" y="13"/>
                      <a:pt x="15665" y="39"/>
                    </a:cubicBezTo>
                    <a:cubicBezTo>
                      <a:pt x="12150" y="430"/>
                      <a:pt x="9374" y="1992"/>
                      <a:pt x="7059" y="4015"/>
                    </a:cubicBezTo>
                    <a:cubicBezTo>
                      <a:pt x="4729" y="6023"/>
                      <a:pt x="3027" y="9273"/>
                      <a:pt x="2358" y="11031"/>
                    </a:cubicBezTo>
                    <a:cubicBezTo>
                      <a:pt x="1688" y="12789"/>
                      <a:pt x="935" y="13877"/>
                      <a:pt x="935" y="13877"/>
                    </a:cubicBezTo>
                    <a:cubicBezTo>
                      <a:pt x="935" y="13877"/>
                      <a:pt x="1" y="17517"/>
                      <a:pt x="280" y="17768"/>
                    </a:cubicBezTo>
                    <a:cubicBezTo>
                      <a:pt x="505" y="17971"/>
                      <a:pt x="1414" y="18374"/>
                      <a:pt x="2947" y="18374"/>
                    </a:cubicBezTo>
                    <a:cubicBezTo>
                      <a:pt x="3311" y="18374"/>
                      <a:pt x="3710" y="18352"/>
                      <a:pt x="4143" y="18298"/>
                    </a:cubicBezTo>
                    <a:cubicBezTo>
                      <a:pt x="6417" y="18019"/>
                      <a:pt x="10825" y="17517"/>
                      <a:pt x="11745" y="17099"/>
                    </a:cubicBezTo>
                    <a:cubicBezTo>
                      <a:pt x="12680" y="16680"/>
                      <a:pt x="13628" y="16094"/>
                      <a:pt x="14633" y="14686"/>
                    </a:cubicBezTo>
                    <a:cubicBezTo>
                      <a:pt x="15637" y="13291"/>
                      <a:pt x="15386" y="10027"/>
                      <a:pt x="15804" y="8869"/>
                    </a:cubicBezTo>
                    <a:cubicBezTo>
                      <a:pt x="16223" y="7725"/>
                      <a:pt x="18078" y="6023"/>
                      <a:pt x="18831" y="3973"/>
                    </a:cubicBezTo>
                    <a:cubicBezTo>
                      <a:pt x="19404" y="2424"/>
                      <a:pt x="19224" y="1"/>
                      <a:pt x="16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6831857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161" y="1"/>
                    </a:moveTo>
                    <a:cubicBezTo>
                      <a:pt x="8152" y="1"/>
                      <a:pt x="8142" y="4"/>
                      <a:pt x="8132" y="11"/>
                    </a:cubicBezTo>
                    <a:cubicBezTo>
                      <a:pt x="7407" y="569"/>
                      <a:pt x="6877" y="1029"/>
                      <a:pt x="6375" y="1796"/>
                    </a:cubicBezTo>
                    <a:cubicBezTo>
                      <a:pt x="5831" y="2647"/>
                      <a:pt x="5273" y="3484"/>
                      <a:pt x="4743" y="4335"/>
                    </a:cubicBezTo>
                    <a:cubicBezTo>
                      <a:pt x="3599" y="6246"/>
                      <a:pt x="2357" y="8269"/>
                      <a:pt x="84" y="8882"/>
                    </a:cubicBezTo>
                    <a:cubicBezTo>
                      <a:pt x="0" y="8910"/>
                      <a:pt x="14" y="9036"/>
                      <a:pt x="98" y="9036"/>
                    </a:cubicBezTo>
                    <a:cubicBezTo>
                      <a:pt x="1869" y="8966"/>
                      <a:pt x="3139" y="7167"/>
                      <a:pt x="4045" y="5842"/>
                    </a:cubicBezTo>
                    <a:cubicBezTo>
                      <a:pt x="5370" y="3889"/>
                      <a:pt x="6361" y="1629"/>
                      <a:pt x="8202" y="109"/>
                    </a:cubicBezTo>
                    <a:cubicBezTo>
                      <a:pt x="8248" y="74"/>
                      <a:pt x="8208" y="1"/>
                      <a:pt x="8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6820834" y="2586485"/>
                <a:ext cx="414993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5610" extrusionOk="0">
                    <a:moveTo>
                      <a:pt x="12317" y="1"/>
                    </a:moveTo>
                    <a:cubicBezTo>
                      <a:pt x="12300" y="1"/>
                      <a:pt x="12284" y="8"/>
                      <a:pt x="12270" y="25"/>
                    </a:cubicBezTo>
                    <a:cubicBezTo>
                      <a:pt x="10889" y="1643"/>
                      <a:pt x="8964" y="2591"/>
                      <a:pt x="7123" y="3568"/>
                    </a:cubicBezTo>
                    <a:cubicBezTo>
                      <a:pt x="5297" y="4517"/>
                      <a:pt x="3162" y="5308"/>
                      <a:pt x="1063" y="5308"/>
                    </a:cubicBezTo>
                    <a:cubicBezTo>
                      <a:pt x="757" y="5308"/>
                      <a:pt x="452" y="5291"/>
                      <a:pt x="149" y="5255"/>
                    </a:cubicBezTo>
                    <a:cubicBezTo>
                      <a:pt x="144" y="5255"/>
                      <a:pt x="139" y="5255"/>
                      <a:pt x="134" y="5255"/>
                    </a:cubicBezTo>
                    <a:cubicBezTo>
                      <a:pt x="21" y="5255"/>
                      <a:pt x="0" y="5410"/>
                      <a:pt x="121" y="5437"/>
                    </a:cubicBezTo>
                    <a:cubicBezTo>
                      <a:pt x="525" y="5557"/>
                      <a:pt x="964" y="5610"/>
                      <a:pt x="1423" y="5610"/>
                    </a:cubicBezTo>
                    <a:cubicBezTo>
                      <a:pt x="3199" y="5610"/>
                      <a:pt x="5263" y="4821"/>
                      <a:pt x="6649" y="4112"/>
                    </a:cubicBezTo>
                    <a:cubicBezTo>
                      <a:pt x="8685" y="3066"/>
                      <a:pt x="10903" y="1936"/>
                      <a:pt x="12382" y="136"/>
                    </a:cubicBezTo>
                    <a:lnTo>
                      <a:pt x="12382" y="122"/>
                    </a:lnTo>
                    <a:cubicBezTo>
                      <a:pt x="12424" y="70"/>
                      <a:pt x="12370" y="1"/>
                      <a:pt x="12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7084848" y="2225839"/>
                <a:ext cx="363887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4" h="12217" extrusionOk="0">
                    <a:moveTo>
                      <a:pt x="7821" y="1"/>
                    </a:moveTo>
                    <a:cubicBezTo>
                      <a:pt x="7613" y="1"/>
                      <a:pt x="7392" y="13"/>
                      <a:pt x="7156" y="39"/>
                    </a:cubicBezTo>
                    <a:cubicBezTo>
                      <a:pt x="5440" y="235"/>
                      <a:pt x="3906" y="695"/>
                      <a:pt x="2511" y="1365"/>
                    </a:cubicBezTo>
                    <a:cubicBezTo>
                      <a:pt x="2204" y="1713"/>
                      <a:pt x="1883" y="2076"/>
                      <a:pt x="1604" y="2467"/>
                    </a:cubicBezTo>
                    <a:cubicBezTo>
                      <a:pt x="1088" y="3178"/>
                      <a:pt x="628" y="3973"/>
                      <a:pt x="391" y="4824"/>
                    </a:cubicBezTo>
                    <a:cubicBezTo>
                      <a:pt x="0" y="6205"/>
                      <a:pt x="251" y="7655"/>
                      <a:pt x="977" y="8869"/>
                    </a:cubicBezTo>
                    <a:cubicBezTo>
                      <a:pt x="2218" y="10947"/>
                      <a:pt x="4506" y="12203"/>
                      <a:pt x="6863" y="12217"/>
                    </a:cubicBezTo>
                    <a:cubicBezTo>
                      <a:pt x="7030" y="10905"/>
                      <a:pt x="7058" y="9538"/>
                      <a:pt x="7295" y="8869"/>
                    </a:cubicBezTo>
                    <a:cubicBezTo>
                      <a:pt x="7714" y="7725"/>
                      <a:pt x="9555" y="6023"/>
                      <a:pt x="10308" y="3973"/>
                    </a:cubicBezTo>
                    <a:cubicBezTo>
                      <a:pt x="10894" y="2424"/>
                      <a:pt x="10715" y="1"/>
                      <a:pt x="7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6813686" y="2786834"/>
                <a:ext cx="636919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8" h="18780" extrusionOk="0">
                    <a:moveTo>
                      <a:pt x="7418" y="1"/>
                    </a:moveTo>
                    <a:cubicBezTo>
                      <a:pt x="3710" y="1"/>
                      <a:pt x="0" y="945"/>
                      <a:pt x="0" y="945"/>
                    </a:cubicBezTo>
                    <a:cubicBezTo>
                      <a:pt x="0" y="945"/>
                      <a:pt x="195" y="2368"/>
                      <a:pt x="1855" y="6204"/>
                    </a:cubicBezTo>
                    <a:cubicBezTo>
                      <a:pt x="2957" y="8798"/>
                      <a:pt x="5370" y="12411"/>
                      <a:pt x="7839" y="13164"/>
                    </a:cubicBezTo>
                    <a:cubicBezTo>
                      <a:pt x="8475" y="13359"/>
                      <a:pt x="8989" y="13423"/>
                      <a:pt x="9424" y="13423"/>
                    </a:cubicBezTo>
                    <a:cubicBezTo>
                      <a:pt x="10259" y="13423"/>
                      <a:pt x="10803" y="13188"/>
                      <a:pt x="11357" y="13188"/>
                    </a:cubicBezTo>
                    <a:cubicBezTo>
                      <a:pt x="11630" y="13188"/>
                      <a:pt x="11905" y="13245"/>
                      <a:pt x="12219" y="13415"/>
                    </a:cubicBezTo>
                    <a:cubicBezTo>
                      <a:pt x="13516" y="14113"/>
                      <a:pt x="14046" y="15926"/>
                      <a:pt x="15023" y="17084"/>
                    </a:cubicBezTo>
                    <a:cubicBezTo>
                      <a:pt x="15791" y="17984"/>
                      <a:pt x="16783" y="18780"/>
                      <a:pt x="17593" y="18780"/>
                    </a:cubicBezTo>
                    <a:cubicBezTo>
                      <a:pt x="17812" y="18780"/>
                      <a:pt x="18019" y="18721"/>
                      <a:pt x="18203" y="18590"/>
                    </a:cubicBezTo>
                    <a:cubicBezTo>
                      <a:pt x="19068" y="17977"/>
                      <a:pt x="18315" y="17140"/>
                      <a:pt x="17617" y="16610"/>
                    </a:cubicBezTo>
                    <a:cubicBezTo>
                      <a:pt x="16920" y="16080"/>
                      <a:pt x="13154" y="12578"/>
                      <a:pt x="13042" y="11658"/>
                    </a:cubicBezTo>
                    <a:cubicBezTo>
                      <a:pt x="12917" y="10737"/>
                      <a:pt x="13823" y="9900"/>
                      <a:pt x="14353" y="8770"/>
                    </a:cubicBezTo>
                    <a:cubicBezTo>
                      <a:pt x="14883" y="7655"/>
                      <a:pt x="16222" y="2312"/>
                      <a:pt x="11884" y="666"/>
                    </a:cubicBezTo>
                    <a:cubicBezTo>
                      <a:pt x="10589" y="173"/>
                      <a:pt x="9004" y="1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6813686" y="2786633"/>
                <a:ext cx="541889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3" h="8930" extrusionOk="0">
                    <a:moveTo>
                      <a:pt x="7414" y="1"/>
                    </a:moveTo>
                    <a:cubicBezTo>
                      <a:pt x="3707" y="1"/>
                      <a:pt x="0" y="951"/>
                      <a:pt x="0" y="951"/>
                    </a:cubicBezTo>
                    <a:cubicBezTo>
                      <a:pt x="0" y="951"/>
                      <a:pt x="42" y="1202"/>
                      <a:pt x="209" y="1774"/>
                    </a:cubicBezTo>
                    <a:cubicBezTo>
                      <a:pt x="535" y="1744"/>
                      <a:pt x="862" y="1730"/>
                      <a:pt x="1189" y="1730"/>
                    </a:cubicBezTo>
                    <a:cubicBezTo>
                      <a:pt x="3313" y="1730"/>
                      <a:pt x="5449" y="2326"/>
                      <a:pt x="7407" y="3099"/>
                    </a:cubicBezTo>
                    <a:cubicBezTo>
                      <a:pt x="9611" y="3992"/>
                      <a:pt x="11829" y="5275"/>
                      <a:pt x="13279" y="7200"/>
                    </a:cubicBezTo>
                    <a:cubicBezTo>
                      <a:pt x="13684" y="7730"/>
                      <a:pt x="14018" y="8316"/>
                      <a:pt x="14270" y="8930"/>
                    </a:cubicBezTo>
                    <a:cubicBezTo>
                      <a:pt x="14297" y="8874"/>
                      <a:pt x="14325" y="8832"/>
                      <a:pt x="14353" y="8776"/>
                    </a:cubicBezTo>
                    <a:cubicBezTo>
                      <a:pt x="14883" y="7661"/>
                      <a:pt x="16222" y="2318"/>
                      <a:pt x="11884" y="672"/>
                    </a:cubicBezTo>
                    <a:cubicBezTo>
                      <a:pt x="10588" y="175"/>
                      <a:pt x="9001" y="1"/>
                      <a:pt x="7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6857945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6" y="294"/>
                      <a:pt x="265" y="614"/>
                      <a:pt x="419" y="977"/>
                    </a:cubicBezTo>
                    <a:cubicBezTo>
                      <a:pt x="977" y="1661"/>
                      <a:pt x="1576" y="2316"/>
                      <a:pt x="2274" y="2944"/>
                    </a:cubicBezTo>
                    <a:cubicBezTo>
                      <a:pt x="3697" y="4227"/>
                      <a:pt x="5203" y="5552"/>
                      <a:pt x="6737" y="6696"/>
                    </a:cubicBezTo>
                    <a:cubicBezTo>
                      <a:pt x="6756" y="6712"/>
                      <a:pt x="6776" y="6718"/>
                      <a:pt x="6795" y="6718"/>
                    </a:cubicBezTo>
                    <a:cubicBezTo>
                      <a:pt x="6862" y="6718"/>
                      <a:pt x="6917" y="6639"/>
                      <a:pt x="6863" y="6584"/>
                    </a:cubicBezTo>
                    <a:cubicBezTo>
                      <a:pt x="5566" y="5217"/>
                      <a:pt x="3962" y="4143"/>
                      <a:pt x="2567" y="2888"/>
                    </a:cubicBezTo>
                    <a:cubicBezTo>
                      <a:pt x="1869" y="2246"/>
                      <a:pt x="1144" y="1563"/>
                      <a:pt x="558" y="810"/>
                    </a:cubicBezTo>
                    <a:cubicBezTo>
                      <a:pt x="363" y="545"/>
                      <a:pt x="182" y="28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6838838" y="2840278"/>
                <a:ext cx="326008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5592" extrusionOk="0">
                    <a:moveTo>
                      <a:pt x="237" y="1"/>
                    </a:moveTo>
                    <a:cubicBezTo>
                      <a:pt x="84" y="29"/>
                      <a:pt x="0" y="57"/>
                      <a:pt x="0" y="57"/>
                    </a:cubicBezTo>
                    <a:lnTo>
                      <a:pt x="14" y="85"/>
                    </a:lnTo>
                    <a:cubicBezTo>
                      <a:pt x="1507" y="1159"/>
                      <a:pt x="3250" y="1814"/>
                      <a:pt x="4938" y="2498"/>
                    </a:cubicBezTo>
                    <a:cubicBezTo>
                      <a:pt x="5887" y="2874"/>
                      <a:pt x="6807" y="3265"/>
                      <a:pt x="7672" y="3795"/>
                    </a:cubicBezTo>
                    <a:cubicBezTo>
                      <a:pt x="8467" y="4297"/>
                      <a:pt x="8900" y="5078"/>
                      <a:pt x="9653" y="5580"/>
                    </a:cubicBezTo>
                    <a:cubicBezTo>
                      <a:pt x="9666" y="5588"/>
                      <a:pt x="9678" y="5592"/>
                      <a:pt x="9689" y="5592"/>
                    </a:cubicBezTo>
                    <a:cubicBezTo>
                      <a:pt x="9736" y="5592"/>
                      <a:pt x="9759" y="5528"/>
                      <a:pt x="9736" y="5483"/>
                    </a:cubicBezTo>
                    <a:cubicBezTo>
                      <a:pt x="8941" y="3865"/>
                      <a:pt x="7030" y="3181"/>
                      <a:pt x="5496" y="2526"/>
                    </a:cubicBezTo>
                    <a:cubicBezTo>
                      <a:pt x="3683" y="1758"/>
                      <a:pt x="1897" y="106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7036381" y="2985144"/>
                <a:ext cx="172891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5389" extrusionOk="0">
                    <a:moveTo>
                      <a:pt x="2679" y="1"/>
                    </a:moveTo>
                    <a:cubicBezTo>
                      <a:pt x="1639" y="1"/>
                      <a:pt x="652" y="809"/>
                      <a:pt x="349" y="1997"/>
                    </a:cubicBezTo>
                    <a:cubicBezTo>
                      <a:pt x="1" y="3377"/>
                      <a:pt x="782" y="5023"/>
                      <a:pt x="1981" y="5330"/>
                    </a:cubicBezTo>
                    <a:cubicBezTo>
                      <a:pt x="2134" y="5369"/>
                      <a:pt x="2289" y="5388"/>
                      <a:pt x="2443" y="5388"/>
                    </a:cubicBezTo>
                    <a:cubicBezTo>
                      <a:pt x="3496" y="5388"/>
                      <a:pt x="4523" y="4512"/>
                      <a:pt x="4827" y="3308"/>
                    </a:cubicBezTo>
                    <a:cubicBezTo>
                      <a:pt x="5175" y="1941"/>
                      <a:pt x="4339" y="365"/>
                      <a:pt x="3153" y="58"/>
                    </a:cubicBezTo>
                    <a:cubicBezTo>
                      <a:pt x="2995" y="19"/>
                      <a:pt x="2837" y="1"/>
                      <a:pt x="2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7059662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920" y="0"/>
                    </a:moveTo>
                    <a:cubicBezTo>
                      <a:pt x="1175" y="0"/>
                      <a:pt x="469" y="585"/>
                      <a:pt x="252" y="1440"/>
                    </a:cubicBezTo>
                    <a:cubicBezTo>
                      <a:pt x="1" y="2430"/>
                      <a:pt x="503" y="3421"/>
                      <a:pt x="1368" y="3644"/>
                    </a:cubicBezTo>
                    <a:cubicBezTo>
                      <a:pt x="1478" y="3671"/>
                      <a:pt x="1590" y="3684"/>
                      <a:pt x="1700" y="3684"/>
                    </a:cubicBezTo>
                    <a:cubicBezTo>
                      <a:pt x="2443" y="3684"/>
                      <a:pt x="3158" y="3097"/>
                      <a:pt x="3377" y="2235"/>
                    </a:cubicBezTo>
                    <a:cubicBezTo>
                      <a:pt x="3628" y="1245"/>
                      <a:pt x="3139" y="268"/>
                      <a:pt x="2275" y="45"/>
                    </a:cubicBezTo>
                    <a:cubicBezTo>
                      <a:pt x="2157" y="15"/>
                      <a:pt x="2038" y="0"/>
                      <a:pt x="19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6813686" y="2783894"/>
                <a:ext cx="637387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18868" extrusionOk="0">
                    <a:moveTo>
                      <a:pt x="7216" y="822"/>
                    </a:moveTo>
                    <a:cubicBezTo>
                      <a:pt x="8032" y="822"/>
                      <a:pt x="8804" y="893"/>
                      <a:pt x="9443" y="1075"/>
                    </a:cubicBezTo>
                    <a:cubicBezTo>
                      <a:pt x="12386" y="1912"/>
                      <a:pt x="13014" y="3586"/>
                      <a:pt x="13140" y="6194"/>
                    </a:cubicBezTo>
                    <a:cubicBezTo>
                      <a:pt x="13265" y="8789"/>
                      <a:pt x="12903" y="11481"/>
                      <a:pt x="10462" y="12694"/>
                    </a:cubicBezTo>
                    <a:cubicBezTo>
                      <a:pt x="9946" y="12952"/>
                      <a:pt x="9445" y="13066"/>
                      <a:pt x="8961" y="13066"/>
                    </a:cubicBezTo>
                    <a:cubicBezTo>
                      <a:pt x="7169" y="13066"/>
                      <a:pt x="5630" y="11494"/>
                      <a:pt x="4575" y="9835"/>
                    </a:cubicBezTo>
                    <a:cubicBezTo>
                      <a:pt x="3236" y="7743"/>
                      <a:pt x="767" y="1745"/>
                      <a:pt x="767" y="1745"/>
                    </a:cubicBezTo>
                    <a:cubicBezTo>
                      <a:pt x="767" y="1745"/>
                      <a:pt x="4279" y="822"/>
                      <a:pt x="7216" y="822"/>
                    </a:cubicBezTo>
                    <a:close/>
                    <a:moveTo>
                      <a:pt x="7631" y="0"/>
                    </a:moveTo>
                    <a:cubicBezTo>
                      <a:pt x="3849" y="0"/>
                      <a:pt x="0" y="1033"/>
                      <a:pt x="0" y="1033"/>
                    </a:cubicBezTo>
                    <a:cubicBezTo>
                      <a:pt x="0" y="1033"/>
                      <a:pt x="195" y="2456"/>
                      <a:pt x="1855" y="6292"/>
                    </a:cubicBezTo>
                    <a:cubicBezTo>
                      <a:pt x="2971" y="8886"/>
                      <a:pt x="5370" y="12862"/>
                      <a:pt x="7839" y="13615"/>
                    </a:cubicBezTo>
                    <a:cubicBezTo>
                      <a:pt x="8339" y="13768"/>
                      <a:pt x="8764" y="13826"/>
                      <a:pt x="9134" y="13826"/>
                    </a:cubicBezTo>
                    <a:cubicBezTo>
                      <a:pt x="10234" y="13826"/>
                      <a:pt x="10855" y="13319"/>
                      <a:pt x="11543" y="13319"/>
                    </a:cubicBezTo>
                    <a:cubicBezTo>
                      <a:pt x="11760" y="13319"/>
                      <a:pt x="11985" y="13370"/>
                      <a:pt x="12233" y="13503"/>
                    </a:cubicBezTo>
                    <a:cubicBezTo>
                      <a:pt x="13516" y="14201"/>
                      <a:pt x="14046" y="16014"/>
                      <a:pt x="15023" y="17172"/>
                    </a:cubicBezTo>
                    <a:cubicBezTo>
                      <a:pt x="15791" y="18072"/>
                      <a:pt x="16783" y="18868"/>
                      <a:pt x="17600" y="18868"/>
                    </a:cubicBezTo>
                    <a:cubicBezTo>
                      <a:pt x="17821" y="18868"/>
                      <a:pt x="18030" y="18809"/>
                      <a:pt x="18217" y="18678"/>
                    </a:cubicBezTo>
                    <a:cubicBezTo>
                      <a:pt x="19082" y="18065"/>
                      <a:pt x="18329" y="17228"/>
                      <a:pt x="17617" y="16698"/>
                    </a:cubicBezTo>
                    <a:cubicBezTo>
                      <a:pt x="16920" y="16154"/>
                      <a:pt x="13265" y="12862"/>
                      <a:pt x="13154" y="11941"/>
                    </a:cubicBezTo>
                    <a:cubicBezTo>
                      <a:pt x="13042" y="11020"/>
                      <a:pt x="13879" y="10225"/>
                      <a:pt x="14437" y="8719"/>
                    </a:cubicBezTo>
                    <a:cubicBezTo>
                      <a:pt x="14869" y="7561"/>
                      <a:pt x="16250" y="2289"/>
                      <a:pt x="11926" y="643"/>
                    </a:cubicBezTo>
                    <a:cubicBezTo>
                      <a:pt x="10678" y="169"/>
                      <a:pt x="9160" y="0"/>
                      <a:pt x="7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6852801" y="2225839"/>
                <a:ext cx="595934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7559" extrusionOk="0">
                    <a:moveTo>
                      <a:pt x="14768" y="1"/>
                    </a:moveTo>
                    <a:cubicBezTo>
                      <a:pt x="14560" y="1"/>
                      <a:pt x="14339" y="13"/>
                      <a:pt x="14103" y="39"/>
                    </a:cubicBezTo>
                    <a:cubicBezTo>
                      <a:pt x="10574" y="430"/>
                      <a:pt x="7812" y="1992"/>
                      <a:pt x="5483" y="4015"/>
                    </a:cubicBezTo>
                    <a:cubicBezTo>
                      <a:pt x="3920" y="5368"/>
                      <a:pt x="2679" y="7167"/>
                      <a:pt x="1689" y="8981"/>
                    </a:cubicBezTo>
                    <a:cubicBezTo>
                      <a:pt x="1145" y="9985"/>
                      <a:pt x="824" y="11045"/>
                      <a:pt x="350" y="12077"/>
                    </a:cubicBezTo>
                    <a:cubicBezTo>
                      <a:pt x="224" y="12342"/>
                      <a:pt x="112" y="12579"/>
                      <a:pt x="1" y="12789"/>
                    </a:cubicBezTo>
                    <a:cubicBezTo>
                      <a:pt x="754" y="11477"/>
                      <a:pt x="2498" y="8590"/>
                      <a:pt x="3892" y="6972"/>
                    </a:cubicBezTo>
                    <a:cubicBezTo>
                      <a:pt x="5734" y="4852"/>
                      <a:pt x="8565" y="2383"/>
                      <a:pt x="11773" y="1936"/>
                    </a:cubicBezTo>
                    <a:cubicBezTo>
                      <a:pt x="12140" y="1886"/>
                      <a:pt x="12482" y="1862"/>
                      <a:pt x="12800" y="1862"/>
                    </a:cubicBezTo>
                    <a:cubicBezTo>
                      <a:pt x="15274" y="1862"/>
                      <a:pt x="16258" y="3322"/>
                      <a:pt x="15665" y="4991"/>
                    </a:cubicBezTo>
                    <a:cubicBezTo>
                      <a:pt x="14996" y="6860"/>
                      <a:pt x="13517" y="7502"/>
                      <a:pt x="12987" y="8702"/>
                    </a:cubicBezTo>
                    <a:cubicBezTo>
                      <a:pt x="12457" y="9901"/>
                      <a:pt x="13489" y="12286"/>
                      <a:pt x="12052" y="14490"/>
                    </a:cubicBezTo>
                    <a:cubicBezTo>
                      <a:pt x="10992" y="16150"/>
                      <a:pt x="9026" y="17154"/>
                      <a:pt x="8119" y="17559"/>
                    </a:cubicBezTo>
                    <a:cubicBezTo>
                      <a:pt x="9081" y="17405"/>
                      <a:pt x="9862" y="17252"/>
                      <a:pt x="10183" y="17099"/>
                    </a:cubicBezTo>
                    <a:cubicBezTo>
                      <a:pt x="11104" y="16680"/>
                      <a:pt x="12066" y="16094"/>
                      <a:pt x="13071" y="14686"/>
                    </a:cubicBezTo>
                    <a:cubicBezTo>
                      <a:pt x="14075" y="13291"/>
                      <a:pt x="13824" y="10027"/>
                      <a:pt x="14242" y="8869"/>
                    </a:cubicBezTo>
                    <a:cubicBezTo>
                      <a:pt x="14661" y="7725"/>
                      <a:pt x="16502" y="6023"/>
                      <a:pt x="17255" y="3973"/>
                    </a:cubicBezTo>
                    <a:cubicBezTo>
                      <a:pt x="17841" y="2424"/>
                      <a:pt x="17662" y="1"/>
                      <a:pt x="14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7149615" y="2368835"/>
                <a:ext cx="128132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4210" extrusionOk="0">
                    <a:moveTo>
                      <a:pt x="2117" y="1"/>
                    </a:moveTo>
                    <a:cubicBezTo>
                      <a:pt x="1327" y="1"/>
                      <a:pt x="551" y="693"/>
                      <a:pt x="293" y="1687"/>
                    </a:cubicBezTo>
                    <a:cubicBezTo>
                      <a:pt x="0" y="2830"/>
                      <a:pt x="488" y="3932"/>
                      <a:pt x="1395" y="4169"/>
                    </a:cubicBezTo>
                    <a:cubicBezTo>
                      <a:pt x="1502" y="4196"/>
                      <a:pt x="1611" y="4209"/>
                      <a:pt x="1719" y="4209"/>
                    </a:cubicBezTo>
                    <a:cubicBezTo>
                      <a:pt x="2509" y="4209"/>
                      <a:pt x="3285" y="3518"/>
                      <a:pt x="3543" y="2524"/>
                    </a:cubicBezTo>
                    <a:cubicBezTo>
                      <a:pt x="3836" y="1380"/>
                      <a:pt x="3334" y="278"/>
                      <a:pt x="2441" y="41"/>
                    </a:cubicBezTo>
                    <a:cubicBezTo>
                      <a:pt x="2334" y="14"/>
                      <a:pt x="2225" y="1"/>
                      <a:pt x="2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1"/>
              <p:cNvSpPr/>
              <p:nvPr/>
            </p:nvSpPr>
            <p:spPr>
              <a:xfrm>
                <a:off x="6134346" y="2225839"/>
                <a:ext cx="647674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390" h="18375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8565" y="17517"/>
                      <a:pt x="12987" y="18019"/>
                      <a:pt x="15261" y="18298"/>
                    </a:cubicBezTo>
                    <a:cubicBezTo>
                      <a:pt x="15694" y="18352"/>
                      <a:pt x="16093" y="18374"/>
                      <a:pt x="16456" y="18374"/>
                    </a:cubicBezTo>
                    <a:cubicBezTo>
                      <a:pt x="17986" y="18374"/>
                      <a:pt x="18885" y="17971"/>
                      <a:pt x="19111" y="17768"/>
                    </a:cubicBezTo>
                    <a:cubicBezTo>
                      <a:pt x="19390" y="17517"/>
                      <a:pt x="18469" y="13877"/>
                      <a:pt x="18469" y="13877"/>
                    </a:cubicBezTo>
                    <a:cubicBezTo>
                      <a:pt x="18469" y="13877"/>
                      <a:pt x="17716" y="12789"/>
                      <a:pt x="17046" y="11031"/>
                    </a:cubicBezTo>
                    <a:cubicBezTo>
                      <a:pt x="16377" y="9273"/>
                      <a:pt x="14675" y="6023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1"/>
              <p:cNvSpPr/>
              <p:nvPr/>
            </p:nvSpPr>
            <p:spPr>
              <a:xfrm>
                <a:off x="6475720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8" y="1"/>
                    </a:moveTo>
                    <a:cubicBezTo>
                      <a:pt x="41" y="1"/>
                      <a:pt x="1" y="74"/>
                      <a:pt x="47" y="109"/>
                    </a:cubicBezTo>
                    <a:cubicBezTo>
                      <a:pt x="1888" y="1629"/>
                      <a:pt x="2879" y="3889"/>
                      <a:pt x="4204" y="5842"/>
                    </a:cubicBezTo>
                    <a:cubicBezTo>
                      <a:pt x="5097" y="7167"/>
                      <a:pt x="6380" y="8966"/>
                      <a:pt x="8137" y="9036"/>
                    </a:cubicBezTo>
                    <a:cubicBezTo>
                      <a:pt x="8235" y="9036"/>
                      <a:pt x="8249" y="8910"/>
                      <a:pt x="8165" y="8882"/>
                    </a:cubicBezTo>
                    <a:cubicBezTo>
                      <a:pt x="5878" y="8269"/>
                      <a:pt x="4650" y="6246"/>
                      <a:pt x="3493" y="4335"/>
                    </a:cubicBezTo>
                    <a:cubicBezTo>
                      <a:pt x="2976" y="3484"/>
                      <a:pt x="2405" y="2647"/>
                      <a:pt x="1861" y="1796"/>
                    </a:cubicBezTo>
                    <a:cubicBezTo>
                      <a:pt x="1372" y="1029"/>
                      <a:pt x="842" y="569"/>
                      <a:pt x="117" y="11"/>
                    </a:cubicBezTo>
                    <a:cubicBezTo>
                      <a:pt x="107" y="4"/>
                      <a:pt x="98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6346920" y="2586485"/>
                <a:ext cx="414926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5610" extrusionOk="0">
                    <a:moveTo>
                      <a:pt x="110" y="1"/>
                    </a:moveTo>
                    <a:cubicBezTo>
                      <a:pt x="52" y="1"/>
                      <a:pt x="1" y="70"/>
                      <a:pt x="53" y="122"/>
                    </a:cubicBezTo>
                    <a:lnTo>
                      <a:pt x="53" y="136"/>
                    </a:lnTo>
                    <a:cubicBezTo>
                      <a:pt x="1532" y="1936"/>
                      <a:pt x="3736" y="3066"/>
                      <a:pt x="5786" y="4112"/>
                    </a:cubicBezTo>
                    <a:cubicBezTo>
                      <a:pt x="7172" y="4821"/>
                      <a:pt x="9236" y="5610"/>
                      <a:pt x="11012" y="5610"/>
                    </a:cubicBezTo>
                    <a:cubicBezTo>
                      <a:pt x="11471" y="5610"/>
                      <a:pt x="11910" y="5557"/>
                      <a:pt x="12314" y="5437"/>
                    </a:cubicBezTo>
                    <a:cubicBezTo>
                      <a:pt x="12421" y="5410"/>
                      <a:pt x="12400" y="5255"/>
                      <a:pt x="12287" y="5255"/>
                    </a:cubicBezTo>
                    <a:cubicBezTo>
                      <a:pt x="12282" y="5255"/>
                      <a:pt x="12277" y="5255"/>
                      <a:pt x="12272" y="5255"/>
                    </a:cubicBezTo>
                    <a:cubicBezTo>
                      <a:pt x="11969" y="5291"/>
                      <a:pt x="11664" y="5308"/>
                      <a:pt x="11359" y="5308"/>
                    </a:cubicBezTo>
                    <a:cubicBezTo>
                      <a:pt x="9259" y="5308"/>
                      <a:pt x="7126" y="4517"/>
                      <a:pt x="5312" y="3568"/>
                    </a:cubicBezTo>
                    <a:cubicBezTo>
                      <a:pt x="3471" y="2591"/>
                      <a:pt x="1532" y="1643"/>
                      <a:pt x="165" y="25"/>
                    </a:cubicBezTo>
                    <a:cubicBezTo>
                      <a:pt x="148" y="8"/>
                      <a:pt x="129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>
                <a:off x="6134346" y="2225839"/>
                <a:ext cx="363920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217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3837" y="9538"/>
                      <a:pt x="3851" y="10905"/>
                      <a:pt x="4018" y="12217"/>
                    </a:cubicBezTo>
                    <a:cubicBezTo>
                      <a:pt x="6390" y="12203"/>
                      <a:pt x="8677" y="10947"/>
                      <a:pt x="9905" y="8869"/>
                    </a:cubicBezTo>
                    <a:cubicBezTo>
                      <a:pt x="10630" y="7655"/>
                      <a:pt x="10895" y="6205"/>
                      <a:pt x="10504" y="4824"/>
                    </a:cubicBezTo>
                    <a:cubicBezTo>
                      <a:pt x="10267" y="3973"/>
                      <a:pt x="9793" y="3178"/>
                      <a:pt x="9291" y="2467"/>
                    </a:cubicBezTo>
                    <a:cubicBezTo>
                      <a:pt x="9012" y="2076"/>
                      <a:pt x="8691" y="1713"/>
                      <a:pt x="8370" y="1365"/>
                    </a:cubicBezTo>
                    <a:cubicBezTo>
                      <a:pt x="6989" y="695"/>
                      <a:pt x="5455" y="235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>
                <a:off x="6132041" y="2786834"/>
                <a:ext cx="636952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780" extrusionOk="0">
                    <a:moveTo>
                      <a:pt x="11656" y="1"/>
                    </a:moveTo>
                    <a:cubicBezTo>
                      <a:pt x="10070" y="1"/>
                      <a:pt x="8483" y="173"/>
                      <a:pt x="7184" y="666"/>
                    </a:cubicBezTo>
                    <a:cubicBezTo>
                      <a:pt x="2860" y="2312"/>
                      <a:pt x="4199" y="7655"/>
                      <a:pt x="4729" y="8770"/>
                    </a:cubicBezTo>
                    <a:cubicBezTo>
                      <a:pt x="5259" y="9900"/>
                      <a:pt x="6152" y="10737"/>
                      <a:pt x="6040" y="11658"/>
                    </a:cubicBezTo>
                    <a:cubicBezTo>
                      <a:pt x="5928" y="12578"/>
                      <a:pt x="2162" y="16080"/>
                      <a:pt x="1451" y="16610"/>
                    </a:cubicBezTo>
                    <a:cubicBezTo>
                      <a:pt x="754" y="17140"/>
                      <a:pt x="0" y="17977"/>
                      <a:pt x="865" y="18590"/>
                    </a:cubicBezTo>
                    <a:cubicBezTo>
                      <a:pt x="1050" y="18721"/>
                      <a:pt x="1256" y="18780"/>
                      <a:pt x="1477" y="18780"/>
                    </a:cubicBezTo>
                    <a:cubicBezTo>
                      <a:pt x="2290" y="18780"/>
                      <a:pt x="3291" y="17984"/>
                      <a:pt x="4059" y="17084"/>
                    </a:cubicBezTo>
                    <a:cubicBezTo>
                      <a:pt x="5036" y="15926"/>
                      <a:pt x="5566" y="14113"/>
                      <a:pt x="6849" y="13415"/>
                    </a:cubicBezTo>
                    <a:cubicBezTo>
                      <a:pt x="7166" y="13245"/>
                      <a:pt x="7444" y="13188"/>
                      <a:pt x="7719" y="13188"/>
                    </a:cubicBezTo>
                    <a:cubicBezTo>
                      <a:pt x="8277" y="13188"/>
                      <a:pt x="8823" y="13423"/>
                      <a:pt x="9658" y="13423"/>
                    </a:cubicBezTo>
                    <a:cubicBezTo>
                      <a:pt x="10093" y="13423"/>
                      <a:pt x="10607" y="13359"/>
                      <a:pt x="11243" y="13164"/>
                    </a:cubicBezTo>
                    <a:cubicBezTo>
                      <a:pt x="13698" y="12411"/>
                      <a:pt x="16111" y="8798"/>
                      <a:pt x="17227" y="6204"/>
                    </a:cubicBezTo>
                    <a:cubicBezTo>
                      <a:pt x="18873" y="2368"/>
                      <a:pt x="19068" y="945"/>
                      <a:pt x="19068" y="945"/>
                    </a:cubicBezTo>
                    <a:cubicBezTo>
                      <a:pt x="19068" y="945"/>
                      <a:pt x="15365" y="1"/>
                      <a:pt x="11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6227072" y="2786633"/>
                <a:ext cx="541922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8930" extrusionOk="0">
                    <a:moveTo>
                      <a:pt x="8815" y="1"/>
                    </a:moveTo>
                    <a:cubicBezTo>
                      <a:pt x="7228" y="1"/>
                      <a:pt x="5639" y="175"/>
                      <a:pt x="4339" y="672"/>
                    </a:cubicBezTo>
                    <a:cubicBezTo>
                      <a:pt x="1" y="2318"/>
                      <a:pt x="1354" y="7661"/>
                      <a:pt x="1884" y="8776"/>
                    </a:cubicBezTo>
                    <a:cubicBezTo>
                      <a:pt x="1912" y="8832"/>
                      <a:pt x="1926" y="8874"/>
                      <a:pt x="1954" y="8930"/>
                    </a:cubicBezTo>
                    <a:cubicBezTo>
                      <a:pt x="2205" y="8316"/>
                      <a:pt x="2553" y="7730"/>
                      <a:pt x="2944" y="7200"/>
                    </a:cubicBezTo>
                    <a:cubicBezTo>
                      <a:pt x="4409" y="5275"/>
                      <a:pt x="6612" y="3992"/>
                      <a:pt x="8830" y="3099"/>
                    </a:cubicBezTo>
                    <a:cubicBezTo>
                      <a:pt x="10776" y="2326"/>
                      <a:pt x="12921" y="1730"/>
                      <a:pt x="15047" y="1730"/>
                    </a:cubicBezTo>
                    <a:cubicBezTo>
                      <a:pt x="15375" y="1730"/>
                      <a:pt x="15702" y="1744"/>
                      <a:pt x="16028" y="1774"/>
                    </a:cubicBezTo>
                    <a:cubicBezTo>
                      <a:pt x="16195" y="1202"/>
                      <a:pt x="16223" y="951"/>
                      <a:pt x="16223" y="951"/>
                    </a:cubicBezTo>
                    <a:cubicBezTo>
                      <a:pt x="16223" y="951"/>
                      <a:pt x="12523" y="1"/>
                      <a:pt x="8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6533840" y="2238031"/>
                <a:ext cx="237959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24" h="10141" extrusionOk="0">
                    <a:moveTo>
                      <a:pt x="410" y="1"/>
                    </a:moveTo>
                    <a:cubicBezTo>
                      <a:pt x="0" y="1"/>
                      <a:pt x="161" y="1172"/>
                      <a:pt x="246" y="1404"/>
                    </a:cubicBezTo>
                    <a:cubicBezTo>
                      <a:pt x="874" y="3064"/>
                      <a:pt x="2073" y="4250"/>
                      <a:pt x="3133" y="5644"/>
                    </a:cubicBezTo>
                    <a:cubicBezTo>
                      <a:pt x="4333" y="7207"/>
                      <a:pt x="5560" y="8769"/>
                      <a:pt x="6997" y="10122"/>
                    </a:cubicBezTo>
                    <a:cubicBezTo>
                      <a:pt x="7010" y="10135"/>
                      <a:pt x="7025" y="10140"/>
                      <a:pt x="7039" y="10140"/>
                    </a:cubicBezTo>
                    <a:cubicBezTo>
                      <a:pt x="7084" y="10140"/>
                      <a:pt x="7124" y="10081"/>
                      <a:pt x="7081" y="10038"/>
                    </a:cubicBezTo>
                    <a:cubicBezTo>
                      <a:pt x="5170" y="7960"/>
                      <a:pt x="3510" y="5700"/>
                      <a:pt x="1669" y="3566"/>
                    </a:cubicBezTo>
                    <a:cubicBezTo>
                      <a:pt x="1655" y="3552"/>
                      <a:pt x="1655" y="3552"/>
                      <a:pt x="1655" y="3552"/>
                    </a:cubicBezTo>
                    <a:cubicBezTo>
                      <a:pt x="1222" y="2813"/>
                      <a:pt x="1097" y="2032"/>
                      <a:pt x="971" y="1195"/>
                    </a:cubicBezTo>
                    <a:cubicBezTo>
                      <a:pt x="916" y="944"/>
                      <a:pt x="902" y="246"/>
                      <a:pt x="623" y="79"/>
                    </a:cubicBezTo>
                    <a:cubicBezTo>
                      <a:pt x="539" y="25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1"/>
              <p:cNvSpPr/>
              <p:nvPr/>
            </p:nvSpPr>
            <p:spPr>
              <a:xfrm>
                <a:off x="6494091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6918" y="1"/>
                    </a:moveTo>
                    <a:lnTo>
                      <a:pt x="6918" y="1"/>
                    </a:lnTo>
                    <a:cubicBezTo>
                      <a:pt x="6737" y="280"/>
                      <a:pt x="6555" y="545"/>
                      <a:pt x="6360" y="810"/>
                    </a:cubicBezTo>
                    <a:lnTo>
                      <a:pt x="6346" y="810"/>
                    </a:lnTo>
                    <a:cubicBezTo>
                      <a:pt x="5774" y="1563"/>
                      <a:pt x="5049" y="2246"/>
                      <a:pt x="4351" y="2888"/>
                    </a:cubicBezTo>
                    <a:cubicBezTo>
                      <a:pt x="2956" y="4143"/>
                      <a:pt x="1352" y="5217"/>
                      <a:pt x="55" y="6584"/>
                    </a:cubicBezTo>
                    <a:cubicBezTo>
                      <a:pt x="1" y="6639"/>
                      <a:pt x="48" y="6718"/>
                      <a:pt x="111" y="6718"/>
                    </a:cubicBezTo>
                    <a:cubicBezTo>
                      <a:pt x="129" y="6718"/>
                      <a:pt x="148" y="6712"/>
                      <a:pt x="167" y="6696"/>
                    </a:cubicBezTo>
                    <a:cubicBezTo>
                      <a:pt x="1715" y="5552"/>
                      <a:pt x="3221" y="4227"/>
                      <a:pt x="4644" y="2944"/>
                    </a:cubicBezTo>
                    <a:cubicBezTo>
                      <a:pt x="5328" y="2316"/>
                      <a:pt x="5941" y="1661"/>
                      <a:pt x="6499" y="977"/>
                    </a:cubicBezTo>
                    <a:cubicBezTo>
                      <a:pt x="6653" y="614"/>
                      <a:pt x="6792" y="294"/>
                      <a:pt x="6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1"/>
              <p:cNvSpPr/>
              <p:nvPr/>
            </p:nvSpPr>
            <p:spPr>
              <a:xfrm>
                <a:off x="6417833" y="2840278"/>
                <a:ext cx="325975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5592" extrusionOk="0">
                    <a:moveTo>
                      <a:pt x="9536" y="1"/>
                    </a:moveTo>
                    <a:cubicBezTo>
                      <a:pt x="7876" y="1061"/>
                      <a:pt x="6090" y="1758"/>
                      <a:pt x="4277" y="2526"/>
                    </a:cubicBezTo>
                    <a:cubicBezTo>
                      <a:pt x="2743" y="3181"/>
                      <a:pt x="818" y="3865"/>
                      <a:pt x="23" y="5483"/>
                    </a:cubicBezTo>
                    <a:cubicBezTo>
                      <a:pt x="0" y="5528"/>
                      <a:pt x="33" y="5592"/>
                      <a:pt x="83" y="5592"/>
                    </a:cubicBezTo>
                    <a:cubicBezTo>
                      <a:pt x="95" y="5592"/>
                      <a:pt x="107" y="5588"/>
                      <a:pt x="120" y="5580"/>
                    </a:cubicBezTo>
                    <a:cubicBezTo>
                      <a:pt x="860" y="5078"/>
                      <a:pt x="1306" y="4297"/>
                      <a:pt x="2101" y="3795"/>
                    </a:cubicBezTo>
                    <a:cubicBezTo>
                      <a:pt x="2952" y="3265"/>
                      <a:pt x="3886" y="2874"/>
                      <a:pt x="4821" y="2498"/>
                    </a:cubicBezTo>
                    <a:cubicBezTo>
                      <a:pt x="6523" y="1814"/>
                      <a:pt x="8266" y="1159"/>
                      <a:pt x="9759" y="85"/>
                    </a:cubicBezTo>
                    <a:lnTo>
                      <a:pt x="9759" y="57"/>
                    </a:lnTo>
                    <a:cubicBezTo>
                      <a:pt x="9759" y="57"/>
                      <a:pt x="9675" y="29"/>
                      <a:pt x="9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1"/>
              <p:cNvSpPr/>
              <p:nvPr/>
            </p:nvSpPr>
            <p:spPr>
              <a:xfrm>
                <a:off x="6401800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708" y="0"/>
                    </a:moveTo>
                    <a:cubicBezTo>
                      <a:pt x="1590" y="0"/>
                      <a:pt x="1472" y="15"/>
                      <a:pt x="1354" y="45"/>
                    </a:cubicBezTo>
                    <a:cubicBezTo>
                      <a:pt x="503" y="268"/>
                      <a:pt x="1" y="1245"/>
                      <a:pt x="252" y="2235"/>
                    </a:cubicBezTo>
                    <a:cubicBezTo>
                      <a:pt x="470" y="3097"/>
                      <a:pt x="1185" y="3684"/>
                      <a:pt x="1937" y="3684"/>
                    </a:cubicBezTo>
                    <a:cubicBezTo>
                      <a:pt x="2049" y="3684"/>
                      <a:pt x="2162" y="3671"/>
                      <a:pt x="2274" y="3644"/>
                    </a:cubicBezTo>
                    <a:cubicBezTo>
                      <a:pt x="3139" y="3421"/>
                      <a:pt x="3627" y="2430"/>
                      <a:pt x="3376" y="1440"/>
                    </a:cubicBezTo>
                    <a:cubicBezTo>
                      <a:pt x="3159" y="585"/>
                      <a:pt x="2454" y="0"/>
                      <a:pt x="17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1"/>
              <p:cNvSpPr/>
              <p:nvPr/>
            </p:nvSpPr>
            <p:spPr>
              <a:xfrm>
                <a:off x="6760109" y="2787635"/>
                <a:ext cx="61995" cy="30653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177" extrusionOk="0">
                    <a:moveTo>
                      <a:pt x="432" y="1"/>
                    </a:moveTo>
                    <a:cubicBezTo>
                      <a:pt x="432" y="154"/>
                      <a:pt x="446" y="321"/>
                      <a:pt x="446" y="475"/>
                    </a:cubicBezTo>
                    <a:cubicBezTo>
                      <a:pt x="307" y="545"/>
                      <a:pt x="181" y="600"/>
                      <a:pt x="42" y="670"/>
                    </a:cubicBezTo>
                    <a:cubicBezTo>
                      <a:pt x="0" y="698"/>
                      <a:pt x="84" y="1423"/>
                      <a:pt x="84" y="1507"/>
                    </a:cubicBezTo>
                    <a:cubicBezTo>
                      <a:pt x="98" y="1800"/>
                      <a:pt x="112" y="2079"/>
                      <a:pt x="126" y="2372"/>
                    </a:cubicBezTo>
                    <a:cubicBezTo>
                      <a:pt x="153" y="2958"/>
                      <a:pt x="181" y="3530"/>
                      <a:pt x="209" y="4115"/>
                    </a:cubicBezTo>
                    <a:cubicBezTo>
                      <a:pt x="251" y="4938"/>
                      <a:pt x="293" y="5761"/>
                      <a:pt x="321" y="6584"/>
                    </a:cubicBezTo>
                    <a:cubicBezTo>
                      <a:pt x="363" y="7338"/>
                      <a:pt x="307" y="8161"/>
                      <a:pt x="600" y="8872"/>
                    </a:cubicBezTo>
                    <a:cubicBezTo>
                      <a:pt x="642" y="8984"/>
                      <a:pt x="697" y="9095"/>
                      <a:pt x="809" y="9151"/>
                    </a:cubicBezTo>
                    <a:cubicBezTo>
                      <a:pt x="847" y="9168"/>
                      <a:pt x="882" y="9176"/>
                      <a:pt x="915" y="9176"/>
                    </a:cubicBezTo>
                    <a:cubicBezTo>
                      <a:pt x="1200" y="9176"/>
                      <a:pt x="1317" y="8585"/>
                      <a:pt x="1367" y="8398"/>
                    </a:cubicBezTo>
                    <a:cubicBezTo>
                      <a:pt x="1479" y="7868"/>
                      <a:pt x="1479" y="7338"/>
                      <a:pt x="1520" y="6808"/>
                    </a:cubicBezTo>
                    <a:cubicBezTo>
                      <a:pt x="1548" y="6222"/>
                      <a:pt x="1562" y="5636"/>
                      <a:pt x="1590" y="5064"/>
                    </a:cubicBezTo>
                    <a:cubicBezTo>
                      <a:pt x="1646" y="3906"/>
                      <a:pt x="1702" y="2735"/>
                      <a:pt x="1758" y="1577"/>
                    </a:cubicBezTo>
                    <a:cubicBezTo>
                      <a:pt x="1758" y="1479"/>
                      <a:pt x="1855" y="698"/>
                      <a:pt x="1799" y="670"/>
                    </a:cubicBezTo>
                    <a:cubicBezTo>
                      <a:pt x="1674" y="600"/>
                      <a:pt x="1534" y="545"/>
                      <a:pt x="1409" y="475"/>
                    </a:cubicBezTo>
                    <a:lnTo>
                      <a:pt x="1423" y="1"/>
                    </a:lnTo>
                    <a:lnTo>
                      <a:pt x="1423" y="1"/>
                    </a:lnTo>
                    <a:cubicBezTo>
                      <a:pt x="1269" y="98"/>
                      <a:pt x="1102" y="196"/>
                      <a:pt x="921" y="196"/>
                    </a:cubicBezTo>
                    <a:cubicBezTo>
                      <a:pt x="753" y="196"/>
                      <a:pt x="586" y="98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1"/>
              <p:cNvSpPr/>
              <p:nvPr/>
            </p:nvSpPr>
            <p:spPr>
              <a:xfrm>
                <a:off x="6809912" y="2238031"/>
                <a:ext cx="238427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10141" extrusionOk="0">
                    <a:moveTo>
                      <a:pt x="6719" y="1"/>
                    </a:moveTo>
                    <a:cubicBezTo>
                      <a:pt x="6659" y="1"/>
                      <a:pt x="6587" y="25"/>
                      <a:pt x="6502" y="79"/>
                    </a:cubicBezTo>
                    <a:cubicBezTo>
                      <a:pt x="6237" y="246"/>
                      <a:pt x="6209" y="944"/>
                      <a:pt x="6167" y="1195"/>
                    </a:cubicBezTo>
                    <a:cubicBezTo>
                      <a:pt x="6027" y="2032"/>
                      <a:pt x="5902" y="2813"/>
                      <a:pt x="5483" y="3552"/>
                    </a:cubicBezTo>
                    <a:cubicBezTo>
                      <a:pt x="5469" y="3552"/>
                      <a:pt x="5469" y="3552"/>
                      <a:pt x="5469" y="3566"/>
                    </a:cubicBezTo>
                    <a:cubicBezTo>
                      <a:pt x="3628" y="5700"/>
                      <a:pt x="1968" y="7946"/>
                      <a:pt x="43" y="10024"/>
                    </a:cubicBezTo>
                    <a:cubicBezTo>
                      <a:pt x="0" y="10078"/>
                      <a:pt x="40" y="10140"/>
                      <a:pt x="93" y="10140"/>
                    </a:cubicBezTo>
                    <a:cubicBezTo>
                      <a:pt x="108" y="10140"/>
                      <a:pt x="125" y="10135"/>
                      <a:pt x="141" y="10122"/>
                    </a:cubicBezTo>
                    <a:cubicBezTo>
                      <a:pt x="1578" y="8769"/>
                      <a:pt x="2805" y="7207"/>
                      <a:pt x="4005" y="5644"/>
                    </a:cubicBezTo>
                    <a:cubicBezTo>
                      <a:pt x="5051" y="4250"/>
                      <a:pt x="6264" y="3064"/>
                      <a:pt x="6878" y="1404"/>
                    </a:cubicBezTo>
                    <a:cubicBezTo>
                      <a:pt x="6976" y="1172"/>
                      <a:pt x="7137" y="1"/>
                      <a:pt x="67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1"/>
              <p:cNvSpPr/>
              <p:nvPr/>
            </p:nvSpPr>
            <p:spPr>
              <a:xfrm>
                <a:off x="6693938" y="2478328"/>
                <a:ext cx="194302" cy="196707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5889" extrusionOk="0">
                    <a:moveTo>
                      <a:pt x="2915" y="1"/>
                    </a:moveTo>
                    <a:cubicBezTo>
                      <a:pt x="1835" y="1"/>
                      <a:pt x="754" y="471"/>
                      <a:pt x="461" y="1408"/>
                    </a:cubicBezTo>
                    <a:cubicBezTo>
                      <a:pt x="0" y="2928"/>
                      <a:pt x="154" y="5006"/>
                      <a:pt x="1214" y="5522"/>
                    </a:cubicBezTo>
                    <a:cubicBezTo>
                      <a:pt x="1604" y="5704"/>
                      <a:pt x="2009" y="5801"/>
                      <a:pt x="2372" y="5857"/>
                    </a:cubicBezTo>
                    <a:lnTo>
                      <a:pt x="2372" y="5871"/>
                    </a:lnTo>
                    <a:cubicBezTo>
                      <a:pt x="2372" y="5871"/>
                      <a:pt x="2505" y="5889"/>
                      <a:pt x="2723" y="5889"/>
                    </a:cubicBezTo>
                    <a:cubicBezTo>
                      <a:pt x="2778" y="5889"/>
                      <a:pt x="2837" y="5888"/>
                      <a:pt x="2902" y="5885"/>
                    </a:cubicBezTo>
                    <a:cubicBezTo>
                      <a:pt x="2969" y="5888"/>
                      <a:pt x="3031" y="5889"/>
                      <a:pt x="3087" y="5889"/>
                    </a:cubicBezTo>
                    <a:cubicBezTo>
                      <a:pt x="3312" y="5889"/>
                      <a:pt x="3446" y="5871"/>
                      <a:pt x="3446" y="5871"/>
                    </a:cubicBezTo>
                    <a:lnTo>
                      <a:pt x="3446" y="5857"/>
                    </a:lnTo>
                    <a:cubicBezTo>
                      <a:pt x="3794" y="5801"/>
                      <a:pt x="4213" y="5704"/>
                      <a:pt x="4603" y="5522"/>
                    </a:cubicBezTo>
                    <a:cubicBezTo>
                      <a:pt x="5663" y="5006"/>
                      <a:pt x="5817" y="2928"/>
                      <a:pt x="5357" y="1408"/>
                    </a:cubicBezTo>
                    <a:cubicBezTo>
                      <a:pt x="5064" y="468"/>
                      <a:pt x="3990" y="1"/>
                      <a:pt x="2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1"/>
              <p:cNvSpPr/>
              <p:nvPr/>
            </p:nvSpPr>
            <p:spPr>
              <a:xfrm>
                <a:off x="6132041" y="2783894"/>
                <a:ext cx="636952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868" extrusionOk="0">
                    <a:moveTo>
                      <a:pt x="11854" y="822"/>
                    </a:moveTo>
                    <a:cubicBezTo>
                      <a:pt x="14795" y="822"/>
                      <a:pt x="18315" y="1745"/>
                      <a:pt x="18315" y="1745"/>
                    </a:cubicBezTo>
                    <a:cubicBezTo>
                      <a:pt x="18315" y="1745"/>
                      <a:pt x="15846" y="7743"/>
                      <a:pt x="14493" y="9835"/>
                    </a:cubicBezTo>
                    <a:cubicBezTo>
                      <a:pt x="13438" y="11494"/>
                      <a:pt x="11908" y="13066"/>
                      <a:pt x="10112" y="13066"/>
                    </a:cubicBezTo>
                    <a:cubicBezTo>
                      <a:pt x="9628" y="13066"/>
                      <a:pt x="9125" y="12952"/>
                      <a:pt x="8607" y="12694"/>
                    </a:cubicBezTo>
                    <a:cubicBezTo>
                      <a:pt x="6180" y="11481"/>
                      <a:pt x="5817" y="8789"/>
                      <a:pt x="5942" y="6194"/>
                    </a:cubicBezTo>
                    <a:cubicBezTo>
                      <a:pt x="6068" y="3586"/>
                      <a:pt x="6696" y="1912"/>
                      <a:pt x="9625" y="1075"/>
                    </a:cubicBezTo>
                    <a:cubicBezTo>
                      <a:pt x="10265" y="893"/>
                      <a:pt x="11037" y="822"/>
                      <a:pt x="11854" y="822"/>
                    </a:cubicBezTo>
                    <a:close/>
                    <a:moveTo>
                      <a:pt x="11448" y="0"/>
                    </a:moveTo>
                    <a:cubicBezTo>
                      <a:pt x="9921" y="0"/>
                      <a:pt x="8404" y="169"/>
                      <a:pt x="7156" y="643"/>
                    </a:cubicBezTo>
                    <a:cubicBezTo>
                      <a:pt x="2818" y="2289"/>
                      <a:pt x="4213" y="7561"/>
                      <a:pt x="4645" y="8719"/>
                    </a:cubicBezTo>
                    <a:cubicBezTo>
                      <a:pt x="5203" y="10239"/>
                      <a:pt x="6040" y="11020"/>
                      <a:pt x="5928" y="11941"/>
                    </a:cubicBezTo>
                    <a:cubicBezTo>
                      <a:pt x="5817" y="12862"/>
                      <a:pt x="2148" y="16168"/>
                      <a:pt x="1451" y="16698"/>
                    </a:cubicBezTo>
                    <a:cubicBezTo>
                      <a:pt x="754" y="17228"/>
                      <a:pt x="0" y="18065"/>
                      <a:pt x="865" y="18678"/>
                    </a:cubicBezTo>
                    <a:cubicBezTo>
                      <a:pt x="1050" y="18809"/>
                      <a:pt x="1256" y="18868"/>
                      <a:pt x="1477" y="18868"/>
                    </a:cubicBezTo>
                    <a:cubicBezTo>
                      <a:pt x="2290" y="18868"/>
                      <a:pt x="3291" y="18072"/>
                      <a:pt x="4059" y="17172"/>
                    </a:cubicBezTo>
                    <a:cubicBezTo>
                      <a:pt x="5036" y="16014"/>
                      <a:pt x="5566" y="14201"/>
                      <a:pt x="6849" y="13503"/>
                    </a:cubicBezTo>
                    <a:cubicBezTo>
                      <a:pt x="7095" y="13370"/>
                      <a:pt x="7317" y="13319"/>
                      <a:pt x="7534" y="13319"/>
                    </a:cubicBezTo>
                    <a:cubicBezTo>
                      <a:pt x="8219" y="13319"/>
                      <a:pt x="8844" y="13826"/>
                      <a:pt x="9947" y="13826"/>
                    </a:cubicBezTo>
                    <a:cubicBezTo>
                      <a:pt x="10318" y="13826"/>
                      <a:pt x="10743" y="13768"/>
                      <a:pt x="11243" y="13615"/>
                    </a:cubicBezTo>
                    <a:cubicBezTo>
                      <a:pt x="13698" y="12862"/>
                      <a:pt x="16111" y="8872"/>
                      <a:pt x="17227" y="6292"/>
                    </a:cubicBezTo>
                    <a:cubicBezTo>
                      <a:pt x="18873" y="2456"/>
                      <a:pt x="19068" y="1033"/>
                      <a:pt x="19068" y="1033"/>
                    </a:cubicBezTo>
                    <a:cubicBezTo>
                      <a:pt x="19068" y="1033"/>
                      <a:pt x="15226" y="0"/>
                      <a:pt x="1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1"/>
              <p:cNvSpPr/>
              <p:nvPr/>
            </p:nvSpPr>
            <p:spPr>
              <a:xfrm>
                <a:off x="6134346" y="2225839"/>
                <a:ext cx="595967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2" h="17559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7980" y="17252"/>
                      <a:pt x="8761" y="17405"/>
                      <a:pt x="9723" y="17559"/>
                    </a:cubicBezTo>
                    <a:cubicBezTo>
                      <a:pt x="8803" y="17154"/>
                      <a:pt x="6850" y="16150"/>
                      <a:pt x="5776" y="14490"/>
                    </a:cubicBezTo>
                    <a:cubicBezTo>
                      <a:pt x="4353" y="12286"/>
                      <a:pt x="5385" y="9901"/>
                      <a:pt x="4855" y="8702"/>
                    </a:cubicBezTo>
                    <a:cubicBezTo>
                      <a:pt x="4325" y="7502"/>
                      <a:pt x="2847" y="6860"/>
                      <a:pt x="2177" y="4991"/>
                    </a:cubicBezTo>
                    <a:cubicBezTo>
                      <a:pt x="1571" y="3322"/>
                      <a:pt x="2565" y="1862"/>
                      <a:pt x="5032" y="1862"/>
                    </a:cubicBezTo>
                    <a:cubicBezTo>
                      <a:pt x="5349" y="1862"/>
                      <a:pt x="5690" y="1886"/>
                      <a:pt x="6055" y="1936"/>
                    </a:cubicBezTo>
                    <a:cubicBezTo>
                      <a:pt x="9277" y="2383"/>
                      <a:pt x="12094" y="4852"/>
                      <a:pt x="13950" y="6972"/>
                    </a:cubicBezTo>
                    <a:cubicBezTo>
                      <a:pt x="15345" y="8590"/>
                      <a:pt x="17074" y="11477"/>
                      <a:pt x="17841" y="12789"/>
                    </a:cubicBezTo>
                    <a:cubicBezTo>
                      <a:pt x="17730" y="12579"/>
                      <a:pt x="17604" y="12342"/>
                      <a:pt x="17493" y="12077"/>
                    </a:cubicBezTo>
                    <a:cubicBezTo>
                      <a:pt x="17018" y="11045"/>
                      <a:pt x="16698" y="9985"/>
                      <a:pt x="16140" y="8981"/>
                    </a:cubicBezTo>
                    <a:cubicBezTo>
                      <a:pt x="15149" y="7167"/>
                      <a:pt x="13922" y="5368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1"/>
              <p:cNvSpPr/>
              <p:nvPr/>
            </p:nvSpPr>
            <p:spPr>
              <a:xfrm>
                <a:off x="6305367" y="2368835"/>
                <a:ext cx="128165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210" extrusionOk="0">
                    <a:moveTo>
                      <a:pt x="1719" y="1"/>
                    </a:moveTo>
                    <a:cubicBezTo>
                      <a:pt x="1611" y="1"/>
                      <a:pt x="1502" y="14"/>
                      <a:pt x="1395" y="41"/>
                    </a:cubicBezTo>
                    <a:cubicBezTo>
                      <a:pt x="488" y="278"/>
                      <a:pt x="0" y="1380"/>
                      <a:pt x="293" y="2524"/>
                    </a:cubicBezTo>
                    <a:cubicBezTo>
                      <a:pt x="551" y="3518"/>
                      <a:pt x="1327" y="4209"/>
                      <a:pt x="2117" y="4209"/>
                    </a:cubicBezTo>
                    <a:cubicBezTo>
                      <a:pt x="2226" y="4209"/>
                      <a:pt x="2334" y="4196"/>
                      <a:pt x="2441" y="4169"/>
                    </a:cubicBezTo>
                    <a:cubicBezTo>
                      <a:pt x="3334" y="3932"/>
                      <a:pt x="3836" y="2830"/>
                      <a:pt x="3543" y="1687"/>
                    </a:cubicBezTo>
                    <a:cubicBezTo>
                      <a:pt x="3285" y="693"/>
                      <a:pt x="2510" y="1"/>
                      <a:pt x="1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1"/>
              <p:cNvSpPr/>
              <p:nvPr/>
            </p:nvSpPr>
            <p:spPr>
              <a:xfrm>
                <a:off x="6718623" y="2646944"/>
                <a:ext cx="144933" cy="187221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5605" extrusionOk="0">
                    <a:moveTo>
                      <a:pt x="2170" y="0"/>
                    </a:moveTo>
                    <a:cubicBezTo>
                      <a:pt x="1430" y="0"/>
                      <a:pt x="691" y="265"/>
                      <a:pt x="405" y="795"/>
                    </a:cubicBezTo>
                    <a:cubicBezTo>
                      <a:pt x="1" y="1521"/>
                      <a:pt x="461" y="4673"/>
                      <a:pt x="1005" y="5175"/>
                    </a:cubicBezTo>
                    <a:cubicBezTo>
                      <a:pt x="1319" y="5461"/>
                      <a:pt x="1744" y="5604"/>
                      <a:pt x="2170" y="5604"/>
                    </a:cubicBezTo>
                    <a:cubicBezTo>
                      <a:pt x="2595" y="5604"/>
                      <a:pt x="3020" y="5461"/>
                      <a:pt x="3334" y="5175"/>
                    </a:cubicBezTo>
                    <a:cubicBezTo>
                      <a:pt x="3878" y="4673"/>
                      <a:pt x="4339" y="1521"/>
                      <a:pt x="3934" y="795"/>
                    </a:cubicBezTo>
                    <a:cubicBezTo>
                      <a:pt x="3648" y="265"/>
                      <a:pt x="2909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1"/>
              <p:cNvSpPr/>
              <p:nvPr/>
            </p:nvSpPr>
            <p:spPr>
              <a:xfrm>
                <a:off x="6830922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405" y="0"/>
                      <a:pt x="0" y="405"/>
                      <a:pt x="0" y="893"/>
                    </a:cubicBezTo>
                    <a:cubicBezTo>
                      <a:pt x="0" y="1395"/>
                      <a:pt x="405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1"/>
              <p:cNvSpPr/>
              <p:nvPr/>
            </p:nvSpPr>
            <p:spPr>
              <a:xfrm>
                <a:off x="6832793" y="2512298"/>
                <a:ext cx="55448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1"/>
              <p:cNvSpPr/>
              <p:nvPr/>
            </p:nvSpPr>
            <p:spPr>
              <a:xfrm>
                <a:off x="6851865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1" y="1"/>
                    </a:moveTo>
                    <a:cubicBezTo>
                      <a:pt x="247" y="1"/>
                      <a:pt x="242" y="1"/>
                      <a:pt x="238" y="1"/>
                    </a:cubicBezTo>
                    <a:cubicBezTo>
                      <a:pt x="99" y="15"/>
                      <a:pt x="1" y="211"/>
                      <a:pt x="15" y="462"/>
                    </a:cubicBezTo>
                    <a:cubicBezTo>
                      <a:pt x="28" y="691"/>
                      <a:pt x="146" y="881"/>
                      <a:pt x="267" y="881"/>
                    </a:cubicBezTo>
                    <a:cubicBezTo>
                      <a:pt x="271" y="881"/>
                      <a:pt x="276" y="881"/>
                      <a:pt x="280" y="880"/>
                    </a:cubicBezTo>
                    <a:cubicBezTo>
                      <a:pt x="419" y="866"/>
                      <a:pt x="517" y="671"/>
                      <a:pt x="503" y="420"/>
                    </a:cubicBezTo>
                    <a:cubicBezTo>
                      <a:pt x="490" y="191"/>
                      <a:pt x="372" y="1"/>
                      <a:pt x="25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1"/>
              <p:cNvSpPr/>
              <p:nvPr/>
            </p:nvSpPr>
            <p:spPr>
              <a:xfrm>
                <a:off x="6829051" y="2544532"/>
                <a:ext cx="17737" cy="1259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77" extrusionOk="0">
                    <a:moveTo>
                      <a:pt x="435" y="0"/>
                    </a:moveTo>
                    <a:cubicBezTo>
                      <a:pt x="377" y="0"/>
                      <a:pt x="283" y="41"/>
                      <a:pt x="196" y="109"/>
                    </a:cubicBezTo>
                    <a:cubicBezTo>
                      <a:pt x="70" y="193"/>
                      <a:pt x="0" y="304"/>
                      <a:pt x="28" y="360"/>
                    </a:cubicBezTo>
                    <a:cubicBezTo>
                      <a:pt x="40" y="371"/>
                      <a:pt x="57" y="377"/>
                      <a:pt x="79" y="377"/>
                    </a:cubicBezTo>
                    <a:cubicBezTo>
                      <a:pt x="138" y="377"/>
                      <a:pt x="233" y="338"/>
                      <a:pt x="335" y="276"/>
                    </a:cubicBezTo>
                    <a:cubicBezTo>
                      <a:pt x="461" y="179"/>
                      <a:pt x="530" y="67"/>
                      <a:pt x="489" y="25"/>
                    </a:cubicBezTo>
                    <a:cubicBezTo>
                      <a:pt x="480" y="8"/>
                      <a:pt x="461" y="0"/>
                      <a:pt x="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1"/>
              <p:cNvSpPr/>
              <p:nvPr/>
            </p:nvSpPr>
            <p:spPr>
              <a:xfrm>
                <a:off x="6862588" y="2527964"/>
                <a:ext cx="15432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52" extrusionOk="0">
                    <a:moveTo>
                      <a:pt x="256" y="0"/>
                    </a:moveTo>
                    <a:cubicBezTo>
                      <a:pt x="223" y="0"/>
                      <a:pt x="189" y="6"/>
                      <a:pt x="154" y="19"/>
                    </a:cubicBezTo>
                    <a:cubicBezTo>
                      <a:pt x="57" y="61"/>
                      <a:pt x="1" y="173"/>
                      <a:pt x="43" y="256"/>
                    </a:cubicBezTo>
                    <a:cubicBezTo>
                      <a:pt x="81" y="314"/>
                      <a:pt x="145" y="352"/>
                      <a:pt x="214" y="352"/>
                    </a:cubicBezTo>
                    <a:cubicBezTo>
                      <a:pt x="245" y="352"/>
                      <a:pt x="277" y="344"/>
                      <a:pt x="308" y="326"/>
                    </a:cubicBezTo>
                    <a:cubicBezTo>
                      <a:pt x="419" y="284"/>
                      <a:pt x="461" y="187"/>
                      <a:pt x="419" y="89"/>
                    </a:cubicBezTo>
                    <a:cubicBezTo>
                      <a:pt x="390" y="31"/>
                      <a:pt x="328" y="0"/>
                      <a:pt x="2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1"/>
              <p:cNvSpPr/>
              <p:nvPr/>
            </p:nvSpPr>
            <p:spPr>
              <a:xfrm>
                <a:off x="6810880" y="2511363"/>
                <a:ext cx="101610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354" extrusionOk="0">
                    <a:moveTo>
                      <a:pt x="1577" y="0"/>
                    </a:moveTo>
                    <a:cubicBezTo>
                      <a:pt x="963" y="126"/>
                      <a:pt x="405" y="516"/>
                      <a:pt x="0" y="1353"/>
                    </a:cubicBezTo>
                    <a:cubicBezTo>
                      <a:pt x="0" y="1353"/>
                      <a:pt x="670" y="391"/>
                      <a:pt x="1549" y="251"/>
                    </a:cubicBezTo>
                    <a:cubicBezTo>
                      <a:pt x="1580" y="248"/>
                      <a:pt x="1611" y="246"/>
                      <a:pt x="1643" y="246"/>
                    </a:cubicBezTo>
                    <a:cubicBezTo>
                      <a:pt x="2129" y="246"/>
                      <a:pt x="2609" y="628"/>
                      <a:pt x="2609" y="628"/>
                    </a:cubicBezTo>
                    <a:cubicBezTo>
                      <a:pt x="2581" y="739"/>
                      <a:pt x="2553" y="879"/>
                      <a:pt x="2553" y="879"/>
                    </a:cubicBezTo>
                    <a:cubicBezTo>
                      <a:pt x="2553" y="879"/>
                      <a:pt x="2874" y="558"/>
                      <a:pt x="3041" y="237"/>
                    </a:cubicBezTo>
                    <a:lnTo>
                      <a:pt x="3041" y="237"/>
                    </a:lnTo>
                    <a:cubicBezTo>
                      <a:pt x="3041" y="237"/>
                      <a:pt x="2762" y="307"/>
                      <a:pt x="2734" y="307"/>
                    </a:cubicBezTo>
                    <a:cubicBezTo>
                      <a:pt x="2637" y="293"/>
                      <a:pt x="2065" y="0"/>
                      <a:pt x="1577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1"/>
              <p:cNvSpPr/>
              <p:nvPr/>
            </p:nvSpPr>
            <p:spPr>
              <a:xfrm>
                <a:off x="6831857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935" y="0"/>
                    </a:moveTo>
                    <a:cubicBezTo>
                      <a:pt x="628" y="112"/>
                      <a:pt x="307" y="279"/>
                      <a:pt x="0" y="530"/>
                    </a:cubicBezTo>
                    <a:cubicBezTo>
                      <a:pt x="0" y="530"/>
                      <a:pt x="656" y="154"/>
                      <a:pt x="935" y="70"/>
                    </a:cubicBezTo>
                    <a:cubicBezTo>
                      <a:pt x="1186" y="126"/>
                      <a:pt x="1353" y="154"/>
                      <a:pt x="1353" y="154"/>
                    </a:cubicBezTo>
                    <a:cubicBezTo>
                      <a:pt x="1353" y="154"/>
                      <a:pt x="1032" y="0"/>
                      <a:pt x="93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21"/>
              <p:cNvSpPr/>
              <p:nvPr/>
            </p:nvSpPr>
            <p:spPr>
              <a:xfrm>
                <a:off x="6871907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531" y="0"/>
                    </a:moveTo>
                    <a:lnTo>
                      <a:pt x="531" y="0"/>
                    </a:lnTo>
                    <a:cubicBezTo>
                      <a:pt x="349" y="42"/>
                      <a:pt x="1" y="98"/>
                      <a:pt x="1" y="98"/>
                    </a:cubicBezTo>
                    <a:lnTo>
                      <a:pt x="322" y="223"/>
                    </a:lnTo>
                    <a:cubicBezTo>
                      <a:pt x="391" y="182"/>
                      <a:pt x="531" y="0"/>
                      <a:pt x="53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1"/>
              <p:cNvSpPr/>
              <p:nvPr/>
            </p:nvSpPr>
            <p:spPr>
              <a:xfrm>
                <a:off x="6885435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530" y="1"/>
                    </a:moveTo>
                    <a:lnTo>
                      <a:pt x="530" y="1"/>
                    </a:lnTo>
                    <a:cubicBezTo>
                      <a:pt x="349" y="57"/>
                      <a:pt x="0" y="112"/>
                      <a:pt x="0" y="112"/>
                    </a:cubicBezTo>
                    <a:lnTo>
                      <a:pt x="321" y="238"/>
                    </a:lnTo>
                    <a:cubicBezTo>
                      <a:pt x="391" y="182"/>
                      <a:pt x="530" y="1"/>
                      <a:pt x="53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1"/>
              <p:cNvSpPr/>
              <p:nvPr/>
            </p:nvSpPr>
            <p:spPr>
              <a:xfrm>
                <a:off x="6829051" y="2543496"/>
                <a:ext cx="66204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838" extrusionOk="0">
                    <a:moveTo>
                      <a:pt x="1981" y="1"/>
                    </a:moveTo>
                    <a:lnTo>
                      <a:pt x="1981" y="1"/>
                    </a:lnTo>
                    <a:cubicBezTo>
                      <a:pt x="1981" y="1"/>
                      <a:pt x="1535" y="503"/>
                      <a:pt x="1312" y="614"/>
                    </a:cubicBezTo>
                    <a:cubicBezTo>
                      <a:pt x="1040" y="696"/>
                      <a:pt x="892" y="748"/>
                      <a:pt x="613" y="748"/>
                    </a:cubicBezTo>
                    <a:cubicBezTo>
                      <a:pt x="461" y="748"/>
                      <a:pt x="270" y="732"/>
                      <a:pt x="0" y="698"/>
                    </a:cubicBezTo>
                    <a:lnTo>
                      <a:pt x="0" y="698"/>
                    </a:lnTo>
                    <a:cubicBezTo>
                      <a:pt x="263" y="799"/>
                      <a:pt x="503" y="837"/>
                      <a:pt x="713" y="837"/>
                    </a:cubicBezTo>
                    <a:cubicBezTo>
                      <a:pt x="994" y="837"/>
                      <a:pt x="1222" y="770"/>
                      <a:pt x="1381" y="698"/>
                    </a:cubicBezTo>
                    <a:cubicBezTo>
                      <a:pt x="1660" y="573"/>
                      <a:pt x="1981" y="1"/>
                      <a:pt x="198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1"/>
              <p:cNvSpPr/>
              <p:nvPr/>
            </p:nvSpPr>
            <p:spPr>
              <a:xfrm>
                <a:off x="6711174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391" y="0"/>
                      <a:pt x="0" y="405"/>
                      <a:pt x="0" y="893"/>
                    </a:cubicBezTo>
                    <a:cubicBezTo>
                      <a:pt x="0" y="1395"/>
                      <a:pt x="391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1"/>
              <p:cNvSpPr/>
              <p:nvPr/>
            </p:nvSpPr>
            <p:spPr>
              <a:xfrm>
                <a:off x="6713045" y="2512298"/>
                <a:ext cx="55482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1"/>
              <p:cNvSpPr/>
              <p:nvPr/>
            </p:nvSpPr>
            <p:spPr>
              <a:xfrm>
                <a:off x="6706498" y="2541158"/>
                <a:ext cx="19607" cy="91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74" extrusionOk="0">
                    <a:moveTo>
                      <a:pt x="458" y="1"/>
                    </a:moveTo>
                    <a:cubicBezTo>
                      <a:pt x="402" y="1"/>
                      <a:pt x="329" y="15"/>
                      <a:pt x="252" y="43"/>
                    </a:cubicBezTo>
                    <a:cubicBezTo>
                      <a:pt x="113" y="85"/>
                      <a:pt x="1" y="168"/>
                      <a:pt x="29" y="224"/>
                    </a:cubicBezTo>
                    <a:cubicBezTo>
                      <a:pt x="37" y="255"/>
                      <a:pt x="84" y="273"/>
                      <a:pt x="151" y="273"/>
                    </a:cubicBezTo>
                    <a:cubicBezTo>
                      <a:pt x="204" y="273"/>
                      <a:pt x="268" y="262"/>
                      <a:pt x="336" y="238"/>
                    </a:cubicBezTo>
                    <a:cubicBezTo>
                      <a:pt x="475" y="182"/>
                      <a:pt x="587" y="98"/>
                      <a:pt x="559" y="43"/>
                    </a:cubicBezTo>
                    <a:cubicBezTo>
                      <a:pt x="552" y="15"/>
                      <a:pt x="514" y="1"/>
                      <a:pt x="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1"/>
              <p:cNvSpPr/>
              <p:nvPr/>
            </p:nvSpPr>
            <p:spPr>
              <a:xfrm>
                <a:off x="6732151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0" y="1"/>
                    </a:moveTo>
                    <a:cubicBezTo>
                      <a:pt x="246" y="1"/>
                      <a:pt x="241" y="1"/>
                      <a:pt x="237" y="1"/>
                    </a:cubicBezTo>
                    <a:cubicBezTo>
                      <a:pt x="98" y="15"/>
                      <a:pt x="0" y="211"/>
                      <a:pt x="14" y="462"/>
                    </a:cubicBezTo>
                    <a:cubicBezTo>
                      <a:pt x="28" y="691"/>
                      <a:pt x="145" y="881"/>
                      <a:pt x="266" y="881"/>
                    </a:cubicBezTo>
                    <a:cubicBezTo>
                      <a:pt x="271" y="881"/>
                      <a:pt x="275" y="881"/>
                      <a:pt x="279" y="880"/>
                    </a:cubicBezTo>
                    <a:cubicBezTo>
                      <a:pt x="419" y="866"/>
                      <a:pt x="516" y="671"/>
                      <a:pt x="502" y="420"/>
                    </a:cubicBezTo>
                    <a:cubicBezTo>
                      <a:pt x="489" y="191"/>
                      <a:pt x="371" y="1"/>
                      <a:pt x="25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1"/>
              <p:cNvSpPr/>
              <p:nvPr/>
            </p:nvSpPr>
            <p:spPr>
              <a:xfrm>
                <a:off x="6745178" y="2533175"/>
                <a:ext cx="14497" cy="11824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54" extrusionOk="0">
                    <a:moveTo>
                      <a:pt x="224" y="1"/>
                    </a:moveTo>
                    <a:cubicBezTo>
                      <a:pt x="215" y="1"/>
                      <a:pt x="206" y="2"/>
                      <a:pt x="196" y="3"/>
                    </a:cubicBezTo>
                    <a:cubicBezTo>
                      <a:pt x="84" y="17"/>
                      <a:pt x="1" y="114"/>
                      <a:pt x="15" y="212"/>
                    </a:cubicBezTo>
                    <a:cubicBezTo>
                      <a:pt x="27" y="288"/>
                      <a:pt x="122" y="353"/>
                      <a:pt x="223" y="353"/>
                    </a:cubicBezTo>
                    <a:cubicBezTo>
                      <a:pt x="232" y="353"/>
                      <a:pt x="242" y="353"/>
                      <a:pt x="252" y="351"/>
                    </a:cubicBezTo>
                    <a:cubicBezTo>
                      <a:pt x="363" y="337"/>
                      <a:pt x="433" y="254"/>
                      <a:pt x="419" y="156"/>
                    </a:cubicBezTo>
                    <a:cubicBezTo>
                      <a:pt x="406" y="67"/>
                      <a:pt x="324" y="1"/>
                      <a:pt x="2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1"/>
              <p:cNvSpPr/>
              <p:nvPr/>
            </p:nvSpPr>
            <p:spPr>
              <a:xfrm>
                <a:off x="6687425" y="2511363"/>
                <a:ext cx="101577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354" extrusionOk="0">
                    <a:moveTo>
                      <a:pt x="1465" y="0"/>
                    </a:moveTo>
                    <a:cubicBezTo>
                      <a:pt x="976" y="0"/>
                      <a:pt x="405" y="293"/>
                      <a:pt x="307" y="307"/>
                    </a:cubicBezTo>
                    <a:cubicBezTo>
                      <a:pt x="279" y="307"/>
                      <a:pt x="0" y="237"/>
                      <a:pt x="0" y="237"/>
                    </a:cubicBezTo>
                    <a:lnTo>
                      <a:pt x="0" y="237"/>
                    </a:lnTo>
                    <a:cubicBezTo>
                      <a:pt x="167" y="558"/>
                      <a:pt x="488" y="879"/>
                      <a:pt x="488" y="879"/>
                    </a:cubicBezTo>
                    <a:cubicBezTo>
                      <a:pt x="488" y="879"/>
                      <a:pt x="460" y="739"/>
                      <a:pt x="432" y="628"/>
                    </a:cubicBezTo>
                    <a:cubicBezTo>
                      <a:pt x="432" y="628"/>
                      <a:pt x="913" y="246"/>
                      <a:pt x="1399" y="246"/>
                    </a:cubicBezTo>
                    <a:cubicBezTo>
                      <a:pt x="1430" y="246"/>
                      <a:pt x="1461" y="248"/>
                      <a:pt x="1493" y="251"/>
                    </a:cubicBezTo>
                    <a:cubicBezTo>
                      <a:pt x="2371" y="391"/>
                      <a:pt x="3041" y="1353"/>
                      <a:pt x="3041" y="1353"/>
                    </a:cubicBezTo>
                    <a:cubicBezTo>
                      <a:pt x="2636" y="516"/>
                      <a:pt x="2078" y="126"/>
                      <a:pt x="146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1"/>
              <p:cNvSpPr/>
              <p:nvPr/>
            </p:nvSpPr>
            <p:spPr>
              <a:xfrm>
                <a:off x="6722831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419" y="0"/>
                    </a:moveTo>
                    <a:cubicBezTo>
                      <a:pt x="321" y="0"/>
                      <a:pt x="0" y="154"/>
                      <a:pt x="0" y="154"/>
                    </a:cubicBezTo>
                    <a:cubicBezTo>
                      <a:pt x="0" y="154"/>
                      <a:pt x="168" y="126"/>
                      <a:pt x="419" y="70"/>
                    </a:cubicBezTo>
                    <a:cubicBezTo>
                      <a:pt x="698" y="154"/>
                      <a:pt x="1353" y="530"/>
                      <a:pt x="1353" y="530"/>
                    </a:cubicBezTo>
                    <a:cubicBezTo>
                      <a:pt x="1046" y="279"/>
                      <a:pt x="725" y="112"/>
                      <a:pt x="41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1"/>
              <p:cNvSpPr/>
              <p:nvPr/>
            </p:nvSpPr>
            <p:spPr>
              <a:xfrm>
                <a:off x="6710239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1" y="0"/>
                    </a:moveTo>
                    <a:cubicBezTo>
                      <a:pt x="1" y="0"/>
                      <a:pt x="140" y="182"/>
                      <a:pt x="210" y="223"/>
                    </a:cubicBezTo>
                    <a:lnTo>
                      <a:pt x="531" y="98"/>
                    </a:lnTo>
                    <a:cubicBezTo>
                      <a:pt x="531" y="98"/>
                      <a:pt x="182" y="42"/>
                      <a:pt x="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1"/>
              <p:cNvSpPr/>
              <p:nvPr/>
            </p:nvSpPr>
            <p:spPr>
              <a:xfrm>
                <a:off x="6696744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0" y="1"/>
                    </a:moveTo>
                    <a:cubicBezTo>
                      <a:pt x="0" y="1"/>
                      <a:pt x="140" y="182"/>
                      <a:pt x="209" y="238"/>
                    </a:cubicBezTo>
                    <a:lnTo>
                      <a:pt x="530" y="112"/>
                    </a:lnTo>
                    <a:cubicBezTo>
                      <a:pt x="530" y="112"/>
                      <a:pt x="181" y="57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1"/>
              <p:cNvSpPr/>
              <p:nvPr/>
            </p:nvSpPr>
            <p:spPr>
              <a:xfrm>
                <a:off x="6704661" y="2543496"/>
                <a:ext cx="66170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838" extrusionOk="0">
                    <a:moveTo>
                      <a:pt x="0" y="1"/>
                    </a:moveTo>
                    <a:cubicBezTo>
                      <a:pt x="0" y="1"/>
                      <a:pt x="321" y="573"/>
                      <a:pt x="600" y="698"/>
                    </a:cubicBezTo>
                    <a:cubicBezTo>
                      <a:pt x="760" y="770"/>
                      <a:pt x="988" y="837"/>
                      <a:pt x="1269" y="837"/>
                    </a:cubicBezTo>
                    <a:cubicBezTo>
                      <a:pt x="1479" y="837"/>
                      <a:pt x="1718" y="799"/>
                      <a:pt x="1981" y="698"/>
                    </a:cubicBezTo>
                    <a:lnTo>
                      <a:pt x="1981" y="698"/>
                    </a:lnTo>
                    <a:cubicBezTo>
                      <a:pt x="1711" y="732"/>
                      <a:pt x="1520" y="748"/>
                      <a:pt x="1368" y="748"/>
                    </a:cubicBezTo>
                    <a:cubicBezTo>
                      <a:pt x="1089" y="748"/>
                      <a:pt x="941" y="696"/>
                      <a:pt x="670" y="614"/>
                    </a:cubicBezTo>
                    <a:cubicBezTo>
                      <a:pt x="447" y="50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1"/>
              <p:cNvSpPr/>
              <p:nvPr/>
            </p:nvSpPr>
            <p:spPr>
              <a:xfrm>
                <a:off x="6782923" y="2584448"/>
                <a:ext cx="33570" cy="1499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449" extrusionOk="0">
                    <a:moveTo>
                      <a:pt x="475" y="0"/>
                    </a:moveTo>
                    <a:cubicBezTo>
                      <a:pt x="314" y="0"/>
                      <a:pt x="155" y="23"/>
                      <a:pt x="70" y="86"/>
                    </a:cubicBezTo>
                    <a:cubicBezTo>
                      <a:pt x="1" y="155"/>
                      <a:pt x="349" y="448"/>
                      <a:pt x="517" y="448"/>
                    </a:cubicBezTo>
                    <a:cubicBezTo>
                      <a:pt x="698" y="448"/>
                      <a:pt x="1005" y="183"/>
                      <a:pt x="977" y="100"/>
                    </a:cubicBezTo>
                    <a:cubicBezTo>
                      <a:pt x="952" y="50"/>
                      <a:pt x="711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1"/>
              <p:cNvSpPr/>
              <p:nvPr/>
            </p:nvSpPr>
            <p:spPr>
              <a:xfrm>
                <a:off x="6768025" y="2596640"/>
                <a:ext cx="65335" cy="2107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631" extrusionOk="0">
                    <a:moveTo>
                      <a:pt x="958" y="1"/>
                    </a:moveTo>
                    <a:cubicBezTo>
                      <a:pt x="945" y="1"/>
                      <a:pt x="933" y="5"/>
                      <a:pt x="921" y="14"/>
                    </a:cubicBezTo>
                    <a:cubicBezTo>
                      <a:pt x="837" y="69"/>
                      <a:pt x="809" y="195"/>
                      <a:pt x="753" y="265"/>
                    </a:cubicBezTo>
                    <a:cubicBezTo>
                      <a:pt x="684" y="348"/>
                      <a:pt x="600" y="446"/>
                      <a:pt x="488" y="446"/>
                    </a:cubicBezTo>
                    <a:cubicBezTo>
                      <a:pt x="476" y="449"/>
                      <a:pt x="463" y="450"/>
                      <a:pt x="450" y="450"/>
                    </a:cubicBezTo>
                    <a:cubicBezTo>
                      <a:pt x="389" y="450"/>
                      <a:pt x="323" y="425"/>
                      <a:pt x="265" y="390"/>
                    </a:cubicBezTo>
                    <a:cubicBezTo>
                      <a:pt x="237" y="362"/>
                      <a:pt x="181" y="307"/>
                      <a:pt x="181" y="279"/>
                    </a:cubicBezTo>
                    <a:cubicBezTo>
                      <a:pt x="181" y="223"/>
                      <a:pt x="136" y="195"/>
                      <a:pt x="91" y="195"/>
                    </a:cubicBezTo>
                    <a:cubicBezTo>
                      <a:pt x="45" y="195"/>
                      <a:pt x="0" y="223"/>
                      <a:pt x="0" y="279"/>
                    </a:cubicBezTo>
                    <a:cubicBezTo>
                      <a:pt x="0" y="474"/>
                      <a:pt x="251" y="613"/>
                      <a:pt x="419" y="627"/>
                    </a:cubicBezTo>
                    <a:cubicBezTo>
                      <a:pt x="435" y="629"/>
                      <a:pt x="450" y="630"/>
                      <a:pt x="466" y="630"/>
                    </a:cubicBezTo>
                    <a:cubicBezTo>
                      <a:pt x="576" y="630"/>
                      <a:pt x="682" y="589"/>
                      <a:pt x="767" y="516"/>
                    </a:cubicBezTo>
                    <a:cubicBezTo>
                      <a:pt x="823" y="460"/>
                      <a:pt x="879" y="404"/>
                      <a:pt x="921" y="334"/>
                    </a:cubicBezTo>
                    <a:cubicBezTo>
                      <a:pt x="927" y="322"/>
                      <a:pt x="936" y="309"/>
                      <a:pt x="946" y="295"/>
                    </a:cubicBezTo>
                    <a:lnTo>
                      <a:pt x="946" y="295"/>
                    </a:lnTo>
                    <a:cubicBezTo>
                      <a:pt x="1039" y="442"/>
                      <a:pt x="1213" y="552"/>
                      <a:pt x="1381" y="572"/>
                    </a:cubicBezTo>
                    <a:cubicBezTo>
                      <a:pt x="1399" y="574"/>
                      <a:pt x="1418" y="575"/>
                      <a:pt x="1436" y="575"/>
                    </a:cubicBezTo>
                    <a:cubicBezTo>
                      <a:pt x="1666" y="575"/>
                      <a:pt x="1874" y="415"/>
                      <a:pt x="1939" y="195"/>
                    </a:cubicBezTo>
                    <a:cubicBezTo>
                      <a:pt x="1955" y="129"/>
                      <a:pt x="1904" y="88"/>
                      <a:pt x="1853" y="88"/>
                    </a:cubicBezTo>
                    <a:cubicBezTo>
                      <a:pt x="1818" y="88"/>
                      <a:pt x="1783" y="107"/>
                      <a:pt x="1772" y="153"/>
                    </a:cubicBezTo>
                    <a:cubicBezTo>
                      <a:pt x="1730" y="307"/>
                      <a:pt x="1576" y="404"/>
                      <a:pt x="1409" y="404"/>
                    </a:cubicBezTo>
                    <a:cubicBezTo>
                      <a:pt x="1325" y="390"/>
                      <a:pt x="1256" y="362"/>
                      <a:pt x="1186" y="307"/>
                    </a:cubicBezTo>
                    <a:cubicBezTo>
                      <a:pt x="1130" y="251"/>
                      <a:pt x="1060" y="181"/>
                      <a:pt x="1046" y="97"/>
                    </a:cubicBezTo>
                    <a:cubicBezTo>
                      <a:pt x="1046" y="53"/>
                      <a:pt x="1003" y="1"/>
                      <a:pt x="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1"/>
              <p:cNvSpPr/>
              <p:nvPr/>
            </p:nvSpPr>
            <p:spPr>
              <a:xfrm>
                <a:off x="6373375" y="2985144"/>
                <a:ext cx="173359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5389" extrusionOk="0">
                    <a:moveTo>
                      <a:pt x="2510" y="1"/>
                    </a:moveTo>
                    <a:cubicBezTo>
                      <a:pt x="2353" y="1"/>
                      <a:pt x="2195" y="19"/>
                      <a:pt x="2037" y="58"/>
                    </a:cubicBezTo>
                    <a:cubicBezTo>
                      <a:pt x="838" y="365"/>
                      <a:pt x="1" y="1941"/>
                      <a:pt x="349" y="3308"/>
                    </a:cubicBezTo>
                    <a:cubicBezTo>
                      <a:pt x="654" y="4512"/>
                      <a:pt x="1690" y="5388"/>
                      <a:pt x="2747" y="5388"/>
                    </a:cubicBezTo>
                    <a:cubicBezTo>
                      <a:pt x="2901" y="5388"/>
                      <a:pt x="3056" y="5369"/>
                      <a:pt x="3209" y="5330"/>
                    </a:cubicBezTo>
                    <a:cubicBezTo>
                      <a:pt x="4408" y="5023"/>
                      <a:pt x="5190" y="3377"/>
                      <a:pt x="4841" y="1997"/>
                    </a:cubicBezTo>
                    <a:cubicBezTo>
                      <a:pt x="4526" y="809"/>
                      <a:pt x="3548" y="1"/>
                      <a:pt x="25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4" name="Google Shape;1194;p21"/>
            <p:cNvSpPr/>
            <p:nvPr/>
          </p:nvSpPr>
          <p:spPr>
            <a:xfrm>
              <a:off x="6397741" y="3012410"/>
              <a:ext cx="121184" cy="123088"/>
            </a:xfrm>
            <a:custGeom>
              <a:avLst/>
              <a:gdLst/>
              <a:ahLst/>
              <a:cxnLst/>
              <a:rect l="l" t="t" r="r" b="b"/>
              <a:pathLst>
                <a:path w="3628" h="3685" extrusionOk="0">
                  <a:moveTo>
                    <a:pt x="1920" y="0"/>
                  </a:moveTo>
                  <a:cubicBezTo>
                    <a:pt x="1175" y="0"/>
                    <a:pt x="469" y="585"/>
                    <a:pt x="252" y="1440"/>
                  </a:cubicBezTo>
                  <a:cubicBezTo>
                    <a:pt x="1" y="2430"/>
                    <a:pt x="503" y="3421"/>
                    <a:pt x="1368" y="3644"/>
                  </a:cubicBezTo>
                  <a:cubicBezTo>
                    <a:pt x="1478" y="3671"/>
                    <a:pt x="1590" y="3684"/>
                    <a:pt x="1700" y="3684"/>
                  </a:cubicBezTo>
                  <a:cubicBezTo>
                    <a:pt x="2443" y="3684"/>
                    <a:pt x="3158" y="3097"/>
                    <a:pt x="3377" y="2235"/>
                  </a:cubicBezTo>
                  <a:cubicBezTo>
                    <a:pt x="3628" y="1245"/>
                    <a:pt x="3139" y="268"/>
                    <a:pt x="2275" y="45"/>
                  </a:cubicBezTo>
                  <a:cubicBezTo>
                    <a:pt x="2157" y="15"/>
                    <a:pt x="2038" y="0"/>
                    <a:pt x="1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21"/>
          <p:cNvGrpSpPr/>
          <p:nvPr/>
        </p:nvGrpSpPr>
        <p:grpSpPr>
          <a:xfrm>
            <a:off x="5001341" y="3565479"/>
            <a:ext cx="671995" cy="937876"/>
            <a:chOff x="6003551" y="3251663"/>
            <a:chExt cx="860319" cy="1200711"/>
          </a:xfrm>
        </p:grpSpPr>
        <p:grpSp>
          <p:nvGrpSpPr>
            <p:cNvPr id="1196" name="Google Shape;1196;p21"/>
            <p:cNvGrpSpPr/>
            <p:nvPr/>
          </p:nvGrpSpPr>
          <p:grpSpPr>
            <a:xfrm rot="-358543">
              <a:off x="6060295" y="3287470"/>
              <a:ext cx="746830" cy="1129096"/>
              <a:chOff x="4143612" y="3185058"/>
              <a:chExt cx="746880" cy="1129172"/>
            </a:xfrm>
          </p:grpSpPr>
          <p:sp>
            <p:nvSpPr>
              <p:cNvPr id="1197" name="Google Shape;1197;p21"/>
              <p:cNvSpPr/>
              <p:nvPr/>
            </p:nvSpPr>
            <p:spPr>
              <a:xfrm>
                <a:off x="4143612" y="3212682"/>
                <a:ext cx="224131" cy="751189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22489" extrusionOk="0">
                    <a:moveTo>
                      <a:pt x="3663" y="0"/>
                    </a:moveTo>
                    <a:cubicBezTo>
                      <a:pt x="3576" y="0"/>
                      <a:pt x="3480" y="13"/>
                      <a:pt x="3376" y="39"/>
                    </a:cubicBezTo>
                    <a:cubicBezTo>
                      <a:pt x="2483" y="262"/>
                      <a:pt x="2539" y="1099"/>
                      <a:pt x="2539" y="1099"/>
                    </a:cubicBezTo>
                    <a:cubicBezTo>
                      <a:pt x="2539" y="1099"/>
                      <a:pt x="2261" y="938"/>
                      <a:pt x="1923" y="938"/>
                    </a:cubicBezTo>
                    <a:cubicBezTo>
                      <a:pt x="1592" y="938"/>
                      <a:pt x="1204" y="1092"/>
                      <a:pt x="963" y="1699"/>
                    </a:cubicBezTo>
                    <a:cubicBezTo>
                      <a:pt x="489" y="2926"/>
                      <a:pt x="1563" y="3191"/>
                      <a:pt x="1563" y="3191"/>
                    </a:cubicBezTo>
                    <a:cubicBezTo>
                      <a:pt x="1563" y="3191"/>
                      <a:pt x="0" y="3707"/>
                      <a:pt x="140" y="5269"/>
                    </a:cubicBezTo>
                    <a:cubicBezTo>
                      <a:pt x="262" y="6636"/>
                      <a:pt x="1580" y="6722"/>
                      <a:pt x="1908" y="6722"/>
                    </a:cubicBezTo>
                    <a:cubicBezTo>
                      <a:pt x="1954" y="6722"/>
                      <a:pt x="1981" y="6720"/>
                      <a:pt x="1981" y="6720"/>
                    </a:cubicBezTo>
                    <a:lnTo>
                      <a:pt x="1981" y="6720"/>
                    </a:lnTo>
                    <a:cubicBezTo>
                      <a:pt x="1981" y="6720"/>
                      <a:pt x="447" y="7152"/>
                      <a:pt x="628" y="8310"/>
                    </a:cubicBezTo>
                    <a:cubicBezTo>
                      <a:pt x="786" y="9322"/>
                      <a:pt x="1690" y="9386"/>
                      <a:pt x="1916" y="9386"/>
                    </a:cubicBezTo>
                    <a:cubicBezTo>
                      <a:pt x="1949" y="9386"/>
                      <a:pt x="1967" y="9384"/>
                      <a:pt x="1967" y="9384"/>
                    </a:cubicBezTo>
                    <a:lnTo>
                      <a:pt x="1967" y="9384"/>
                    </a:lnTo>
                    <a:cubicBezTo>
                      <a:pt x="1967" y="9384"/>
                      <a:pt x="1116" y="9914"/>
                      <a:pt x="1242" y="10974"/>
                    </a:cubicBezTo>
                    <a:cubicBezTo>
                      <a:pt x="1353" y="12020"/>
                      <a:pt x="2399" y="12425"/>
                      <a:pt x="2399" y="12425"/>
                    </a:cubicBezTo>
                    <a:cubicBezTo>
                      <a:pt x="2399" y="12425"/>
                      <a:pt x="1409" y="12816"/>
                      <a:pt x="1521" y="13973"/>
                    </a:cubicBezTo>
                    <a:cubicBezTo>
                      <a:pt x="1618" y="15131"/>
                      <a:pt x="2427" y="15173"/>
                      <a:pt x="2427" y="15173"/>
                    </a:cubicBezTo>
                    <a:cubicBezTo>
                      <a:pt x="2427" y="15173"/>
                      <a:pt x="1814" y="15619"/>
                      <a:pt x="1744" y="16526"/>
                    </a:cubicBezTo>
                    <a:cubicBezTo>
                      <a:pt x="1660" y="17433"/>
                      <a:pt x="2637" y="17809"/>
                      <a:pt x="2637" y="17809"/>
                    </a:cubicBezTo>
                    <a:cubicBezTo>
                      <a:pt x="2637" y="17809"/>
                      <a:pt x="2093" y="18144"/>
                      <a:pt x="2093" y="19120"/>
                    </a:cubicBezTo>
                    <a:cubicBezTo>
                      <a:pt x="2093" y="20097"/>
                      <a:pt x="3083" y="20125"/>
                      <a:pt x="3083" y="20125"/>
                    </a:cubicBezTo>
                    <a:cubicBezTo>
                      <a:pt x="3083" y="20125"/>
                      <a:pt x="2302" y="20738"/>
                      <a:pt x="2874" y="21924"/>
                    </a:cubicBezTo>
                    <a:cubicBezTo>
                      <a:pt x="3062" y="22319"/>
                      <a:pt x="3455" y="22489"/>
                      <a:pt x="3911" y="22489"/>
                    </a:cubicBezTo>
                    <a:cubicBezTo>
                      <a:pt x="4840" y="22489"/>
                      <a:pt x="6034" y="21785"/>
                      <a:pt x="6305" y="20850"/>
                    </a:cubicBezTo>
                    <a:cubicBezTo>
                      <a:pt x="6710" y="19441"/>
                      <a:pt x="4771" y="2033"/>
                      <a:pt x="4673" y="1531"/>
                    </a:cubicBezTo>
                    <a:lnTo>
                      <a:pt x="4687" y="1531"/>
                    </a:lnTo>
                    <a:cubicBezTo>
                      <a:pt x="4527" y="706"/>
                      <a:pt x="4323" y="0"/>
                      <a:pt x="3663" y="0"/>
                    </a:cubicBezTo>
                    <a:close/>
                  </a:path>
                </a:pathLst>
              </a:custGeom>
              <a:solidFill>
                <a:srgbClr val="F5A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4143612" y="3212682"/>
                <a:ext cx="224131" cy="751189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22489" extrusionOk="0">
                    <a:moveTo>
                      <a:pt x="3663" y="0"/>
                    </a:moveTo>
                    <a:cubicBezTo>
                      <a:pt x="3576" y="0"/>
                      <a:pt x="3480" y="13"/>
                      <a:pt x="3376" y="39"/>
                    </a:cubicBezTo>
                    <a:cubicBezTo>
                      <a:pt x="2483" y="262"/>
                      <a:pt x="2539" y="1099"/>
                      <a:pt x="2539" y="1099"/>
                    </a:cubicBezTo>
                    <a:cubicBezTo>
                      <a:pt x="2539" y="1099"/>
                      <a:pt x="2261" y="938"/>
                      <a:pt x="1923" y="938"/>
                    </a:cubicBezTo>
                    <a:cubicBezTo>
                      <a:pt x="1592" y="938"/>
                      <a:pt x="1204" y="1092"/>
                      <a:pt x="963" y="1699"/>
                    </a:cubicBezTo>
                    <a:cubicBezTo>
                      <a:pt x="489" y="2926"/>
                      <a:pt x="1563" y="3191"/>
                      <a:pt x="1563" y="3191"/>
                    </a:cubicBezTo>
                    <a:cubicBezTo>
                      <a:pt x="1563" y="3191"/>
                      <a:pt x="0" y="3707"/>
                      <a:pt x="140" y="5269"/>
                    </a:cubicBezTo>
                    <a:cubicBezTo>
                      <a:pt x="262" y="6636"/>
                      <a:pt x="1580" y="6722"/>
                      <a:pt x="1908" y="6722"/>
                    </a:cubicBezTo>
                    <a:cubicBezTo>
                      <a:pt x="1954" y="6722"/>
                      <a:pt x="1981" y="6720"/>
                      <a:pt x="1981" y="6720"/>
                    </a:cubicBezTo>
                    <a:lnTo>
                      <a:pt x="1981" y="6720"/>
                    </a:lnTo>
                    <a:cubicBezTo>
                      <a:pt x="1981" y="6720"/>
                      <a:pt x="447" y="7152"/>
                      <a:pt x="628" y="8310"/>
                    </a:cubicBezTo>
                    <a:cubicBezTo>
                      <a:pt x="786" y="9322"/>
                      <a:pt x="1690" y="9386"/>
                      <a:pt x="1916" y="9386"/>
                    </a:cubicBezTo>
                    <a:cubicBezTo>
                      <a:pt x="1949" y="9386"/>
                      <a:pt x="1967" y="9384"/>
                      <a:pt x="1967" y="9384"/>
                    </a:cubicBezTo>
                    <a:lnTo>
                      <a:pt x="1967" y="9384"/>
                    </a:lnTo>
                    <a:cubicBezTo>
                      <a:pt x="1967" y="9384"/>
                      <a:pt x="1116" y="9914"/>
                      <a:pt x="1242" y="10974"/>
                    </a:cubicBezTo>
                    <a:cubicBezTo>
                      <a:pt x="1353" y="12020"/>
                      <a:pt x="2399" y="12425"/>
                      <a:pt x="2399" y="12425"/>
                    </a:cubicBezTo>
                    <a:cubicBezTo>
                      <a:pt x="2399" y="12425"/>
                      <a:pt x="1409" y="12816"/>
                      <a:pt x="1521" y="13973"/>
                    </a:cubicBezTo>
                    <a:cubicBezTo>
                      <a:pt x="1618" y="15131"/>
                      <a:pt x="2427" y="15173"/>
                      <a:pt x="2427" y="15173"/>
                    </a:cubicBezTo>
                    <a:cubicBezTo>
                      <a:pt x="2427" y="15173"/>
                      <a:pt x="1814" y="15619"/>
                      <a:pt x="1744" y="16526"/>
                    </a:cubicBezTo>
                    <a:cubicBezTo>
                      <a:pt x="1660" y="17433"/>
                      <a:pt x="2637" y="17809"/>
                      <a:pt x="2637" y="17809"/>
                    </a:cubicBezTo>
                    <a:cubicBezTo>
                      <a:pt x="2637" y="17809"/>
                      <a:pt x="2093" y="18144"/>
                      <a:pt x="2093" y="19120"/>
                    </a:cubicBezTo>
                    <a:cubicBezTo>
                      <a:pt x="2093" y="20097"/>
                      <a:pt x="3083" y="20125"/>
                      <a:pt x="3083" y="20125"/>
                    </a:cubicBezTo>
                    <a:cubicBezTo>
                      <a:pt x="3083" y="20125"/>
                      <a:pt x="2302" y="20738"/>
                      <a:pt x="2874" y="21924"/>
                    </a:cubicBezTo>
                    <a:cubicBezTo>
                      <a:pt x="3062" y="22319"/>
                      <a:pt x="3455" y="22489"/>
                      <a:pt x="3911" y="22489"/>
                    </a:cubicBezTo>
                    <a:cubicBezTo>
                      <a:pt x="4840" y="22489"/>
                      <a:pt x="6034" y="21785"/>
                      <a:pt x="6305" y="20850"/>
                    </a:cubicBezTo>
                    <a:cubicBezTo>
                      <a:pt x="6710" y="19441"/>
                      <a:pt x="4771" y="2033"/>
                      <a:pt x="4673" y="1531"/>
                    </a:cubicBezTo>
                    <a:lnTo>
                      <a:pt x="4687" y="1531"/>
                    </a:lnTo>
                    <a:cubicBezTo>
                      <a:pt x="4527" y="706"/>
                      <a:pt x="4323" y="0"/>
                      <a:pt x="36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4228388" y="3212682"/>
                <a:ext cx="72717" cy="6096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25" extrusionOk="0">
                    <a:moveTo>
                      <a:pt x="1125" y="0"/>
                    </a:moveTo>
                    <a:cubicBezTo>
                      <a:pt x="1038" y="0"/>
                      <a:pt x="942" y="13"/>
                      <a:pt x="838" y="39"/>
                    </a:cubicBezTo>
                    <a:cubicBezTo>
                      <a:pt x="126" y="220"/>
                      <a:pt x="15" y="806"/>
                      <a:pt x="1" y="1029"/>
                    </a:cubicBezTo>
                    <a:cubicBezTo>
                      <a:pt x="726" y="1294"/>
                      <a:pt x="1452" y="1573"/>
                      <a:pt x="2177" y="1824"/>
                    </a:cubicBezTo>
                    <a:cubicBezTo>
                      <a:pt x="2163" y="1657"/>
                      <a:pt x="2149" y="1559"/>
                      <a:pt x="2149" y="1531"/>
                    </a:cubicBezTo>
                    <a:cubicBezTo>
                      <a:pt x="1989" y="706"/>
                      <a:pt x="1785" y="0"/>
                      <a:pt x="112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4171103" y="3276381"/>
                <a:ext cx="137017" cy="55014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647" extrusionOk="0">
                    <a:moveTo>
                      <a:pt x="70" y="1"/>
                    </a:moveTo>
                    <a:cubicBezTo>
                      <a:pt x="0" y="294"/>
                      <a:pt x="14" y="517"/>
                      <a:pt x="70" y="698"/>
                    </a:cubicBezTo>
                    <a:cubicBezTo>
                      <a:pt x="1409" y="1033"/>
                      <a:pt x="2748" y="1354"/>
                      <a:pt x="4101" y="1647"/>
                    </a:cubicBezTo>
                    <a:cubicBezTo>
                      <a:pt x="4087" y="1591"/>
                      <a:pt x="4087" y="1535"/>
                      <a:pt x="4073" y="1479"/>
                    </a:cubicBezTo>
                    <a:cubicBezTo>
                      <a:pt x="2734" y="1019"/>
                      <a:pt x="1409" y="517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4150126" y="3344889"/>
                <a:ext cx="164507" cy="47999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437" extrusionOk="0">
                    <a:moveTo>
                      <a:pt x="307" y="0"/>
                    </a:moveTo>
                    <a:cubicBezTo>
                      <a:pt x="168" y="182"/>
                      <a:pt x="56" y="391"/>
                      <a:pt x="1" y="642"/>
                    </a:cubicBezTo>
                    <a:cubicBezTo>
                      <a:pt x="1633" y="935"/>
                      <a:pt x="3279" y="1186"/>
                      <a:pt x="4924" y="1437"/>
                    </a:cubicBezTo>
                    <a:cubicBezTo>
                      <a:pt x="4910" y="1311"/>
                      <a:pt x="4897" y="1200"/>
                      <a:pt x="4883" y="1088"/>
                    </a:cubicBezTo>
                    <a:cubicBezTo>
                      <a:pt x="3362" y="753"/>
                      <a:pt x="1828" y="391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4158042" y="3415702"/>
                <a:ext cx="163104" cy="4101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1228" extrusionOk="0">
                    <a:moveTo>
                      <a:pt x="1" y="0"/>
                    </a:moveTo>
                    <a:cubicBezTo>
                      <a:pt x="444" y="595"/>
                      <a:pt x="1228" y="644"/>
                      <a:pt x="1474" y="644"/>
                    </a:cubicBezTo>
                    <a:cubicBezTo>
                      <a:pt x="1522" y="644"/>
                      <a:pt x="1549" y="642"/>
                      <a:pt x="1549" y="642"/>
                    </a:cubicBezTo>
                    <a:lnTo>
                      <a:pt x="1549" y="642"/>
                    </a:lnTo>
                    <a:cubicBezTo>
                      <a:pt x="1549" y="642"/>
                      <a:pt x="1089" y="782"/>
                      <a:pt x="698" y="1088"/>
                    </a:cubicBezTo>
                    <a:cubicBezTo>
                      <a:pt x="2093" y="1116"/>
                      <a:pt x="3488" y="1158"/>
                      <a:pt x="4883" y="1228"/>
                    </a:cubicBezTo>
                    <a:cubicBezTo>
                      <a:pt x="4869" y="1074"/>
                      <a:pt x="4855" y="907"/>
                      <a:pt x="4841" y="768"/>
                    </a:cubicBezTo>
                    <a:cubicBezTo>
                      <a:pt x="3223" y="516"/>
                      <a:pt x="1605" y="27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4166894" y="3499576"/>
                <a:ext cx="161702" cy="28893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865" extrusionOk="0">
                    <a:moveTo>
                      <a:pt x="1" y="0"/>
                    </a:moveTo>
                    <a:cubicBezTo>
                      <a:pt x="154" y="433"/>
                      <a:pt x="475" y="642"/>
                      <a:pt x="754" y="725"/>
                    </a:cubicBezTo>
                    <a:cubicBezTo>
                      <a:pt x="2121" y="767"/>
                      <a:pt x="3488" y="809"/>
                      <a:pt x="4841" y="865"/>
                    </a:cubicBezTo>
                    <a:cubicBezTo>
                      <a:pt x="4827" y="628"/>
                      <a:pt x="4799" y="377"/>
                      <a:pt x="4771" y="140"/>
                    </a:cubicBezTo>
                    <a:cubicBezTo>
                      <a:pt x="3181" y="70"/>
                      <a:pt x="1591" y="1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1"/>
              <p:cNvSpPr/>
              <p:nvPr/>
            </p:nvSpPr>
            <p:spPr>
              <a:xfrm>
                <a:off x="4184597" y="3570857"/>
                <a:ext cx="150545" cy="26588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796" extrusionOk="0">
                    <a:moveTo>
                      <a:pt x="1" y="0"/>
                    </a:moveTo>
                    <a:cubicBezTo>
                      <a:pt x="1" y="84"/>
                      <a:pt x="1" y="168"/>
                      <a:pt x="15" y="251"/>
                    </a:cubicBezTo>
                    <a:cubicBezTo>
                      <a:pt x="29" y="447"/>
                      <a:pt x="98" y="628"/>
                      <a:pt x="168" y="795"/>
                    </a:cubicBezTo>
                    <a:cubicBezTo>
                      <a:pt x="1619" y="754"/>
                      <a:pt x="3069" y="726"/>
                      <a:pt x="4506" y="726"/>
                    </a:cubicBezTo>
                    <a:cubicBezTo>
                      <a:pt x="4492" y="530"/>
                      <a:pt x="4478" y="349"/>
                      <a:pt x="4450" y="168"/>
                    </a:cubicBezTo>
                    <a:cubicBezTo>
                      <a:pt x="2972" y="98"/>
                      <a:pt x="1493" y="5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4194384" y="3642138"/>
                <a:ext cx="146804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26" extrusionOk="0">
                    <a:moveTo>
                      <a:pt x="4353" y="0"/>
                    </a:moveTo>
                    <a:cubicBezTo>
                      <a:pt x="2986" y="14"/>
                      <a:pt x="1633" y="28"/>
                      <a:pt x="266" y="70"/>
                    </a:cubicBezTo>
                    <a:cubicBezTo>
                      <a:pt x="140" y="238"/>
                      <a:pt x="43" y="447"/>
                      <a:pt x="1" y="726"/>
                    </a:cubicBezTo>
                    <a:cubicBezTo>
                      <a:pt x="1465" y="628"/>
                      <a:pt x="2930" y="544"/>
                      <a:pt x="4395" y="461"/>
                    </a:cubicBezTo>
                    <a:cubicBezTo>
                      <a:pt x="4381" y="307"/>
                      <a:pt x="4367" y="154"/>
                      <a:pt x="4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4209783" y="3705035"/>
                <a:ext cx="136048" cy="12626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78" extrusionOk="0">
                    <a:moveTo>
                      <a:pt x="4059" y="0"/>
                    </a:moveTo>
                    <a:cubicBezTo>
                      <a:pt x="2706" y="56"/>
                      <a:pt x="1353" y="154"/>
                      <a:pt x="0" y="238"/>
                    </a:cubicBezTo>
                    <a:cubicBezTo>
                      <a:pt x="98" y="307"/>
                      <a:pt x="181" y="349"/>
                      <a:pt x="265" y="377"/>
                    </a:cubicBezTo>
                    <a:cubicBezTo>
                      <a:pt x="1534" y="307"/>
                      <a:pt x="2804" y="224"/>
                      <a:pt x="4073" y="168"/>
                    </a:cubicBezTo>
                    <a:cubicBezTo>
                      <a:pt x="4059" y="112"/>
                      <a:pt x="4059" y="56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4213958" y="3820107"/>
                <a:ext cx="141192" cy="41519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1243" extrusionOk="0">
                    <a:moveTo>
                      <a:pt x="4227" y="726"/>
                    </a:moveTo>
                    <a:cubicBezTo>
                      <a:pt x="4227" y="726"/>
                      <a:pt x="4226" y="726"/>
                      <a:pt x="4226" y="726"/>
                    </a:cubicBezTo>
                    <a:lnTo>
                      <a:pt x="4226" y="726"/>
                    </a:lnTo>
                    <a:cubicBezTo>
                      <a:pt x="4226" y="731"/>
                      <a:pt x="4227" y="735"/>
                      <a:pt x="4227" y="740"/>
                    </a:cubicBezTo>
                    <a:lnTo>
                      <a:pt x="4227" y="726"/>
                    </a:lnTo>
                    <a:close/>
                    <a:moveTo>
                      <a:pt x="4185" y="1"/>
                    </a:moveTo>
                    <a:cubicBezTo>
                      <a:pt x="2790" y="168"/>
                      <a:pt x="1409" y="349"/>
                      <a:pt x="28" y="545"/>
                    </a:cubicBezTo>
                    <a:cubicBezTo>
                      <a:pt x="1" y="656"/>
                      <a:pt x="1" y="796"/>
                      <a:pt x="1" y="935"/>
                    </a:cubicBezTo>
                    <a:cubicBezTo>
                      <a:pt x="1" y="1047"/>
                      <a:pt x="14" y="1145"/>
                      <a:pt x="28" y="1242"/>
                    </a:cubicBezTo>
                    <a:cubicBezTo>
                      <a:pt x="1423" y="1047"/>
                      <a:pt x="2818" y="880"/>
                      <a:pt x="4226" y="726"/>
                    </a:cubicBezTo>
                    <a:lnTo>
                      <a:pt x="4226" y="726"/>
                    </a:lnTo>
                    <a:cubicBezTo>
                      <a:pt x="4212" y="493"/>
                      <a:pt x="4199" y="247"/>
                      <a:pt x="4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1"/>
              <p:cNvSpPr/>
              <p:nvPr/>
            </p:nvSpPr>
            <p:spPr>
              <a:xfrm>
                <a:off x="4232597" y="3891855"/>
                <a:ext cx="123021" cy="2568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769" extrusionOk="0">
                    <a:moveTo>
                      <a:pt x="3683" y="1"/>
                    </a:moveTo>
                    <a:cubicBezTo>
                      <a:pt x="2469" y="140"/>
                      <a:pt x="1256" y="280"/>
                      <a:pt x="42" y="433"/>
                    </a:cubicBezTo>
                    <a:cubicBezTo>
                      <a:pt x="14" y="531"/>
                      <a:pt x="0" y="643"/>
                      <a:pt x="0" y="768"/>
                    </a:cubicBezTo>
                    <a:cubicBezTo>
                      <a:pt x="1228" y="545"/>
                      <a:pt x="2455" y="336"/>
                      <a:pt x="3683" y="126"/>
                    </a:cubicBezTo>
                    <a:cubicBezTo>
                      <a:pt x="3683" y="85"/>
                      <a:pt x="3683" y="43"/>
                      <a:pt x="3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4257749" y="3950109"/>
                <a:ext cx="61060" cy="13394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401" extrusionOk="0">
                    <a:moveTo>
                      <a:pt x="1828" y="0"/>
                    </a:moveTo>
                    <a:lnTo>
                      <a:pt x="1828" y="0"/>
                    </a:lnTo>
                    <a:cubicBezTo>
                      <a:pt x="1214" y="98"/>
                      <a:pt x="601" y="210"/>
                      <a:pt x="1" y="321"/>
                    </a:cubicBezTo>
                    <a:cubicBezTo>
                      <a:pt x="149" y="375"/>
                      <a:pt x="317" y="400"/>
                      <a:pt x="496" y="400"/>
                    </a:cubicBezTo>
                    <a:cubicBezTo>
                      <a:pt x="921" y="400"/>
                      <a:pt x="1406" y="256"/>
                      <a:pt x="1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4201365" y="3757677"/>
                <a:ext cx="149142" cy="33570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005" extrusionOk="0">
                    <a:moveTo>
                      <a:pt x="4437" y="1"/>
                    </a:moveTo>
                    <a:cubicBezTo>
                      <a:pt x="2958" y="70"/>
                      <a:pt x="1479" y="154"/>
                      <a:pt x="15" y="252"/>
                    </a:cubicBezTo>
                    <a:cubicBezTo>
                      <a:pt x="1" y="573"/>
                      <a:pt x="113" y="824"/>
                      <a:pt x="266" y="1005"/>
                    </a:cubicBezTo>
                    <a:cubicBezTo>
                      <a:pt x="1661" y="810"/>
                      <a:pt x="3070" y="628"/>
                      <a:pt x="4464" y="461"/>
                    </a:cubicBezTo>
                    <a:cubicBezTo>
                      <a:pt x="4451" y="308"/>
                      <a:pt x="4451" y="154"/>
                      <a:pt x="4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4211152" y="3185058"/>
                <a:ext cx="679340" cy="1129172"/>
              </a:xfrm>
              <a:custGeom>
                <a:avLst/>
                <a:gdLst/>
                <a:ahLst/>
                <a:cxnLst/>
                <a:rect l="l" t="t" r="r" b="b"/>
                <a:pathLst>
                  <a:path w="20338" h="33805" extrusionOk="0">
                    <a:moveTo>
                      <a:pt x="15428" y="1"/>
                    </a:moveTo>
                    <a:cubicBezTo>
                      <a:pt x="14187" y="1"/>
                      <a:pt x="14256" y="1410"/>
                      <a:pt x="14256" y="1410"/>
                    </a:cubicBezTo>
                    <a:cubicBezTo>
                      <a:pt x="14256" y="1410"/>
                      <a:pt x="13900" y="1020"/>
                      <a:pt x="13307" y="1020"/>
                    </a:cubicBezTo>
                    <a:cubicBezTo>
                      <a:pt x="13139" y="1020"/>
                      <a:pt x="12953" y="1051"/>
                      <a:pt x="12750" y="1131"/>
                    </a:cubicBezTo>
                    <a:cubicBezTo>
                      <a:pt x="11843" y="1493"/>
                      <a:pt x="11313" y="2498"/>
                      <a:pt x="9793" y="2777"/>
                    </a:cubicBezTo>
                    <a:cubicBezTo>
                      <a:pt x="9663" y="2800"/>
                      <a:pt x="9528" y="2810"/>
                      <a:pt x="9388" y="2810"/>
                    </a:cubicBezTo>
                    <a:cubicBezTo>
                      <a:pt x="7631" y="2810"/>
                      <a:pt x="5100" y="1135"/>
                      <a:pt x="3331" y="1135"/>
                    </a:cubicBezTo>
                    <a:cubicBezTo>
                      <a:pt x="3099" y="1135"/>
                      <a:pt x="2881" y="1163"/>
                      <a:pt x="2679" y="1228"/>
                    </a:cubicBezTo>
                    <a:cubicBezTo>
                      <a:pt x="810" y="1828"/>
                      <a:pt x="1" y="4144"/>
                      <a:pt x="182" y="4813"/>
                    </a:cubicBezTo>
                    <a:cubicBezTo>
                      <a:pt x="364" y="5497"/>
                      <a:pt x="2330" y="8426"/>
                      <a:pt x="2330" y="13517"/>
                    </a:cubicBezTo>
                    <a:cubicBezTo>
                      <a:pt x="2330" y="18608"/>
                      <a:pt x="2107" y="23476"/>
                      <a:pt x="2972" y="27563"/>
                    </a:cubicBezTo>
                    <a:cubicBezTo>
                      <a:pt x="3639" y="30805"/>
                      <a:pt x="6985" y="33805"/>
                      <a:pt x="10904" y="33805"/>
                    </a:cubicBezTo>
                    <a:cubicBezTo>
                      <a:pt x="12230" y="33805"/>
                      <a:pt x="13621" y="33462"/>
                      <a:pt x="14996" y="32668"/>
                    </a:cubicBezTo>
                    <a:cubicBezTo>
                      <a:pt x="19850" y="29879"/>
                      <a:pt x="20338" y="24536"/>
                      <a:pt x="18901" y="20477"/>
                    </a:cubicBezTo>
                    <a:cubicBezTo>
                      <a:pt x="18133" y="18315"/>
                      <a:pt x="16337" y="17325"/>
                      <a:pt x="14614" y="17325"/>
                    </a:cubicBezTo>
                    <a:cubicBezTo>
                      <a:pt x="13114" y="17325"/>
                      <a:pt x="11669" y="18076"/>
                      <a:pt x="11006" y="19459"/>
                    </a:cubicBezTo>
                    <a:cubicBezTo>
                      <a:pt x="9757" y="22068"/>
                      <a:pt x="11381" y="23845"/>
                      <a:pt x="12669" y="23845"/>
                    </a:cubicBezTo>
                    <a:cubicBezTo>
                      <a:pt x="12834" y="23845"/>
                      <a:pt x="12993" y="23815"/>
                      <a:pt x="13140" y="23755"/>
                    </a:cubicBezTo>
                    <a:cubicBezTo>
                      <a:pt x="14318" y="23274"/>
                      <a:pt x="13864" y="22070"/>
                      <a:pt x="13050" y="22070"/>
                    </a:cubicBezTo>
                    <a:cubicBezTo>
                      <a:pt x="12968" y="22070"/>
                      <a:pt x="12881" y="22082"/>
                      <a:pt x="12792" y="22109"/>
                    </a:cubicBezTo>
                    <a:cubicBezTo>
                      <a:pt x="12717" y="22133"/>
                      <a:pt x="12647" y="22145"/>
                      <a:pt x="12581" y="22145"/>
                    </a:cubicBezTo>
                    <a:cubicBezTo>
                      <a:pt x="11808" y="22145"/>
                      <a:pt x="11680" y="20598"/>
                      <a:pt x="13364" y="20212"/>
                    </a:cubicBezTo>
                    <a:cubicBezTo>
                      <a:pt x="13488" y="20183"/>
                      <a:pt x="13613" y="20169"/>
                      <a:pt x="13736" y="20169"/>
                    </a:cubicBezTo>
                    <a:cubicBezTo>
                      <a:pt x="15420" y="20169"/>
                      <a:pt x="16909" y="22824"/>
                      <a:pt x="16377" y="25541"/>
                    </a:cubicBezTo>
                    <a:cubicBezTo>
                      <a:pt x="15918" y="27890"/>
                      <a:pt x="14244" y="29565"/>
                      <a:pt x="12070" y="29565"/>
                    </a:cubicBezTo>
                    <a:cubicBezTo>
                      <a:pt x="11068" y="29565"/>
                      <a:pt x="9960" y="29210"/>
                      <a:pt x="8816" y="28400"/>
                    </a:cubicBezTo>
                    <a:cubicBezTo>
                      <a:pt x="5873" y="26322"/>
                      <a:pt x="6529" y="20087"/>
                      <a:pt x="7854" y="18204"/>
                    </a:cubicBezTo>
                    <a:cubicBezTo>
                      <a:pt x="9165" y="16321"/>
                      <a:pt x="9695" y="15135"/>
                      <a:pt x="9040" y="12345"/>
                    </a:cubicBezTo>
                    <a:cubicBezTo>
                      <a:pt x="8398" y="9570"/>
                      <a:pt x="5678" y="8830"/>
                      <a:pt x="5678" y="8454"/>
                    </a:cubicBezTo>
                    <a:cubicBezTo>
                      <a:pt x="5678" y="8175"/>
                      <a:pt x="6034" y="7867"/>
                      <a:pt x="7103" y="7867"/>
                    </a:cubicBezTo>
                    <a:cubicBezTo>
                      <a:pt x="7530" y="7867"/>
                      <a:pt x="8070" y="7916"/>
                      <a:pt x="8747" y="8035"/>
                    </a:cubicBezTo>
                    <a:cubicBezTo>
                      <a:pt x="8912" y="8064"/>
                      <a:pt x="9080" y="8078"/>
                      <a:pt x="9248" y="8078"/>
                    </a:cubicBezTo>
                    <a:cubicBezTo>
                      <a:pt x="11500" y="8078"/>
                      <a:pt x="13880" y="5619"/>
                      <a:pt x="14075" y="4646"/>
                    </a:cubicBezTo>
                    <a:cubicBezTo>
                      <a:pt x="14075" y="4646"/>
                      <a:pt x="14675" y="5037"/>
                      <a:pt x="15384" y="5037"/>
                    </a:cubicBezTo>
                    <a:cubicBezTo>
                      <a:pt x="15849" y="5037"/>
                      <a:pt x="16361" y="4869"/>
                      <a:pt x="16781" y="4311"/>
                    </a:cubicBezTo>
                    <a:cubicBezTo>
                      <a:pt x="17827" y="2916"/>
                      <a:pt x="16655" y="1"/>
                      <a:pt x="154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4334441" y="3354877"/>
                <a:ext cx="72684" cy="43156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92" extrusionOk="0">
                    <a:moveTo>
                      <a:pt x="1548" y="1"/>
                    </a:moveTo>
                    <a:cubicBezTo>
                      <a:pt x="931" y="1"/>
                      <a:pt x="0" y="506"/>
                      <a:pt x="229" y="1054"/>
                    </a:cubicBezTo>
                    <a:cubicBezTo>
                      <a:pt x="304" y="1222"/>
                      <a:pt x="481" y="1292"/>
                      <a:pt x="697" y="1292"/>
                    </a:cubicBezTo>
                    <a:cubicBezTo>
                      <a:pt x="1290" y="1292"/>
                      <a:pt x="2176" y="764"/>
                      <a:pt x="2043" y="273"/>
                    </a:cubicBezTo>
                    <a:cubicBezTo>
                      <a:pt x="1991" y="82"/>
                      <a:pt x="1795" y="1"/>
                      <a:pt x="1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4719538" y="3210411"/>
                <a:ext cx="23282" cy="1369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10" extrusionOk="0">
                    <a:moveTo>
                      <a:pt x="170" y="1"/>
                    </a:moveTo>
                    <a:cubicBezTo>
                      <a:pt x="90" y="1"/>
                      <a:pt x="31" y="24"/>
                      <a:pt x="27" y="79"/>
                    </a:cubicBezTo>
                    <a:cubicBezTo>
                      <a:pt x="1" y="302"/>
                      <a:pt x="129" y="409"/>
                      <a:pt x="280" y="409"/>
                    </a:cubicBezTo>
                    <a:cubicBezTo>
                      <a:pt x="374" y="409"/>
                      <a:pt x="477" y="368"/>
                      <a:pt x="557" y="288"/>
                    </a:cubicBezTo>
                    <a:cubicBezTo>
                      <a:pt x="697" y="148"/>
                      <a:pt x="370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4213023" y="3254502"/>
                <a:ext cx="642998" cy="1059728"/>
              </a:xfrm>
              <a:custGeom>
                <a:avLst/>
                <a:gdLst/>
                <a:ahLst/>
                <a:cxnLst/>
                <a:rect l="l" t="t" r="r" b="b"/>
                <a:pathLst>
                  <a:path w="19250" h="31726" extrusionOk="0">
                    <a:moveTo>
                      <a:pt x="1284" y="0"/>
                    </a:moveTo>
                    <a:cubicBezTo>
                      <a:pt x="377" y="935"/>
                      <a:pt x="1" y="2260"/>
                      <a:pt x="126" y="2734"/>
                    </a:cubicBezTo>
                    <a:cubicBezTo>
                      <a:pt x="308" y="3404"/>
                      <a:pt x="2274" y="6347"/>
                      <a:pt x="2274" y="11438"/>
                    </a:cubicBezTo>
                    <a:cubicBezTo>
                      <a:pt x="2274" y="16529"/>
                      <a:pt x="2051" y="21397"/>
                      <a:pt x="2902" y="25484"/>
                    </a:cubicBezTo>
                    <a:cubicBezTo>
                      <a:pt x="3579" y="28726"/>
                      <a:pt x="6928" y="31726"/>
                      <a:pt x="10848" y="31726"/>
                    </a:cubicBezTo>
                    <a:cubicBezTo>
                      <a:pt x="12174" y="31726"/>
                      <a:pt x="13565" y="31383"/>
                      <a:pt x="14940" y="30589"/>
                    </a:cubicBezTo>
                    <a:cubicBezTo>
                      <a:pt x="17367" y="29195"/>
                      <a:pt x="18706" y="27158"/>
                      <a:pt x="19250" y="24954"/>
                    </a:cubicBezTo>
                    <a:lnTo>
                      <a:pt x="19250" y="24954"/>
                    </a:lnTo>
                    <a:cubicBezTo>
                      <a:pt x="18664" y="26544"/>
                      <a:pt x="17771" y="28009"/>
                      <a:pt x="16516" y="29209"/>
                    </a:cubicBezTo>
                    <a:lnTo>
                      <a:pt x="16530" y="29209"/>
                    </a:lnTo>
                    <a:cubicBezTo>
                      <a:pt x="15025" y="30645"/>
                      <a:pt x="13037" y="31387"/>
                      <a:pt x="11061" y="31387"/>
                    </a:cubicBezTo>
                    <a:cubicBezTo>
                      <a:pt x="9008" y="31387"/>
                      <a:pt x="6968" y="30586"/>
                      <a:pt x="5496" y="28930"/>
                    </a:cubicBezTo>
                    <a:cubicBezTo>
                      <a:pt x="1744" y="24731"/>
                      <a:pt x="3906" y="17924"/>
                      <a:pt x="4004" y="12917"/>
                    </a:cubicBezTo>
                    <a:cubicBezTo>
                      <a:pt x="4088" y="8327"/>
                      <a:pt x="3711" y="3766"/>
                      <a:pt x="1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4329965" y="3269065"/>
                <a:ext cx="77394" cy="68241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043" extrusionOk="0">
                    <a:moveTo>
                      <a:pt x="1150" y="1"/>
                    </a:moveTo>
                    <a:cubicBezTo>
                      <a:pt x="962" y="1"/>
                      <a:pt x="771" y="54"/>
                      <a:pt x="601" y="164"/>
                    </a:cubicBezTo>
                    <a:cubicBezTo>
                      <a:pt x="126" y="485"/>
                      <a:pt x="1" y="1112"/>
                      <a:pt x="308" y="1573"/>
                    </a:cubicBezTo>
                    <a:cubicBezTo>
                      <a:pt x="504" y="1876"/>
                      <a:pt x="832" y="2043"/>
                      <a:pt x="1167" y="2043"/>
                    </a:cubicBezTo>
                    <a:cubicBezTo>
                      <a:pt x="1355" y="2043"/>
                      <a:pt x="1546" y="1990"/>
                      <a:pt x="1716" y="1880"/>
                    </a:cubicBezTo>
                    <a:cubicBezTo>
                      <a:pt x="2191" y="1559"/>
                      <a:pt x="2316" y="931"/>
                      <a:pt x="2009" y="471"/>
                    </a:cubicBezTo>
                    <a:cubicBezTo>
                      <a:pt x="1813" y="167"/>
                      <a:pt x="1485" y="1"/>
                      <a:pt x="115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1"/>
              <p:cNvSpPr/>
              <p:nvPr/>
            </p:nvSpPr>
            <p:spPr>
              <a:xfrm>
                <a:off x="4332303" y="3271571"/>
                <a:ext cx="73653" cy="6463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935" extrusionOk="0">
                    <a:moveTo>
                      <a:pt x="1101" y="0"/>
                    </a:moveTo>
                    <a:cubicBezTo>
                      <a:pt x="919" y="0"/>
                      <a:pt x="736" y="52"/>
                      <a:pt x="572" y="159"/>
                    </a:cubicBezTo>
                    <a:cubicBezTo>
                      <a:pt x="126" y="452"/>
                      <a:pt x="0" y="1051"/>
                      <a:pt x="293" y="1498"/>
                    </a:cubicBezTo>
                    <a:cubicBezTo>
                      <a:pt x="479" y="1781"/>
                      <a:pt x="789" y="1935"/>
                      <a:pt x="1104" y="1935"/>
                    </a:cubicBezTo>
                    <a:cubicBezTo>
                      <a:pt x="1286" y="1935"/>
                      <a:pt x="1469" y="1884"/>
                      <a:pt x="1632" y="1777"/>
                    </a:cubicBezTo>
                    <a:cubicBezTo>
                      <a:pt x="2065" y="1484"/>
                      <a:pt x="2204" y="884"/>
                      <a:pt x="1911" y="438"/>
                    </a:cubicBezTo>
                    <a:cubicBezTo>
                      <a:pt x="1726" y="155"/>
                      <a:pt x="1416" y="0"/>
                      <a:pt x="1101" y="0"/>
                    </a:cubicBezTo>
                    <a:close/>
                  </a:path>
                </a:pathLst>
              </a:custGeom>
              <a:solidFill>
                <a:srgbClr val="AEC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1"/>
              <p:cNvSpPr/>
              <p:nvPr/>
            </p:nvSpPr>
            <p:spPr>
              <a:xfrm>
                <a:off x="4331368" y="3269065"/>
                <a:ext cx="69444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350" extrusionOk="0">
                    <a:moveTo>
                      <a:pt x="1108" y="1"/>
                    </a:moveTo>
                    <a:cubicBezTo>
                      <a:pt x="920" y="1"/>
                      <a:pt x="729" y="54"/>
                      <a:pt x="559" y="164"/>
                    </a:cubicBezTo>
                    <a:cubicBezTo>
                      <a:pt x="168" y="429"/>
                      <a:pt x="1" y="917"/>
                      <a:pt x="154" y="1350"/>
                    </a:cubicBezTo>
                    <a:cubicBezTo>
                      <a:pt x="874" y="758"/>
                      <a:pt x="1583" y="664"/>
                      <a:pt x="1984" y="664"/>
                    </a:cubicBezTo>
                    <a:cubicBezTo>
                      <a:pt x="2018" y="664"/>
                      <a:pt x="2050" y="665"/>
                      <a:pt x="2079" y="666"/>
                    </a:cubicBezTo>
                    <a:cubicBezTo>
                      <a:pt x="2051" y="596"/>
                      <a:pt x="2009" y="527"/>
                      <a:pt x="1967" y="471"/>
                    </a:cubicBezTo>
                    <a:cubicBezTo>
                      <a:pt x="1771" y="167"/>
                      <a:pt x="1443" y="1"/>
                      <a:pt x="1108" y="1"/>
                    </a:cubicBezTo>
                    <a:close/>
                  </a:path>
                </a:pathLst>
              </a:custGeom>
              <a:solidFill>
                <a:srgbClr val="AEC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1"/>
              <p:cNvSpPr/>
              <p:nvPr/>
            </p:nvSpPr>
            <p:spPr>
              <a:xfrm>
                <a:off x="4348136" y="3317599"/>
                <a:ext cx="9353" cy="1109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32" extrusionOk="0">
                    <a:moveTo>
                      <a:pt x="159" y="1"/>
                    </a:moveTo>
                    <a:cubicBezTo>
                      <a:pt x="103" y="1"/>
                      <a:pt x="52" y="51"/>
                      <a:pt x="29" y="120"/>
                    </a:cubicBezTo>
                    <a:cubicBezTo>
                      <a:pt x="1" y="203"/>
                      <a:pt x="29" y="301"/>
                      <a:pt x="84" y="329"/>
                    </a:cubicBezTo>
                    <a:cubicBezTo>
                      <a:pt x="93" y="331"/>
                      <a:pt x="102" y="332"/>
                      <a:pt x="111" y="332"/>
                    </a:cubicBezTo>
                    <a:cubicBezTo>
                      <a:pt x="171" y="332"/>
                      <a:pt x="227" y="290"/>
                      <a:pt x="252" y="217"/>
                    </a:cubicBezTo>
                    <a:cubicBezTo>
                      <a:pt x="280" y="120"/>
                      <a:pt x="266" y="36"/>
                      <a:pt x="196" y="8"/>
                    </a:cubicBezTo>
                    <a:cubicBezTo>
                      <a:pt x="184" y="3"/>
                      <a:pt x="171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1"/>
              <p:cNvSpPr/>
              <p:nvPr/>
            </p:nvSpPr>
            <p:spPr>
              <a:xfrm>
                <a:off x="4352812" y="3289508"/>
                <a:ext cx="31231" cy="2735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19" extrusionOk="0">
                    <a:moveTo>
                      <a:pt x="480" y="0"/>
                    </a:moveTo>
                    <a:cubicBezTo>
                      <a:pt x="402" y="0"/>
                      <a:pt x="323" y="22"/>
                      <a:pt x="251" y="68"/>
                    </a:cubicBezTo>
                    <a:cubicBezTo>
                      <a:pt x="56" y="194"/>
                      <a:pt x="0" y="445"/>
                      <a:pt x="126" y="626"/>
                    </a:cubicBezTo>
                    <a:cubicBezTo>
                      <a:pt x="206" y="751"/>
                      <a:pt x="337" y="819"/>
                      <a:pt x="473" y="819"/>
                    </a:cubicBezTo>
                    <a:cubicBezTo>
                      <a:pt x="549" y="819"/>
                      <a:pt x="627" y="797"/>
                      <a:pt x="698" y="752"/>
                    </a:cubicBezTo>
                    <a:cubicBezTo>
                      <a:pt x="893" y="626"/>
                      <a:pt x="935" y="375"/>
                      <a:pt x="823" y="180"/>
                    </a:cubicBezTo>
                    <a:cubicBezTo>
                      <a:pt x="744" y="65"/>
                      <a:pt x="614" y="0"/>
                      <a:pt x="480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1"/>
              <p:cNvSpPr/>
              <p:nvPr/>
            </p:nvSpPr>
            <p:spPr>
              <a:xfrm>
                <a:off x="4370983" y="3284097"/>
                <a:ext cx="20509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404" extrusionOk="0">
                    <a:moveTo>
                      <a:pt x="354" y="1"/>
                    </a:moveTo>
                    <a:cubicBezTo>
                      <a:pt x="329" y="1"/>
                      <a:pt x="304" y="3"/>
                      <a:pt x="279" y="7"/>
                    </a:cubicBezTo>
                    <a:cubicBezTo>
                      <a:pt x="112" y="35"/>
                      <a:pt x="0" y="146"/>
                      <a:pt x="0" y="244"/>
                    </a:cubicBezTo>
                    <a:cubicBezTo>
                      <a:pt x="12" y="339"/>
                      <a:pt x="115" y="404"/>
                      <a:pt x="248" y="404"/>
                    </a:cubicBezTo>
                    <a:cubicBezTo>
                      <a:pt x="272" y="404"/>
                      <a:pt x="296" y="402"/>
                      <a:pt x="321" y="397"/>
                    </a:cubicBezTo>
                    <a:cubicBezTo>
                      <a:pt x="488" y="370"/>
                      <a:pt x="614" y="258"/>
                      <a:pt x="600" y="146"/>
                    </a:cubicBezTo>
                    <a:cubicBezTo>
                      <a:pt x="600" y="63"/>
                      <a:pt x="489" y="1"/>
                      <a:pt x="3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1"/>
              <p:cNvSpPr/>
              <p:nvPr/>
            </p:nvSpPr>
            <p:spPr>
              <a:xfrm>
                <a:off x="4312262" y="3269032"/>
                <a:ext cx="111865" cy="62830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1881" extrusionOk="0">
                    <a:moveTo>
                      <a:pt x="1984" y="0"/>
                    </a:moveTo>
                    <a:cubicBezTo>
                      <a:pt x="1800" y="0"/>
                      <a:pt x="1617" y="36"/>
                      <a:pt x="1437" y="109"/>
                    </a:cubicBezTo>
                    <a:cubicBezTo>
                      <a:pt x="754" y="374"/>
                      <a:pt x="559" y="793"/>
                      <a:pt x="419" y="1002"/>
                    </a:cubicBezTo>
                    <a:cubicBezTo>
                      <a:pt x="280" y="1197"/>
                      <a:pt x="15" y="1365"/>
                      <a:pt x="15" y="1365"/>
                    </a:cubicBezTo>
                    <a:cubicBezTo>
                      <a:pt x="15" y="1365"/>
                      <a:pt x="126" y="1420"/>
                      <a:pt x="238" y="1420"/>
                    </a:cubicBezTo>
                    <a:cubicBezTo>
                      <a:pt x="140" y="1504"/>
                      <a:pt x="1" y="1630"/>
                      <a:pt x="1" y="1630"/>
                    </a:cubicBezTo>
                    <a:lnTo>
                      <a:pt x="280" y="1685"/>
                    </a:lnTo>
                    <a:cubicBezTo>
                      <a:pt x="280" y="1685"/>
                      <a:pt x="266" y="1713"/>
                      <a:pt x="154" y="1769"/>
                    </a:cubicBezTo>
                    <a:cubicBezTo>
                      <a:pt x="322" y="1811"/>
                      <a:pt x="768" y="1881"/>
                      <a:pt x="768" y="1881"/>
                    </a:cubicBezTo>
                    <a:lnTo>
                      <a:pt x="531" y="1657"/>
                    </a:lnTo>
                    <a:cubicBezTo>
                      <a:pt x="531" y="1657"/>
                      <a:pt x="587" y="960"/>
                      <a:pt x="1228" y="542"/>
                    </a:cubicBezTo>
                    <a:cubicBezTo>
                      <a:pt x="1496" y="367"/>
                      <a:pt x="1797" y="283"/>
                      <a:pt x="2133" y="283"/>
                    </a:cubicBezTo>
                    <a:cubicBezTo>
                      <a:pt x="2495" y="283"/>
                      <a:pt x="2899" y="381"/>
                      <a:pt x="3348" y="569"/>
                    </a:cubicBezTo>
                    <a:cubicBezTo>
                      <a:pt x="2885" y="205"/>
                      <a:pt x="2429" y="0"/>
                      <a:pt x="1984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4343025" y="3334635"/>
                <a:ext cx="36375" cy="7983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3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7" y="107"/>
                      <a:pt x="454" y="238"/>
                      <a:pt x="571" y="238"/>
                    </a:cubicBezTo>
                    <a:cubicBezTo>
                      <a:pt x="576" y="238"/>
                      <a:pt x="582" y="238"/>
                      <a:pt x="586" y="237"/>
                    </a:cubicBezTo>
                    <a:cubicBezTo>
                      <a:pt x="684" y="224"/>
                      <a:pt x="893" y="168"/>
                      <a:pt x="1088" y="70"/>
                    </a:cubicBezTo>
                    <a:lnTo>
                      <a:pt x="1088" y="70"/>
                    </a:lnTo>
                    <a:cubicBezTo>
                      <a:pt x="1088" y="70"/>
                      <a:pt x="897" y="116"/>
                      <a:pt x="639" y="116"/>
                    </a:cubicBezTo>
                    <a:cubicBezTo>
                      <a:pt x="446" y="116"/>
                      <a:pt x="216" y="90"/>
                      <a:pt x="0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4350474" y="3340213"/>
                <a:ext cx="13094" cy="6547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96" extrusionOk="0">
                    <a:moveTo>
                      <a:pt x="210" y="1"/>
                    </a:moveTo>
                    <a:lnTo>
                      <a:pt x="0" y="196"/>
                    </a:lnTo>
                    <a:lnTo>
                      <a:pt x="391" y="57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4346265" y="3338810"/>
                <a:ext cx="12159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5" extrusionOk="0">
                    <a:moveTo>
                      <a:pt x="196" y="1"/>
                    </a:moveTo>
                    <a:lnTo>
                      <a:pt x="1" y="154"/>
                    </a:lnTo>
                    <a:lnTo>
                      <a:pt x="1" y="154"/>
                    </a:lnTo>
                    <a:lnTo>
                      <a:pt x="364" y="57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1"/>
              <p:cNvSpPr/>
              <p:nvPr/>
            </p:nvSpPr>
            <p:spPr>
              <a:xfrm>
                <a:off x="4336512" y="3261851"/>
                <a:ext cx="40551" cy="1549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64" extrusionOk="0">
                    <a:moveTo>
                      <a:pt x="1129" y="1"/>
                    </a:moveTo>
                    <a:cubicBezTo>
                      <a:pt x="664" y="1"/>
                      <a:pt x="276" y="214"/>
                      <a:pt x="0" y="464"/>
                    </a:cubicBezTo>
                    <a:cubicBezTo>
                      <a:pt x="502" y="87"/>
                      <a:pt x="1214" y="3"/>
                      <a:pt x="1214" y="3"/>
                    </a:cubicBezTo>
                    <a:cubicBezTo>
                      <a:pt x="1185" y="2"/>
                      <a:pt x="1157" y="1"/>
                      <a:pt x="1129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6" name="Google Shape;1226;p21"/>
            <p:cNvSpPr/>
            <p:nvPr/>
          </p:nvSpPr>
          <p:spPr>
            <a:xfrm rot="-358561">
              <a:off x="6273517" y="3564708"/>
              <a:ext cx="319853" cy="754808"/>
            </a:xfrm>
            <a:custGeom>
              <a:avLst/>
              <a:gdLst/>
              <a:ahLst/>
              <a:cxnLst/>
              <a:rect l="l" t="t" r="r" b="b"/>
              <a:pathLst>
                <a:path w="9576" h="22598" extrusionOk="0">
                  <a:moveTo>
                    <a:pt x="1407" y="1"/>
                  </a:moveTo>
                  <a:cubicBezTo>
                    <a:pt x="0" y="1"/>
                    <a:pt x="1842" y="4261"/>
                    <a:pt x="2015" y="4981"/>
                  </a:cubicBezTo>
                  <a:cubicBezTo>
                    <a:pt x="2504" y="7045"/>
                    <a:pt x="2336" y="9166"/>
                    <a:pt x="2099" y="11258"/>
                  </a:cubicBezTo>
                  <a:cubicBezTo>
                    <a:pt x="1736" y="14257"/>
                    <a:pt x="788" y="18455"/>
                    <a:pt x="2866" y="21050"/>
                  </a:cubicBezTo>
                  <a:cubicBezTo>
                    <a:pt x="3678" y="22058"/>
                    <a:pt x="4922" y="22598"/>
                    <a:pt x="6178" y="22598"/>
                  </a:cubicBezTo>
                  <a:cubicBezTo>
                    <a:pt x="6799" y="22598"/>
                    <a:pt x="7423" y="22466"/>
                    <a:pt x="7999" y="22194"/>
                  </a:cubicBezTo>
                  <a:cubicBezTo>
                    <a:pt x="8613" y="21887"/>
                    <a:pt x="9129" y="21468"/>
                    <a:pt x="9576" y="20952"/>
                  </a:cubicBezTo>
                  <a:lnTo>
                    <a:pt x="9576" y="20952"/>
                  </a:lnTo>
                  <a:cubicBezTo>
                    <a:pt x="9085" y="21165"/>
                    <a:pt x="8550" y="21280"/>
                    <a:pt x="7982" y="21280"/>
                  </a:cubicBezTo>
                  <a:cubicBezTo>
                    <a:pt x="6983" y="21280"/>
                    <a:pt x="5882" y="20924"/>
                    <a:pt x="4735" y="20115"/>
                  </a:cubicBezTo>
                  <a:cubicBezTo>
                    <a:pt x="1792" y="18037"/>
                    <a:pt x="2448" y="11802"/>
                    <a:pt x="3759" y="9919"/>
                  </a:cubicBezTo>
                  <a:cubicBezTo>
                    <a:pt x="5084" y="8036"/>
                    <a:pt x="5614" y="6850"/>
                    <a:pt x="4959" y="4060"/>
                  </a:cubicBezTo>
                  <a:lnTo>
                    <a:pt x="4959" y="4060"/>
                  </a:lnTo>
                  <a:lnTo>
                    <a:pt x="4959" y="4074"/>
                  </a:lnTo>
                  <a:cubicBezTo>
                    <a:pt x="4317" y="1285"/>
                    <a:pt x="1597" y="545"/>
                    <a:pt x="1597" y="169"/>
                  </a:cubicBezTo>
                  <a:cubicBezTo>
                    <a:pt x="1597" y="113"/>
                    <a:pt x="1597" y="71"/>
                    <a:pt x="1625" y="29"/>
                  </a:cubicBezTo>
                  <a:cubicBezTo>
                    <a:pt x="1545" y="10"/>
                    <a:pt x="1472" y="1"/>
                    <a:pt x="1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p21"/>
          <p:cNvSpPr txBox="1">
            <a:spLocks noGrp="1"/>
          </p:cNvSpPr>
          <p:nvPr>
            <p:ph type="body" idx="2"/>
          </p:nvPr>
        </p:nvSpPr>
        <p:spPr>
          <a:xfrm>
            <a:off x="730172" y="1613134"/>
            <a:ext cx="3841800" cy="301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Luckiest Guy"/>
                <a:ea typeface="Luckiest Guy"/>
                <a:cs typeface="Luckiest Guy"/>
                <a:sym typeface="Luckiest Guy"/>
              </a:rPr>
              <a:t>Hệ thống</a:t>
            </a:r>
            <a:endParaRPr sz="2400">
              <a:latin typeface="Luckiest Guy"/>
              <a:ea typeface="Luckiest Guy"/>
              <a:cs typeface="Luckiest Guy"/>
              <a:sym typeface="Luckiest Guy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Bảo mật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hlink"/>
                </a:solidFill>
                <a:uFill>
                  <a:noFill/>
                </a:uFill>
              </a:rPr>
              <a:t>Mã hóa các thông tin lưu trữ dùng Encryption hoặc Hashing</a:t>
            </a:r>
            <a:endParaRPr lang="en-US">
              <a:solidFill>
                <a:schemeClr val="hlink"/>
              </a:solidFill>
              <a:uFill>
                <a:noFill/>
              </a:uFill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/>
              <a:t>Tối ưu hóa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/>
              <a:t>Lưu vào cache để tăng tốc độ website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/>
              <a:t>Chuyển sang Repository Pattern</a:t>
            </a:r>
          </a:p>
        </p:txBody>
      </p:sp>
    </p:spTree>
    <p:extLst>
      <p:ext uri="{BB962C8B-B14F-4D97-AF65-F5344CB8AC3E}">
        <p14:creationId xmlns:p14="http://schemas.microsoft.com/office/powerpoint/2010/main" val="121375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402109ec92_3_285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5614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400">
                <a:latin typeface="Lobster"/>
                <a:ea typeface="Lobster"/>
                <a:cs typeface="Lobster"/>
                <a:sym typeface="Lobster"/>
              </a:rPr>
              <a:t>Phân công công việc</a:t>
            </a:r>
            <a:endParaRPr sz="54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639" name="Google Shape;639;g2402109ec92_3_285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640" name="Google Shape;640;g2402109ec92_3_285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2402109ec92_3_285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2402109ec92_3_285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2402109ec92_3_285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2402109ec92_3_285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2402109ec92_3_285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2402109ec92_3_285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402109ec92_3_285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402109ec92_3_285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2402109ec92_3_285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2402109ec92_3_285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2402109ec92_3_285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2402109ec92_3_285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2402109ec92_3_285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2402109ec92_3_285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2402109ec92_3_285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2402109ec92_3_285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2402109ec92_3_285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2402109ec92_3_285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2402109ec92_3_285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2402109ec92_3_285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2402109ec92_3_285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2402109ec92_3_285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2402109ec92_3_285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2402109ec92_3_285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2402109ec92_3_285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2402109ec92_3_285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2402109ec92_3_285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2402109ec92_3_285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2402109ec92_3_285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2402109ec92_3_285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2402109ec92_3_285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2402109ec92_3_285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2402109ec92_3_285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2402109ec92_3_285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2402109ec92_3_285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2402109ec92_3_285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2402109ec92_3_285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2402109ec92_3_285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2402109ec92_3_285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2402109ec92_3_285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2402109ec92_3_285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2402109ec92_3_285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2402109ec92_3_285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2402109ec92_3_285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2402109ec92_3_285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402109ec92_3_285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g2402109ec92_3_28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2402109ec92_3_28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2402109ec92_3_285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690" name="Google Shape;690;g2402109ec92_3_285"/>
          <p:cNvGrpSpPr/>
          <p:nvPr/>
        </p:nvGrpSpPr>
        <p:grpSpPr>
          <a:xfrm>
            <a:off x="558435" y="672175"/>
            <a:ext cx="1531927" cy="2338961"/>
            <a:chOff x="730210" y="2332025"/>
            <a:chExt cx="1531927" cy="2338961"/>
          </a:xfrm>
        </p:grpSpPr>
        <p:grpSp>
          <p:nvGrpSpPr>
            <p:cNvPr id="691" name="Google Shape;691;g2402109ec92_3_285"/>
            <p:cNvGrpSpPr/>
            <p:nvPr/>
          </p:nvGrpSpPr>
          <p:grpSpPr>
            <a:xfrm>
              <a:off x="730210" y="2332025"/>
              <a:ext cx="1531927" cy="2338961"/>
              <a:chOff x="730210" y="2332025"/>
              <a:chExt cx="1531927" cy="2338961"/>
            </a:xfrm>
          </p:grpSpPr>
          <p:sp>
            <p:nvSpPr>
              <p:cNvPr id="692" name="Google Shape;692;g2402109ec92_3_285"/>
              <p:cNvSpPr/>
              <p:nvPr/>
            </p:nvSpPr>
            <p:spPr>
              <a:xfrm>
                <a:off x="823859" y="3656795"/>
                <a:ext cx="932051" cy="1014191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2402109ec92_3_285"/>
              <p:cNvSpPr/>
              <p:nvPr/>
            </p:nvSpPr>
            <p:spPr>
              <a:xfrm>
                <a:off x="886291" y="3732391"/>
                <a:ext cx="259810" cy="567159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2402109ec92_3_285"/>
              <p:cNvSpPr/>
              <p:nvPr/>
            </p:nvSpPr>
            <p:spPr>
              <a:xfrm>
                <a:off x="929091" y="3778425"/>
                <a:ext cx="246571" cy="32058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2402109ec92_3_285"/>
              <p:cNvSpPr/>
              <p:nvPr/>
            </p:nvSpPr>
            <p:spPr>
              <a:xfrm>
                <a:off x="960307" y="3803097"/>
                <a:ext cx="537522" cy="346839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2402109ec92_3_285"/>
              <p:cNvSpPr/>
              <p:nvPr/>
            </p:nvSpPr>
            <p:spPr>
              <a:xfrm>
                <a:off x="730210" y="2512853"/>
                <a:ext cx="1035554" cy="680515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2402109ec92_3_285"/>
              <p:cNvSpPr/>
              <p:nvPr/>
            </p:nvSpPr>
            <p:spPr>
              <a:xfrm>
                <a:off x="766316" y="2332025"/>
                <a:ext cx="984630" cy="93039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2402109ec92_3_285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2402109ec92_3_285"/>
              <p:cNvSpPr/>
              <p:nvPr/>
            </p:nvSpPr>
            <p:spPr>
              <a:xfrm>
                <a:off x="1487899" y="3061807"/>
                <a:ext cx="432365" cy="366622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2402109ec92_3_285"/>
              <p:cNvSpPr/>
              <p:nvPr/>
            </p:nvSpPr>
            <p:spPr>
              <a:xfrm>
                <a:off x="1353105" y="2578595"/>
                <a:ext cx="839982" cy="647644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2402109ec92_3_285"/>
              <p:cNvSpPr/>
              <p:nvPr/>
            </p:nvSpPr>
            <p:spPr>
              <a:xfrm>
                <a:off x="1767265" y="3168619"/>
                <a:ext cx="356768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2402109ec92_3_285"/>
              <p:cNvSpPr/>
              <p:nvPr/>
            </p:nvSpPr>
            <p:spPr>
              <a:xfrm>
                <a:off x="1584857" y="3198255"/>
                <a:ext cx="182484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2402109ec92_3_285"/>
              <p:cNvSpPr/>
              <p:nvPr/>
            </p:nvSpPr>
            <p:spPr>
              <a:xfrm>
                <a:off x="1533933" y="3025626"/>
                <a:ext cx="614773" cy="198957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2402109ec92_3_285"/>
              <p:cNvSpPr/>
              <p:nvPr/>
            </p:nvSpPr>
            <p:spPr>
              <a:xfrm>
                <a:off x="1533933" y="3035555"/>
                <a:ext cx="50999" cy="189028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2402109ec92_3_285"/>
              <p:cNvSpPr/>
              <p:nvPr/>
            </p:nvSpPr>
            <p:spPr>
              <a:xfrm>
                <a:off x="1290673" y="3239325"/>
                <a:ext cx="236717" cy="103653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2402109ec92_3_285"/>
              <p:cNvSpPr/>
              <p:nvPr/>
            </p:nvSpPr>
            <p:spPr>
              <a:xfrm>
                <a:off x="1527314" y="3226162"/>
                <a:ext cx="55964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2402109ec92_3_285"/>
              <p:cNvSpPr/>
              <p:nvPr/>
            </p:nvSpPr>
            <p:spPr>
              <a:xfrm>
                <a:off x="1239674" y="2719933"/>
                <a:ext cx="70782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2402109ec92_3_285"/>
              <p:cNvSpPr/>
              <p:nvPr/>
            </p:nvSpPr>
            <p:spPr>
              <a:xfrm>
                <a:off x="1093446" y="2803803"/>
                <a:ext cx="74016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g2402109ec92_3_285"/>
              <p:cNvSpPr/>
              <p:nvPr/>
            </p:nvSpPr>
            <p:spPr>
              <a:xfrm>
                <a:off x="1192059" y="2802148"/>
                <a:ext cx="72362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2402109ec92_3_285"/>
              <p:cNvSpPr/>
              <p:nvPr/>
            </p:nvSpPr>
            <p:spPr>
              <a:xfrm>
                <a:off x="1019430" y="3150566"/>
                <a:ext cx="72437" cy="7078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2402109ec92_3_285"/>
              <p:cNvSpPr/>
              <p:nvPr/>
            </p:nvSpPr>
            <p:spPr>
              <a:xfrm>
                <a:off x="933980" y="3193291"/>
                <a:ext cx="691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2402109ec92_3_285"/>
              <p:cNvSpPr/>
              <p:nvPr/>
            </p:nvSpPr>
            <p:spPr>
              <a:xfrm>
                <a:off x="815660" y="3553292"/>
                <a:ext cx="70707" cy="690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g2402109ec92_3_285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g2402109ec92_3_285"/>
              <p:cNvSpPr/>
              <p:nvPr/>
            </p:nvSpPr>
            <p:spPr>
              <a:xfrm>
                <a:off x="1837971" y="2861271"/>
                <a:ext cx="52652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g2402109ec92_3_285"/>
              <p:cNvSpPr/>
              <p:nvPr/>
            </p:nvSpPr>
            <p:spPr>
              <a:xfrm>
                <a:off x="948799" y="3033900"/>
                <a:ext cx="634481" cy="797182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g2402109ec92_3_285"/>
              <p:cNvSpPr/>
              <p:nvPr/>
            </p:nvSpPr>
            <p:spPr>
              <a:xfrm>
                <a:off x="1818264" y="3022391"/>
                <a:ext cx="443873" cy="223554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2402109ec92_3_285"/>
              <p:cNvSpPr/>
              <p:nvPr/>
            </p:nvSpPr>
            <p:spPr>
              <a:xfrm>
                <a:off x="1722460" y="2800441"/>
                <a:ext cx="162560" cy="16127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2402109ec92_3_285"/>
              <p:cNvSpPr/>
              <p:nvPr/>
            </p:nvSpPr>
            <p:spPr>
              <a:xfrm>
                <a:off x="1726483" y="2805745"/>
                <a:ext cx="155856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2402109ec92_3_285"/>
              <p:cNvSpPr/>
              <p:nvPr/>
            </p:nvSpPr>
            <p:spPr>
              <a:xfrm>
                <a:off x="1738430" y="2760443"/>
                <a:ext cx="155916" cy="141273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2402109ec92_3_285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g2402109ec92_3_285"/>
              <p:cNvSpPr/>
              <p:nvPr/>
            </p:nvSpPr>
            <p:spPr>
              <a:xfrm>
                <a:off x="1767748" y="2844401"/>
                <a:ext cx="66682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2402109ec92_3_285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2402109ec92_3_285"/>
              <p:cNvSpPr/>
              <p:nvPr/>
            </p:nvSpPr>
            <p:spPr>
              <a:xfrm>
                <a:off x="1693142" y="2805745"/>
                <a:ext cx="205227" cy="125298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2402109ec92_3_285"/>
              <p:cNvSpPr/>
              <p:nvPr/>
            </p:nvSpPr>
            <p:spPr>
              <a:xfrm>
                <a:off x="1719839" y="2884338"/>
                <a:ext cx="47970" cy="5207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2402109ec92_3_285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2402109ec92_3_285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g2402109ec92_3_285"/>
              <p:cNvSpPr/>
              <p:nvPr/>
            </p:nvSpPr>
            <p:spPr>
              <a:xfrm>
                <a:off x="1790423" y="2793734"/>
                <a:ext cx="78629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8" name="Google Shape;728;g2402109ec92_3_285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79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7"/>
          <p:cNvSpPr/>
          <p:nvPr/>
        </p:nvSpPr>
        <p:spPr>
          <a:xfrm>
            <a:off x="3493351" y="1785535"/>
            <a:ext cx="2154600" cy="2154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7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Phân công công việc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34" name="Google Shape;1234;p17"/>
          <p:cNvSpPr/>
          <p:nvPr/>
        </p:nvSpPr>
        <p:spPr>
          <a:xfrm>
            <a:off x="710900" y="2890030"/>
            <a:ext cx="2378700" cy="648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sym typeface="Work Sans"/>
              </a:rPr>
              <a:t>BECK 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7"/>
          <p:cNvSpPr/>
          <p:nvPr/>
        </p:nvSpPr>
        <p:spPr>
          <a:xfrm>
            <a:off x="710850" y="2343830"/>
            <a:ext cx="1381500" cy="4101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kiest Guy"/>
                <a:sym typeface="Luckiest Guy"/>
              </a:rPr>
              <a:t>Huy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17"/>
          <p:cNvSpPr/>
          <p:nvPr/>
        </p:nvSpPr>
        <p:spPr>
          <a:xfrm>
            <a:off x="2201375" y="2343830"/>
            <a:ext cx="888300" cy="4101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5</a:t>
            </a: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17"/>
          <p:cNvSpPr/>
          <p:nvPr/>
        </p:nvSpPr>
        <p:spPr>
          <a:xfrm>
            <a:off x="6081524" y="3624765"/>
            <a:ext cx="2378700" cy="648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sym typeface="Work Sans"/>
              </a:rPr>
              <a:t>Thiết kết giao diện Tĩnh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17"/>
          <p:cNvSpPr/>
          <p:nvPr/>
        </p:nvSpPr>
        <p:spPr>
          <a:xfrm>
            <a:off x="6081474" y="3075760"/>
            <a:ext cx="1381500" cy="4101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Long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17"/>
          <p:cNvSpPr/>
          <p:nvPr/>
        </p:nvSpPr>
        <p:spPr>
          <a:xfrm>
            <a:off x="7572053" y="3075760"/>
            <a:ext cx="888300" cy="4101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25</a:t>
            </a: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17"/>
          <p:cNvSpPr/>
          <p:nvPr/>
        </p:nvSpPr>
        <p:spPr>
          <a:xfrm>
            <a:off x="6035075" y="2105630"/>
            <a:ext cx="2378700" cy="648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sym typeface="Work Sans"/>
              </a:rPr>
              <a:t>Gọi API để hiển thị lên giao diện ứng dụng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17"/>
          <p:cNvSpPr/>
          <p:nvPr/>
        </p:nvSpPr>
        <p:spPr>
          <a:xfrm>
            <a:off x="6035025" y="1559425"/>
            <a:ext cx="1381500" cy="4101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Yến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17"/>
          <p:cNvSpPr/>
          <p:nvPr/>
        </p:nvSpPr>
        <p:spPr>
          <a:xfrm>
            <a:off x="7525348" y="1559425"/>
            <a:ext cx="888300" cy="410100"/>
          </a:xfrm>
          <a:prstGeom prst="roundRect">
            <a:avLst>
              <a:gd name="adj" fmla="val 5742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25%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7" name="Google Shape;1247;p1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0025" r="19253"/>
          <a:stretch/>
        </p:blipFill>
        <p:spPr>
          <a:xfrm>
            <a:off x="3427450" y="1683450"/>
            <a:ext cx="2316249" cy="23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7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17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A7AE81-7547-0626-5926-ABB197B20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472793"/>
              </p:ext>
            </p:extLst>
          </p:nvPr>
        </p:nvGraphicFramePr>
        <p:xfrm>
          <a:off x="2811531" y="1613458"/>
          <a:ext cx="3518240" cy="2453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"/>
          <p:cNvSpPr/>
          <p:nvPr/>
        </p:nvSpPr>
        <p:spPr>
          <a:xfrm>
            <a:off x="4754500" y="1487900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3"/>
          <p:cNvSpPr/>
          <p:nvPr/>
        </p:nvSpPr>
        <p:spPr>
          <a:xfrm>
            <a:off x="2166600" y="1487900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3"/>
          <p:cNvSpPr/>
          <p:nvPr/>
        </p:nvSpPr>
        <p:spPr>
          <a:xfrm>
            <a:off x="4754500" y="2279375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3"/>
          <p:cNvSpPr/>
          <p:nvPr/>
        </p:nvSpPr>
        <p:spPr>
          <a:xfrm>
            <a:off x="2166600" y="2279375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3"/>
          <p:cNvSpPr/>
          <p:nvPr/>
        </p:nvSpPr>
        <p:spPr>
          <a:xfrm>
            <a:off x="4754500" y="3070850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3"/>
          <p:cNvSpPr/>
          <p:nvPr/>
        </p:nvSpPr>
        <p:spPr>
          <a:xfrm>
            <a:off x="2166600" y="3070850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3"/>
          <p:cNvSpPr/>
          <p:nvPr/>
        </p:nvSpPr>
        <p:spPr>
          <a:xfrm>
            <a:off x="4754500" y="3862325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3"/>
          <p:cNvSpPr/>
          <p:nvPr/>
        </p:nvSpPr>
        <p:spPr>
          <a:xfrm>
            <a:off x="2166600" y="3862325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3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Tài liệu tham khảo</a:t>
            </a:r>
            <a:endParaRPr/>
          </a:p>
        </p:txBody>
      </p:sp>
      <p:sp>
        <p:nvSpPr>
          <p:cNvPr id="1366" name="Google Shape;1366;p3"/>
          <p:cNvSpPr txBox="1">
            <a:spLocks noGrp="1"/>
          </p:cNvSpPr>
          <p:nvPr>
            <p:ph type="title" idx="2"/>
          </p:nvPr>
        </p:nvSpPr>
        <p:spPr>
          <a:xfrm>
            <a:off x="2083675" y="1574400"/>
            <a:ext cx="2670775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Laravel Sanctum</a:t>
            </a:r>
            <a:endParaRPr sz="2000"/>
          </a:p>
        </p:txBody>
      </p:sp>
      <p:sp>
        <p:nvSpPr>
          <p:cNvPr id="1367" name="Google Shape;1367;p3"/>
          <p:cNvSpPr txBox="1">
            <a:spLocks noGrp="1"/>
          </p:cNvSpPr>
          <p:nvPr>
            <p:ph type="subTitle" idx="1"/>
          </p:nvPr>
        </p:nvSpPr>
        <p:spPr>
          <a:xfrm>
            <a:off x="4915125" y="1528775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hlinkClick r:id="rId3"/>
              </a:rPr>
              <a:t>https://laravel.com/docs/10.x/sanctum</a:t>
            </a:r>
            <a:endParaRPr/>
          </a:p>
        </p:txBody>
      </p:sp>
      <p:sp>
        <p:nvSpPr>
          <p:cNvPr id="1368" name="Google Shape;1368;p3"/>
          <p:cNvSpPr txBox="1">
            <a:spLocks noGrp="1"/>
          </p:cNvSpPr>
          <p:nvPr>
            <p:ph type="title" idx="3"/>
          </p:nvPr>
        </p:nvSpPr>
        <p:spPr>
          <a:xfrm>
            <a:off x="2083674" y="2368025"/>
            <a:ext cx="2670775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FORM bootstrap 5</a:t>
            </a:r>
            <a:endParaRPr sz="2000"/>
          </a:p>
        </p:txBody>
      </p:sp>
      <p:sp>
        <p:nvSpPr>
          <p:cNvPr id="1369" name="Google Shape;1369;p3"/>
          <p:cNvSpPr txBox="1">
            <a:spLocks noGrp="1"/>
          </p:cNvSpPr>
          <p:nvPr>
            <p:ph type="subTitle" idx="4"/>
          </p:nvPr>
        </p:nvSpPr>
        <p:spPr>
          <a:xfrm>
            <a:off x="4915125" y="2320251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hlinkClick r:id="rId4"/>
              </a:rPr>
              <a:t>https://getbootstrap.com/docs/5.2/forms/overview/</a:t>
            </a:r>
            <a:endParaRPr/>
          </a:p>
        </p:txBody>
      </p:sp>
      <p:sp>
        <p:nvSpPr>
          <p:cNvPr id="1370" name="Google Shape;1370;p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3"/>
          <p:cNvSpPr/>
          <p:nvPr/>
        </p:nvSpPr>
        <p:spPr>
          <a:xfrm>
            <a:off x="1296500" y="3862325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3"/>
          <p:cNvSpPr/>
          <p:nvPr/>
        </p:nvSpPr>
        <p:spPr>
          <a:xfrm>
            <a:off x="1296500" y="3070850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3"/>
          <p:cNvSpPr/>
          <p:nvPr/>
        </p:nvSpPr>
        <p:spPr>
          <a:xfrm>
            <a:off x="1296500" y="2279375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3"/>
          <p:cNvSpPr/>
          <p:nvPr/>
        </p:nvSpPr>
        <p:spPr>
          <a:xfrm>
            <a:off x="1296500" y="1487900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376" name="Google Shape;1376;p3"/>
          <p:cNvSpPr txBox="1">
            <a:spLocks noGrp="1"/>
          </p:cNvSpPr>
          <p:nvPr>
            <p:ph type="title" idx="7"/>
          </p:nvPr>
        </p:nvSpPr>
        <p:spPr>
          <a:xfrm>
            <a:off x="2244350" y="3943250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Petshop dalaT</a:t>
            </a:r>
            <a:endParaRPr sz="2000"/>
          </a:p>
        </p:txBody>
      </p:sp>
      <p:sp>
        <p:nvSpPr>
          <p:cNvPr id="1377" name="Google Shape;1377;p3"/>
          <p:cNvSpPr txBox="1">
            <a:spLocks noGrp="1"/>
          </p:cNvSpPr>
          <p:nvPr>
            <p:ph type="subTitle" idx="8"/>
          </p:nvPr>
        </p:nvSpPr>
        <p:spPr>
          <a:xfrm>
            <a:off x="4915125" y="3903201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hlinkClick r:id="rId5"/>
              </a:rPr>
              <a:t>https://www.petshopdalat.vn</a:t>
            </a:r>
            <a:endParaRPr/>
          </a:p>
        </p:txBody>
      </p:sp>
      <p:sp>
        <p:nvSpPr>
          <p:cNvPr id="1378" name="Google Shape;1378;p3"/>
          <p:cNvSpPr txBox="1">
            <a:spLocks noGrp="1"/>
          </p:cNvSpPr>
          <p:nvPr>
            <p:ph type="title" idx="13"/>
          </p:nvPr>
        </p:nvSpPr>
        <p:spPr>
          <a:xfrm>
            <a:off x="1296500" y="2415725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9" name="Google Shape;1379;p3"/>
          <p:cNvSpPr txBox="1">
            <a:spLocks noGrp="1"/>
          </p:cNvSpPr>
          <p:nvPr>
            <p:ph type="title" idx="15"/>
          </p:nvPr>
        </p:nvSpPr>
        <p:spPr>
          <a:xfrm>
            <a:off x="1296500" y="3998675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80" name="Google Shape;1380;p3"/>
          <p:cNvSpPr txBox="1">
            <a:spLocks noGrp="1"/>
          </p:cNvSpPr>
          <p:nvPr>
            <p:ph type="title" idx="9"/>
          </p:nvPr>
        </p:nvSpPr>
        <p:spPr>
          <a:xfrm>
            <a:off x="1296500" y="1624250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1" name="Google Shape;1381;p3"/>
          <p:cNvSpPr txBox="1">
            <a:spLocks noGrp="1"/>
          </p:cNvSpPr>
          <p:nvPr>
            <p:ph type="title" idx="14"/>
          </p:nvPr>
        </p:nvSpPr>
        <p:spPr>
          <a:xfrm>
            <a:off x="1296500" y="3215450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82" name="Google Shape;1382;p3"/>
          <p:cNvSpPr txBox="1">
            <a:spLocks noGrp="1"/>
          </p:cNvSpPr>
          <p:nvPr>
            <p:ph type="title" idx="5"/>
          </p:nvPr>
        </p:nvSpPr>
        <p:spPr>
          <a:xfrm>
            <a:off x="2244450" y="3151776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STRIPE API</a:t>
            </a:r>
            <a:endParaRPr sz="2000"/>
          </a:p>
        </p:txBody>
      </p:sp>
      <p:sp>
        <p:nvSpPr>
          <p:cNvPr id="1383" name="Google Shape;1383;p3"/>
          <p:cNvSpPr txBox="1">
            <a:spLocks noGrp="1"/>
          </p:cNvSpPr>
          <p:nvPr>
            <p:ph type="subTitle" idx="6"/>
          </p:nvPr>
        </p:nvSpPr>
        <p:spPr>
          <a:xfrm>
            <a:off x="4915125" y="3111726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hlinkClick r:id="rId6"/>
              </a:rPr>
              <a:t>https://stripe.com/docs/payments/payment-methods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20"/>
          <p:cNvSpPr txBox="1">
            <a:spLocks noGrp="1"/>
          </p:cNvSpPr>
          <p:nvPr>
            <p:ph type="ctrTitle"/>
          </p:nvPr>
        </p:nvSpPr>
        <p:spPr>
          <a:xfrm>
            <a:off x="1418700" y="800500"/>
            <a:ext cx="63066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255" name="Google Shape;1255;p20"/>
          <p:cNvSpPr txBox="1">
            <a:spLocks noGrp="1"/>
          </p:cNvSpPr>
          <p:nvPr>
            <p:ph type="subTitle" idx="1"/>
          </p:nvPr>
        </p:nvSpPr>
        <p:spPr>
          <a:xfrm>
            <a:off x="2607450" y="1920965"/>
            <a:ext cx="4380322" cy="6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vi-VN" b="1"/>
              <a:t>Cảm ơn</a:t>
            </a:r>
            <a:r>
              <a:rPr lang="en-US" b="1"/>
              <a:t> </a:t>
            </a:r>
            <a:r>
              <a:rPr lang="vi-VN" b="1"/>
              <a:t>thầy</a:t>
            </a:r>
            <a:r>
              <a:rPr lang="en-US" b="1"/>
              <a:t> và </a:t>
            </a:r>
            <a:r>
              <a:rPr lang="vi-VN" b="1"/>
              <a:t>các bạn</a:t>
            </a:r>
            <a:r>
              <a:rPr lang="en-US" b="1"/>
              <a:t> </a:t>
            </a:r>
            <a:r>
              <a:rPr lang="vi-VN" b="1"/>
              <a:t>đã theo dõi</a:t>
            </a:r>
            <a:endParaRPr lang="en-US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Mời mọi người đóng góp ý kiến</a:t>
            </a:r>
            <a:endParaRPr b="1"/>
          </a:p>
        </p:txBody>
      </p:sp>
      <p:sp>
        <p:nvSpPr>
          <p:cNvPr id="1256" name="Google Shape;1256;p20"/>
          <p:cNvSpPr/>
          <p:nvPr/>
        </p:nvSpPr>
        <p:spPr>
          <a:xfrm>
            <a:off x="4359399" y="2980075"/>
            <a:ext cx="425400" cy="427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0"/>
          <p:cNvSpPr/>
          <p:nvPr/>
        </p:nvSpPr>
        <p:spPr>
          <a:xfrm>
            <a:off x="4918149" y="2980075"/>
            <a:ext cx="425400" cy="427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0"/>
          <p:cNvSpPr/>
          <p:nvPr/>
        </p:nvSpPr>
        <p:spPr>
          <a:xfrm>
            <a:off x="3800649" y="2980075"/>
            <a:ext cx="425400" cy="427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20"/>
          <p:cNvSpPr/>
          <p:nvPr/>
        </p:nvSpPr>
        <p:spPr>
          <a:xfrm>
            <a:off x="3916264" y="3053998"/>
            <a:ext cx="194175" cy="279662"/>
          </a:xfrm>
          <a:custGeom>
            <a:avLst/>
            <a:gdLst/>
            <a:ahLst/>
            <a:cxnLst/>
            <a:rect l="l" t="t" r="r" b="b"/>
            <a:pathLst>
              <a:path w="7407" h="10668" extrusionOk="0">
                <a:moveTo>
                  <a:pt x="6208" y="0"/>
                </a:moveTo>
                <a:cubicBezTo>
                  <a:pt x="4086" y="14"/>
                  <a:pt x="2079" y="1732"/>
                  <a:pt x="2079" y="3854"/>
                </a:cubicBezTo>
                <a:lnTo>
                  <a:pt x="2079" y="4114"/>
                </a:lnTo>
                <a:cubicBezTo>
                  <a:pt x="2079" y="4129"/>
                  <a:pt x="2051" y="4157"/>
                  <a:pt x="2036" y="4157"/>
                </a:cubicBezTo>
                <a:lnTo>
                  <a:pt x="174" y="4157"/>
                </a:lnTo>
                <a:cubicBezTo>
                  <a:pt x="73" y="4157"/>
                  <a:pt x="1" y="4230"/>
                  <a:pt x="1" y="4331"/>
                </a:cubicBezTo>
                <a:lnTo>
                  <a:pt x="1" y="6048"/>
                </a:lnTo>
                <a:cubicBezTo>
                  <a:pt x="1" y="6149"/>
                  <a:pt x="73" y="6236"/>
                  <a:pt x="174" y="6236"/>
                </a:cubicBezTo>
                <a:lnTo>
                  <a:pt x="2036" y="6236"/>
                </a:lnTo>
                <a:cubicBezTo>
                  <a:pt x="2051" y="6236"/>
                  <a:pt x="2079" y="6251"/>
                  <a:pt x="2079" y="6279"/>
                </a:cubicBezTo>
                <a:lnTo>
                  <a:pt x="2079" y="10220"/>
                </a:lnTo>
                <a:cubicBezTo>
                  <a:pt x="2079" y="10235"/>
                  <a:pt x="2079" y="10249"/>
                  <a:pt x="2108" y="10264"/>
                </a:cubicBezTo>
                <a:cubicBezTo>
                  <a:pt x="2743" y="10495"/>
                  <a:pt x="3422" y="10624"/>
                  <a:pt x="4100" y="10668"/>
                </a:cubicBezTo>
                <a:cubicBezTo>
                  <a:pt x="4129" y="10668"/>
                  <a:pt x="4144" y="10639"/>
                  <a:pt x="4144" y="10624"/>
                </a:cubicBezTo>
                <a:lnTo>
                  <a:pt x="4144" y="6279"/>
                </a:lnTo>
                <a:cubicBezTo>
                  <a:pt x="4144" y="6251"/>
                  <a:pt x="4158" y="6236"/>
                  <a:pt x="4187" y="6236"/>
                </a:cubicBezTo>
                <a:lnTo>
                  <a:pt x="7218" y="6236"/>
                </a:lnTo>
                <a:cubicBezTo>
                  <a:pt x="7319" y="6236"/>
                  <a:pt x="7406" y="6149"/>
                  <a:pt x="7406" y="6048"/>
                </a:cubicBezTo>
                <a:lnTo>
                  <a:pt x="7406" y="4331"/>
                </a:lnTo>
                <a:cubicBezTo>
                  <a:pt x="7406" y="4230"/>
                  <a:pt x="7319" y="4143"/>
                  <a:pt x="7218" y="4143"/>
                </a:cubicBezTo>
                <a:lnTo>
                  <a:pt x="4187" y="4143"/>
                </a:lnTo>
                <a:cubicBezTo>
                  <a:pt x="4158" y="4143"/>
                  <a:pt x="4144" y="4129"/>
                  <a:pt x="4144" y="4100"/>
                </a:cubicBezTo>
                <a:lnTo>
                  <a:pt x="4144" y="3854"/>
                </a:lnTo>
                <a:cubicBezTo>
                  <a:pt x="4144" y="2714"/>
                  <a:pt x="5068" y="2079"/>
                  <a:pt x="6208" y="2079"/>
                </a:cubicBezTo>
                <a:lnTo>
                  <a:pt x="7218" y="2079"/>
                </a:lnTo>
                <a:cubicBezTo>
                  <a:pt x="7319" y="2079"/>
                  <a:pt x="7406" y="1992"/>
                  <a:pt x="7406" y="1891"/>
                </a:cubicBezTo>
                <a:lnTo>
                  <a:pt x="7406" y="173"/>
                </a:lnTo>
                <a:cubicBezTo>
                  <a:pt x="7406" y="72"/>
                  <a:pt x="7319" y="0"/>
                  <a:pt x="72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20"/>
          <p:cNvSpPr/>
          <p:nvPr/>
        </p:nvSpPr>
        <p:spPr>
          <a:xfrm>
            <a:off x="4443872" y="3065614"/>
            <a:ext cx="256451" cy="256430"/>
          </a:xfrm>
          <a:custGeom>
            <a:avLst/>
            <a:gdLst/>
            <a:ahLst/>
            <a:cxnLst/>
            <a:rect l="l" t="t" r="r" b="b"/>
            <a:pathLst>
              <a:path w="12288" h="12287" extrusionOk="0">
                <a:moveTo>
                  <a:pt x="10053" y="1117"/>
                </a:moveTo>
                <a:cubicBezTo>
                  <a:pt x="10669" y="1117"/>
                  <a:pt x="11171" y="1617"/>
                  <a:pt x="11171" y="2233"/>
                </a:cubicBezTo>
                <a:cubicBezTo>
                  <a:pt x="11170" y="2850"/>
                  <a:pt x="10669" y="3351"/>
                  <a:pt x="10053" y="3351"/>
                </a:cubicBezTo>
                <a:cubicBezTo>
                  <a:pt x="9438" y="3351"/>
                  <a:pt x="8937" y="2850"/>
                  <a:pt x="8937" y="2233"/>
                </a:cubicBezTo>
                <a:cubicBezTo>
                  <a:pt x="8937" y="1617"/>
                  <a:pt x="9438" y="1117"/>
                  <a:pt x="10053" y="1117"/>
                </a:cubicBezTo>
                <a:close/>
                <a:moveTo>
                  <a:pt x="6144" y="2233"/>
                </a:moveTo>
                <a:cubicBezTo>
                  <a:pt x="8300" y="2233"/>
                  <a:pt x="10053" y="3988"/>
                  <a:pt x="10053" y="6144"/>
                </a:cubicBezTo>
                <a:cubicBezTo>
                  <a:pt x="10053" y="8299"/>
                  <a:pt x="8300" y="10054"/>
                  <a:pt x="6144" y="10054"/>
                </a:cubicBezTo>
                <a:cubicBezTo>
                  <a:pt x="3989" y="10054"/>
                  <a:pt x="2234" y="8299"/>
                  <a:pt x="2234" y="6144"/>
                </a:cubicBezTo>
                <a:cubicBezTo>
                  <a:pt x="2234" y="3988"/>
                  <a:pt x="3987" y="2233"/>
                  <a:pt x="6144" y="2233"/>
                </a:cubicBezTo>
                <a:close/>
                <a:moveTo>
                  <a:pt x="1675" y="1"/>
                </a:moveTo>
                <a:cubicBezTo>
                  <a:pt x="752" y="1"/>
                  <a:pt x="0" y="751"/>
                  <a:pt x="0" y="1676"/>
                </a:cubicBezTo>
                <a:lnTo>
                  <a:pt x="0" y="10611"/>
                </a:lnTo>
                <a:cubicBezTo>
                  <a:pt x="0" y="11536"/>
                  <a:pt x="752" y="12286"/>
                  <a:pt x="1675" y="12286"/>
                </a:cubicBezTo>
                <a:lnTo>
                  <a:pt x="10612" y="12286"/>
                </a:lnTo>
                <a:cubicBezTo>
                  <a:pt x="11536" y="12286"/>
                  <a:pt x="12288" y="11536"/>
                  <a:pt x="12288" y="10611"/>
                </a:cubicBezTo>
                <a:lnTo>
                  <a:pt x="12288" y="1676"/>
                </a:lnTo>
                <a:cubicBezTo>
                  <a:pt x="12288" y="752"/>
                  <a:pt x="11536" y="1"/>
                  <a:pt x="10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20"/>
          <p:cNvSpPr/>
          <p:nvPr/>
        </p:nvSpPr>
        <p:spPr>
          <a:xfrm>
            <a:off x="4513784" y="3135548"/>
            <a:ext cx="116622" cy="116559"/>
          </a:xfrm>
          <a:custGeom>
            <a:avLst/>
            <a:gdLst/>
            <a:ahLst/>
            <a:cxnLst/>
            <a:rect l="l" t="t" r="r" b="b"/>
            <a:pathLst>
              <a:path w="5588" h="5585" extrusionOk="0">
                <a:moveTo>
                  <a:pt x="2794" y="0"/>
                </a:moveTo>
                <a:cubicBezTo>
                  <a:pt x="1255" y="0"/>
                  <a:pt x="1" y="1252"/>
                  <a:pt x="1" y="2793"/>
                </a:cubicBezTo>
                <a:cubicBezTo>
                  <a:pt x="1" y="4332"/>
                  <a:pt x="1255" y="5585"/>
                  <a:pt x="2794" y="5585"/>
                </a:cubicBezTo>
                <a:cubicBezTo>
                  <a:pt x="4333" y="5585"/>
                  <a:pt x="5587" y="4332"/>
                  <a:pt x="5587" y="2793"/>
                </a:cubicBezTo>
                <a:cubicBezTo>
                  <a:pt x="5587" y="1252"/>
                  <a:pt x="4333" y="0"/>
                  <a:pt x="27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20"/>
          <p:cNvSpPr/>
          <p:nvPr/>
        </p:nvSpPr>
        <p:spPr>
          <a:xfrm>
            <a:off x="5033759" y="3080348"/>
            <a:ext cx="199011" cy="226983"/>
          </a:xfrm>
          <a:custGeom>
            <a:avLst/>
            <a:gdLst/>
            <a:ahLst/>
            <a:cxnLst/>
            <a:rect l="l" t="t" r="r" b="b"/>
            <a:pathLst>
              <a:path w="130928" h="148841" extrusionOk="0">
                <a:moveTo>
                  <a:pt x="70184" y="0"/>
                </a:moveTo>
                <a:cubicBezTo>
                  <a:pt x="67749" y="0"/>
                  <a:pt x="65781" y="1968"/>
                  <a:pt x="65781" y="4370"/>
                </a:cubicBezTo>
                <a:lnTo>
                  <a:pt x="65781" y="100105"/>
                </a:lnTo>
                <a:cubicBezTo>
                  <a:pt x="65781" y="106844"/>
                  <a:pt x="61744" y="112915"/>
                  <a:pt x="55507" y="115483"/>
                </a:cubicBezTo>
                <a:cubicBezTo>
                  <a:pt x="53445" y="116348"/>
                  <a:pt x="51279" y="116767"/>
                  <a:pt x="49132" y="116767"/>
                </a:cubicBezTo>
                <a:cubicBezTo>
                  <a:pt x="44819" y="116767"/>
                  <a:pt x="40578" y="115076"/>
                  <a:pt x="37394" y="111914"/>
                </a:cubicBezTo>
                <a:cubicBezTo>
                  <a:pt x="32624" y="107177"/>
                  <a:pt x="31156" y="100039"/>
                  <a:pt x="33691" y="93801"/>
                </a:cubicBezTo>
                <a:cubicBezTo>
                  <a:pt x="36260" y="87563"/>
                  <a:pt x="42297" y="83493"/>
                  <a:pt x="49035" y="83460"/>
                </a:cubicBezTo>
                <a:cubicBezTo>
                  <a:pt x="51437" y="83460"/>
                  <a:pt x="53405" y="81492"/>
                  <a:pt x="53405" y="79090"/>
                </a:cubicBezTo>
                <a:lnTo>
                  <a:pt x="53405" y="55740"/>
                </a:lnTo>
                <a:cubicBezTo>
                  <a:pt x="53405" y="53305"/>
                  <a:pt x="51437" y="51370"/>
                  <a:pt x="49035" y="51370"/>
                </a:cubicBezTo>
                <a:cubicBezTo>
                  <a:pt x="21983" y="51370"/>
                  <a:pt x="0" y="73253"/>
                  <a:pt x="0" y="100105"/>
                </a:cubicBezTo>
                <a:cubicBezTo>
                  <a:pt x="0" y="126991"/>
                  <a:pt x="21949" y="148840"/>
                  <a:pt x="49002" y="148840"/>
                </a:cubicBezTo>
                <a:cubicBezTo>
                  <a:pt x="76021" y="148840"/>
                  <a:pt x="98037" y="126991"/>
                  <a:pt x="98037" y="100105"/>
                </a:cubicBezTo>
                <a:lnTo>
                  <a:pt x="98037" y="57742"/>
                </a:lnTo>
                <a:cubicBezTo>
                  <a:pt x="106751" y="62347"/>
                  <a:pt x="116484" y="64780"/>
                  <a:pt x="126356" y="64780"/>
                </a:cubicBezTo>
                <a:cubicBezTo>
                  <a:pt x="126423" y="64780"/>
                  <a:pt x="126490" y="64780"/>
                  <a:pt x="126557" y="64780"/>
                </a:cubicBezTo>
                <a:cubicBezTo>
                  <a:pt x="128959" y="64780"/>
                  <a:pt x="130927" y="62812"/>
                  <a:pt x="130927" y="60410"/>
                </a:cubicBezTo>
                <a:lnTo>
                  <a:pt x="130927" y="37094"/>
                </a:lnTo>
                <a:cubicBezTo>
                  <a:pt x="130927" y="34658"/>
                  <a:pt x="128959" y="32724"/>
                  <a:pt x="126557" y="32724"/>
                </a:cubicBezTo>
                <a:cubicBezTo>
                  <a:pt x="110813" y="32724"/>
                  <a:pt x="98037" y="19981"/>
                  <a:pt x="98037" y="4370"/>
                </a:cubicBezTo>
                <a:cubicBezTo>
                  <a:pt x="98037" y="1968"/>
                  <a:pt x="96069" y="0"/>
                  <a:pt x="936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3" name="Google Shape;1263;p20"/>
          <p:cNvGrpSpPr/>
          <p:nvPr/>
        </p:nvGrpSpPr>
        <p:grpSpPr>
          <a:xfrm flipH="1">
            <a:off x="6983514" y="1208037"/>
            <a:ext cx="1911829" cy="2727433"/>
            <a:chOff x="693350" y="2492339"/>
            <a:chExt cx="1243061" cy="1773363"/>
          </a:xfrm>
        </p:grpSpPr>
        <p:sp>
          <p:nvSpPr>
            <p:cNvPr id="1264" name="Google Shape;1264;p20"/>
            <p:cNvSpPr/>
            <p:nvPr/>
          </p:nvSpPr>
          <p:spPr>
            <a:xfrm>
              <a:off x="1453540" y="2955881"/>
              <a:ext cx="314628" cy="383971"/>
            </a:xfrm>
            <a:custGeom>
              <a:avLst/>
              <a:gdLst/>
              <a:ahLst/>
              <a:cxnLst/>
              <a:rect l="l" t="t" r="r" b="b"/>
              <a:pathLst>
                <a:path w="5354" h="6534" extrusionOk="0">
                  <a:moveTo>
                    <a:pt x="5288" y="4917"/>
                  </a:moveTo>
                  <a:cubicBezTo>
                    <a:pt x="5201" y="4676"/>
                    <a:pt x="5070" y="4436"/>
                    <a:pt x="4939" y="4217"/>
                  </a:cubicBezTo>
                  <a:cubicBezTo>
                    <a:pt x="4807" y="3977"/>
                    <a:pt x="4655" y="3737"/>
                    <a:pt x="4480" y="3518"/>
                  </a:cubicBezTo>
                  <a:cubicBezTo>
                    <a:pt x="4305" y="3343"/>
                    <a:pt x="4130" y="3169"/>
                    <a:pt x="3933" y="3016"/>
                  </a:cubicBezTo>
                  <a:cubicBezTo>
                    <a:pt x="3365" y="2535"/>
                    <a:pt x="918" y="197"/>
                    <a:pt x="219" y="44"/>
                  </a:cubicBezTo>
                  <a:cubicBezTo>
                    <a:pt x="0" y="0"/>
                    <a:pt x="1574" y="1858"/>
                    <a:pt x="1377" y="1945"/>
                  </a:cubicBezTo>
                  <a:cubicBezTo>
                    <a:pt x="1115" y="2142"/>
                    <a:pt x="984" y="2448"/>
                    <a:pt x="1005" y="2775"/>
                  </a:cubicBezTo>
                  <a:cubicBezTo>
                    <a:pt x="984" y="2994"/>
                    <a:pt x="984" y="3212"/>
                    <a:pt x="1005" y="3431"/>
                  </a:cubicBezTo>
                  <a:cubicBezTo>
                    <a:pt x="1005" y="3475"/>
                    <a:pt x="1049" y="3540"/>
                    <a:pt x="1093" y="3540"/>
                  </a:cubicBezTo>
                  <a:lnTo>
                    <a:pt x="1093" y="3540"/>
                  </a:lnTo>
                  <a:cubicBezTo>
                    <a:pt x="1464" y="3846"/>
                    <a:pt x="1792" y="4239"/>
                    <a:pt x="1989" y="4676"/>
                  </a:cubicBezTo>
                  <a:cubicBezTo>
                    <a:pt x="2229" y="5113"/>
                    <a:pt x="2404" y="5572"/>
                    <a:pt x="2644" y="6009"/>
                  </a:cubicBezTo>
                  <a:cubicBezTo>
                    <a:pt x="2688" y="6140"/>
                    <a:pt x="2775" y="6250"/>
                    <a:pt x="2885" y="6337"/>
                  </a:cubicBezTo>
                  <a:cubicBezTo>
                    <a:pt x="3038" y="6468"/>
                    <a:pt x="3212" y="6534"/>
                    <a:pt x="3409" y="6534"/>
                  </a:cubicBezTo>
                  <a:cubicBezTo>
                    <a:pt x="3759" y="6534"/>
                    <a:pt x="4086" y="6424"/>
                    <a:pt x="4370" y="6228"/>
                  </a:cubicBezTo>
                  <a:cubicBezTo>
                    <a:pt x="4655" y="6053"/>
                    <a:pt x="4917" y="5813"/>
                    <a:pt x="5135" y="5550"/>
                  </a:cubicBezTo>
                  <a:cubicBezTo>
                    <a:pt x="5244" y="5463"/>
                    <a:pt x="5332" y="5332"/>
                    <a:pt x="5354" y="5179"/>
                  </a:cubicBezTo>
                  <a:cubicBezTo>
                    <a:pt x="5354" y="5070"/>
                    <a:pt x="5332" y="4982"/>
                    <a:pt x="5310" y="4895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1697475" y="3233254"/>
              <a:ext cx="74573" cy="84798"/>
            </a:xfrm>
            <a:custGeom>
              <a:avLst/>
              <a:gdLst/>
              <a:ahLst/>
              <a:cxnLst/>
              <a:rect l="l" t="t" r="r" b="b"/>
              <a:pathLst>
                <a:path w="1269" h="1443" extrusionOk="0">
                  <a:moveTo>
                    <a:pt x="919" y="306"/>
                  </a:moveTo>
                  <a:cubicBezTo>
                    <a:pt x="788" y="197"/>
                    <a:pt x="613" y="87"/>
                    <a:pt x="460" y="22"/>
                  </a:cubicBezTo>
                  <a:cubicBezTo>
                    <a:pt x="416" y="22"/>
                    <a:pt x="372" y="0"/>
                    <a:pt x="351" y="0"/>
                  </a:cubicBezTo>
                  <a:cubicBezTo>
                    <a:pt x="285" y="0"/>
                    <a:pt x="219" y="22"/>
                    <a:pt x="176" y="66"/>
                  </a:cubicBezTo>
                  <a:cubicBezTo>
                    <a:pt x="67" y="153"/>
                    <a:pt x="1" y="284"/>
                    <a:pt x="1" y="437"/>
                  </a:cubicBezTo>
                  <a:cubicBezTo>
                    <a:pt x="23" y="568"/>
                    <a:pt x="23" y="721"/>
                    <a:pt x="67" y="852"/>
                  </a:cubicBezTo>
                  <a:cubicBezTo>
                    <a:pt x="110" y="1049"/>
                    <a:pt x="219" y="1224"/>
                    <a:pt x="372" y="1355"/>
                  </a:cubicBezTo>
                  <a:cubicBezTo>
                    <a:pt x="416" y="1377"/>
                    <a:pt x="460" y="1399"/>
                    <a:pt x="504" y="1420"/>
                  </a:cubicBezTo>
                  <a:cubicBezTo>
                    <a:pt x="678" y="1442"/>
                    <a:pt x="875" y="1399"/>
                    <a:pt x="1006" y="1289"/>
                  </a:cubicBezTo>
                  <a:cubicBezTo>
                    <a:pt x="1093" y="1246"/>
                    <a:pt x="1181" y="1158"/>
                    <a:pt x="1225" y="1071"/>
                  </a:cubicBezTo>
                  <a:cubicBezTo>
                    <a:pt x="1268" y="961"/>
                    <a:pt x="1268" y="830"/>
                    <a:pt x="1225" y="721"/>
                  </a:cubicBezTo>
                  <a:cubicBezTo>
                    <a:pt x="1159" y="546"/>
                    <a:pt x="1050" y="393"/>
                    <a:pt x="919" y="28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1733439" y="3195996"/>
              <a:ext cx="77100" cy="70694"/>
            </a:xfrm>
            <a:custGeom>
              <a:avLst/>
              <a:gdLst/>
              <a:ahLst/>
              <a:cxnLst/>
              <a:rect l="l" t="t" r="r" b="b"/>
              <a:pathLst>
                <a:path w="1312" h="1203" extrusionOk="0">
                  <a:moveTo>
                    <a:pt x="1268" y="547"/>
                  </a:moveTo>
                  <a:cubicBezTo>
                    <a:pt x="1115" y="284"/>
                    <a:pt x="875" y="110"/>
                    <a:pt x="591" y="44"/>
                  </a:cubicBezTo>
                  <a:lnTo>
                    <a:pt x="547" y="44"/>
                  </a:lnTo>
                  <a:lnTo>
                    <a:pt x="307" y="22"/>
                  </a:lnTo>
                  <a:cubicBezTo>
                    <a:pt x="241" y="0"/>
                    <a:pt x="176" y="0"/>
                    <a:pt x="110" y="44"/>
                  </a:cubicBezTo>
                  <a:cubicBezTo>
                    <a:pt x="44" y="88"/>
                    <a:pt x="1" y="153"/>
                    <a:pt x="23" y="241"/>
                  </a:cubicBezTo>
                  <a:cubicBezTo>
                    <a:pt x="23" y="372"/>
                    <a:pt x="66" y="503"/>
                    <a:pt x="132" y="612"/>
                  </a:cubicBezTo>
                  <a:cubicBezTo>
                    <a:pt x="241" y="765"/>
                    <a:pt x="350" y="918"/>
                    <a:pt x="481" y="1049"/>
                  </a:cubicBezTo>
                  <a:cubicBezTo>
                    <a:pt x="547" y="1115"/>
                    <a:pt x="634" y="1158"/>
                    <a:pt x="722" y="1202"/>
                  </a:cubicBezTo>
                  <a:cubicBezTo>
                    <a:pt x="809" y="1202"/>
                    <a:pt x="897" y="1180"/>
                    <a:pt x="984" y="1137"/>
                  </a:cubicBezTo>
                  <a:cubicBezTo>
                    <a:pt x="1071" y="1093"/>
                    <a:pt x="1137" y="1006"/>
                    <a:pt x="1203" y="940"/>
                  </a:cubicBezTo>
                  <a:cubicBezTo>
                    <a:pt x="1268" y="874"/>
                    <a:pt x="1312" y="787"/>
                    <a:pt x="1312" y="700"/>
                  </a:cubicBezTo>
                  <a:cubicBezTo>
                    <a:pt x="1312" y="634"/>
                    <a:pt x="1290" y="590"/>
                    <a:pt x="1268" y="54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1359809" y="3457914"/>
              <a:ext cx="322326" cy="489336"/>
            </a:xfrm>
            <a:custGeom>
              <a:avLst/>
              <a:gdLst/>
              <a:ahLst/>
              <a:cxnLst/>
              <a:rect l="l" t="t" r="r" b="b"/>
              <a:pathLst>
                <a:path w="5485" h="8327" extrusionOk="0">
                  <a:moveTo>
                    <a:pt x="5463" y="6884"/>
                  </a:moveTo>
                  <a:cubicBezTo>
                    <a:pt x="5441" y="6534"/>
                    <a:pt x="5354" y="6207"/>
                    <a:pt x="5266" y="5879"/>
                  </a:cubicBezTo>
                  <a:cubicBezTo>
                    <a:pt x="5201" y="5529"/>
                    <a:pt x="5070" y="5201"/>
                    <a:pt x="4938" y="4896"/>
                  </a:cubicBezTo>
                  <a:cubicBezTo>
                    <a:pt x="4786" y="4611"/>
                    <a:pt x="4633" y="4349"/>
                    <a:pt x="4436" y="4087"/>
                  </a:cubicBezTo>
                  <a:cubicBezTo>
                    <a:pt x="3890" y="3322"/>
                    <a:pt x="1530" y="569"/>
                    <a:pt x="699" y="132"/>
                  </a:cubicBezTo>
                  <a:cubicBezTo>
                    <a:pt x="437" y="1"/>
                    <a:pt x="656" y="285"/>
                    <a:pt x="372" y="351"/>
                  </a:cubicBezTo>
                  <a:cubicBezTo>
                    <a:pt x="0" y="460"/>
                    <a:pt x="1071" y="2448"/>
                    <a:pt x="940" y="2820"/>
                  </a:cubicBezTo>
                  <a:cubicBezTo>
                    <a:pt x="852" y="3082"/>
                    <a:pt x="787" y="3344"/>
                    <a:pt x="743" y="3628"/>
                  </a:cubicBezTo>
                  <a:cubicBezTo>
                    <a:pt x="743" y="3694"/>
                    <a:pt x="743" y="3781"/>
                    <a:pt x="809" y="3781"/>
                  </a:cubicBezTo>
                  <a:lnTo>
                    <a:pt x="787" y="3781"/>
                  </a:lnTo>
                  <a:cubicBezTo>
                    <a:pt x="1158" y="4284"/>
                    <a:pt x="1399" y="4874"/>
                    <a:pt x="1508" y="5486"/>
                  </a:cubicBezTo>
                  <a:cubicBezTo>
                    <a:pt x="1639" y="6075"/>
                    <a:pt x="1726" y="6709"/>
                    <a:pt x="1858" y="7299"/>
                  </a:cubicBezTo>
                  <a:cubicBezTo>
                    <a:pt x="1879" y="7474"/>
                    <a:pt x="1945" y="7649"/>
                    <a:pt x="2054" y="7802"/>
                  </a:cubicBezTo>
                  <a:cubicBezTo>
                    <a:pt x="2185" y="7998"/>
                    <a:pt x="2404" y="8129"/>
                    <a:pt x="2622" y="8195"/>
                  </a:cubicBezTo>
                  <a:cubicBezTo>
                    <a:pt x="3037" y="8326"/>
                    <a:pt x="3496" y="8304"/>
                    <a:pt x="3890" y="8173"/>
                  </a:cubicBezTo>
                  <a:cubicBezTo>
                    <a:pt x="4305" y="8042"/>
                    <a:pt x="4698" y="7845"/>
                    <a:pt x="5048" y="7605"/>
                  </a:cubicBezTo>
                  <a:cubicBezTo>
                    <a:pt x="5223" y="7518"/>
                    <a:pt x="5354" y="7365"/>
                    <a:pt x="5441" y="7212"/>
                  </a:cubicBezTo>
                  <a:cubicBezTo>
                    <a:pt x="5485" y="7081"/>
                    <a:pt x="5485" y="6971"/>
                    <a:pt x="5463" y="68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1592226" y="3830310"/>
              <a:ext cx="87384" cy="113064"/>
            </a:xfrm>
            <a:custGeom>
              <a:avLst/>
              <a:gdLst/>
              <a:ahLst/>
              <a:cxnLst/>
              <a:rect l="l" t="t" r="r" b="b"/>
              <a:pathLst>
                <a:path w="1487" h="1924" extrusionOk="0">
                  <a:moveTo>
                    <a:pt x="1224" y="591"/>
                  </a:moveTo>
                  <a:cubicBezTo>
                    <a:pt x="1093" y="394"/>
                    <a:pt x="918" y="241"/>
                    <a:pt x="743" y="110"/>
                  </a:cubicBezTo>
                  <a:cubicBezTo>
                    <a:pt x="699" y="66"/>
                    <a:pt x="656" y="44"/>
                    <a:pt x="612" y="44"/>
                  </a:cubicBezTo>
                  <a:cubicBezTo>
                    <a:pt x="546" y="1"/>
                    <a:pt x="459" y="23"/>
                    <a:pt x="393" y="44"/>
                  </a:cubicBezTo>
                  <a:cubicBezTo>
                    <a:pt x="241" y="132"/>
                    <a:pt x="109" y="285"/>
                    <a:pt x="66" y="460"/>
                  </a:cubicBezTo>
                  <a:cubicBezTo>
                    <a:pt x="22" y="634"/>
                    <a:pt x="0" y="809"/>
                    <a:pt x="0" y="1006"/>
                  </a:cubicBezTo>
                  <a:cubicBezTo>
                    <a:pt x="0" y="1246"/>
                    <a:pt x="66" y="1487"/>
                    <a:pt x="219" y="1683"/>
                  </a:cubicBezTo>
                  <a:cubicBezTo>
                    <a:pt x="241" y="1749"/>
                    <a:pt x="306" y="1792"/>
                    <a:pt x="350" y="1836"/>
                  </a:cubicBezTo>
                  <a:cubicBezTo>
                    <a:pt x="699" y="1924"/>
                    <a:pt x="1049" y="1858"/>
                    <a:pt x="1333" y="1661"/>
                  </a:cubicBezTo>
                  <a:cubicBezTo>
                    <a:pt x="1442" y="1530"/>
                    <a:pt x="1486" y="1355"/>
                    <a:pt x="1464" y="1203"/>
                  </a:cubicBezTo>
                  <a:cubicBezTo>
                    <a:pt x="1442" y="984"/>
                    <a:pt x="1355" y="765"/>
                    <a:pt x="1224" y="59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1655105" y="3796932"/>
              <a:ext cx="87384" cy="98960"/>
            </a:xfrm>
            <a:custGeom>
              <a:avLst/>
              <a:gdLst/>
              <a:ahLst/>
              <a:cxnLst/>
              <a:rect l="l" t="t" r="r" b="b"/>
              <a:pathLst>
                <a:path w="1487" h="1684" extrusionOk="0">
                  <a:moveTo>
                    <a:pt x="1465" y="984"/>
                  </a:moveTo>
                  <a:cubicBezTo>
                    <a:pt x="1334" y="634"/>
                    <a:pt x="1093" y="350"/>
                    <a:pt x="788" y="175"/>
                  </a:cubicBezTo>
                  <a:lnTo>
                    <a:pt x="744" y="175"/>
                  </a:lnTo>
                  <a:lnTo>
                    <a:pt x="460" y="44"/>
                  </a:lnTo>
                  <a:cubicBezTo>
                    <a:pt x="394" y="1"/>
                    <a:pt x="307" y="1"/>
                    <a:pt x="219" y="1"/>
                  </a:cubicBezTo>
                  <a:cubicBezTo>
                    <a:pt x="132" y="44"/>
                    <a:pt x="45" y="132"/>
                    <a:pt x="45" y="219"/>
                  </a:cubicBezTo>
                  <a:cubicBezTo>
                    <a:pt x="1" y="394"/>
                    <a:pt x="1" y="569"/>
                    <a:pt x="66" y="722"/>
                  </a:cubicBezTo>
                  <a:cubicBezTo>
                    <a:pt x="132" y="940"/>
                    <a:pt x="219" y="1159"/>
                    <a:pt x="329" y="1377"/>
                  </a:cubicBezTo>
                  <a:cubicBezTo>
                    <a:pt x="394" y="1465"/>
                    <a:pt x="460" y="1552"/>
                    <a:pt x="569" y="1618"/>
                  </a:cubicBezTo>
                  <a:cubicBezTo>
                    <a:pt x="678" y="1683"/>
                    <a:pt x="809" y="1683"/>
                    <a:pt x="940" y="1639"/>
                  </a:cubicBezTo>
                  <a:cubicBezTo>
                    <a:pt x="1050" y="1618"/>
                    <a:pt x="1159" y="1552"/>
                    <a:pt x="1268" y="1486"/>
                  </a:cubicBezTo>
                  <a:cubicBezTo>
                    <a:pt x="1356" y="1421"/>
                    <a:pt x="1443" y="1333"/>
                    <a:pt x="1487" y="1224"/>
                  </a:cubicBezTo>
                  <a:cubicBezTo>
                    <a:pt x="1487" y="1159"/>
                    <a:pt x="1487" y="1071"/>
                    <a:pt x="1487" y="10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998989" y="2686206"/>
              <a:ext cx="233708" cy="1270029"/>
            </a:xfrm>
            <a:custGeom>
              <a:avLst/>
              <a:gdLst/>
              <a:ahLst/>
              <a:cxnLst/>
              <a:rect l="l" t="t" r="r" b="b"/>
              <a:pathLst>
                <a:path w="3977" h="21612" extrusionOk="0">
                  <a:moveTo>
                    <a:pt x="2644" y="14510"/>
                  </a:moveTo>
                  <a:cubicBezTo>
                    <a:pt x="2207" y="13067"/>
                    <a:pt x="2076" y="11560"/>
                    <a:pt x="2229" y="10074"/>
                  </a:cubicBezTo>
                  <a:cubicBezTo>
                    <a:pt x="2360" y="9265"/>
                    <a:pt x="2731" y="8479"/>
                    <a:pt x="3037" y="7714"/>
                  </a:cubicBezTo>
                  <a:cubicBezTo>
                    <a:pt x="3321" y="6927"/>
                    <a:pt x="3584" y="6141"/>
                    <a:pt x="3758" y="5332"/>
                  </a:cubicBezTo>
                  <a:cubicBezTo>
                    <a:pt x="3911" y="4742"/>
                    <a:pt x="3977" y="4130"/>
                    <a:pt x="3977" y="3540"/>
                  </a:cubicBezTo>
                  <a:cubicBezTo>
                    <a:pt x="3933" y="2907"/>
                    <a:pt x="3780" y="2273"/>
                    <a:pt x="3562" y="1661"/>
                  </a:cubicBezTo>
                  <a:cubicBezTo>
                    <a:pt x="3584" y="1552"/>
                    <a:pt x="3605" y="1421"/>
                    <a:pt x="3605" y="1290"/>
                  </a:cubicBezTo>
                  <a:cubicBezTo>
                    <a:pt x="3627" y="1137"/>
                    <a:pt x="3605" y="984"/>
                    <a:pt x="3584" y="831"/>
                  </a:cubicBezTo>
                  <a:cubicBezTo>
                    <a:pt x="3562" y="700"/>
                    <a:pt x="3496" y="547"/>
                    <a:pt x="3409" y="438"/>
                  </a:cubicBezTo>
                  <a:cubicBezTo>
                    <a:pt x="3278" y="175"/>
                    <a:pt x="3016" y="22"/>
                    <a:pt x="2731" y="1"/>
                  </a:cubicBezTo>
                  <a:cubicBezTo>
                    <a:pt x="2316" y="22"/>
                    <a:pt x="1967" y="328"/>
                    <a:pt x="1857" y="722"/>
                  </a:cubicBezTo>
                  <a:cubicBezTo>
                    <a:pt x="1814" y="918"/>
                    <a:pt x="1792" y="1093"/>
                    <a:pt x="1792" y="1268"/>
                  </a:cubicBezTo>
                  <a:cubicBezTo>
                    <a:pt x="1792" y="1421"/>
                    <a:pt x="1792" y="1574"/>
                    <a:pt x="1814" y="1705"/>
                  </a:cubicBezTo>
                  <a:cubicBezTo>
                    <a:pt x="1814" y="1792"/>
                    <a:pt x="1836" y="1858"/>
                    <a:pt x="1857" y="1945"/>
                  </a:cubicBezTo>
                  <a:cubicBezTo>
                    <a:pt x="2054" y="3409"/>
                    <a:pt x="2273" y="4983"/>
                    <a:pt x="1617" y="6315"/>
                  </a:cubicBezTo>
                  <a:cubicBezTo>
                    <a:pt x="1289" y="6993"/>
                    <a:pt x="743" y="7561"/>
                    <a:pt x="459" y="8282"/>
                  </a:cubicBezTo>
                  <a:cubicBezTo>
                    <a:pt x="197" y="8981"/>
                    <a:pt x="66" y="9746"/>
                    <a:pt x="88" y="10489"/>
                  </a:cubicBezTo>
                  <a:cubicBezTo>
                    <a:pt x="0" y="11385"/>
                    <a:pt x="66" y="12259"/>
                    <a:pt x="284" y="13133"/>
                  </a:cubicBezTo>
                  <a:cubicBezTo>
                    <a:pt x="546" y="14094"/>
                    <a:pt x="1158" y="14947"/>
                    <a:pt x="1573" y="15864"/>
                  </a:cubicBezTo>
                  <a:cubicBezTo>
                    <a:pt x="2010" y="16782"/>
                    <a:pt x="2273" y="17853"/>
                    <a:pt x="1879" y="18770"/>
                  </a:cubicBezTo>
                  <a:cubicBezTo>
                    <a:pt x="1748" y="19033"/>
                    <a:pt x="1595" y="19295"/>
                    <a:pt x="1420" y="19535"/>
                  </a:cubicBezTo>
                  <a:cubicBezTo>
                    <a:pt x="1311" y="19688"/>
                    <a:pt x="1224" y="19863"/>
                    <a:pt x="1158" y="20060"/>
                  </a:cubicBezTo>
                  <a:cubicBezTo>
                    <a:pt x="1114" y="20103"/>
                    <a:pt x="1093" y="20169"/>
                    <a:pt x="1093" y="20234"/>
                  </a:cubicBezTo>
                  <a:cubicBezTo>
                    <a:pt x="962" y="20650"/>
                    <a:pt x="1027" y="21152"/>
                    <a:pt x="1355" y="21393"/>
                  </a:cubicBezTo>
                  <a:cubicBezTo>
                    <a:pt x="1726" y="21611"/>
                    <a:pt x="2185" y="21546"/>
                    <a:pt x="2513" y="21261"/>
                  </a:cubicBezTo>
                  <a:cubicBezTo>
                    <a:pt x="2797" y="20977"/>
                    <a:pt x="3037" y="20628"/>
                    <a:pt x="3168" y="20234"/>
                  </a:cubicBezTo>
                  <a:cubicBezTo>
                    <a:pt x="3234" y="20082"/>
                    <a:pt x="3300" y="19929"/>
                    <a:pt x="3343" y="19776"/>
                  </a:cubicBezTo>
                  <a:cubicBezTo>
                    <a:pt x="3474" y="19426"/>
                    <a:pt x="3584" y="19055"/>
                    <a:pt x="3671" y="18683"/>
                  </a:cubicBezTo>
                  <a:cubicBezTo>
                    <a:pt x="3824" y="18049"/>
                    <a:pt x="3824" y="17372"/>
                    <a:pt x="3671" y="16738"/>
                  </a:cubicBezTo>
                  <a:cubicBezTo>
                    <a:pt x="3453" y="15952"/>
                    <a:pt x="2928" y="15274"/>
                    <a:pt x="2644" y="1448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694643" y="2787635"/>
              <a:ext cx="439210" cy="1087681"/>
            </a:xfrm>
            <a:custGeom>
              <a:avLst/>
              <a:gdLst/>
              <a:ahLst/>
              <a:cxnLst/>
              <a:rect l="l" t="t" r="r" b="b"/>
              <a:pathLst>
                <a:path w="7474" h="18509" extrusionOk="0">
                  <a:moveTo>
                    <a:pt x="7058" y="17044"/>
                  </a:moveTo>
                  <a:cubicBezTo>
                    <a:pt x="6862" y="17503"/>
                    <a:pt x="6512" y="17875"/>
                    <a:pt x="6337" y="18334"/>
                  </a:cubicBezTo>
                  <a:cubicBezTo>
                    <a:pt x="6293" y="18377"/>
                    <a:pt x="6272" y="18443"/>
                    <a:pt x="6272" y="18508"/>
                  </a:cubicBezTo>
                  <a:lnTo>
                    <a:pt x="6228" y="18508"/>
                  </a:lnTo>
                  <a:lnTo>
                    <a:pt x="6031" y="18487"/>
                  </a:lnTo>
                  <a:cubicBezTo>
                    <a:pt x="5135" y="18312"/>
                    <a:pt x="3147" y="17656"/>
                    <a:pt x="1355" y="13745"/>
                  </a:cubicBezTo>
                  <a:cubicBezTo>
                    <a:pt x="1268" y="13526"/>
                    <a:pt x="1159" y="13330"/>
                    <a:pt x="1071" y="13089"/>
                  </a:cubicBezTo>
                  <a:cubicBezTo>
                    <a:pt x="1027" y="13002"/>
                    <a:pt x="984" y="12915"/>
                    <a:pt x="940" y="12827"/>
                  </a:cubicBezTo>
                  <a:cubicBezTo>
                    <a:pt x="678" y="12390"/>
                    <a:pt x="241" y="11713"/>
                    <a:pt x="197" y="11385"/>
                  </a:cubicBezTo>
                  <a:cubicBezTo>
                    <a:pt x="22" y="10511"/>
                    <a:pt x="0" y="9615"/>
                    <a:pt x="132" y="8719"/>
                  </a:cubicBezTo>
                  <a:cubicBezTo>
                    <a:pt x="350" y="7539"/>
                    <a:pt x="612" y="6294"/>
                    <a:pt x="1464" y="5420"/>
                  </a:cubicBezTo>
                  <a:lnTo>
                    <a:pt x="1508" y="5398"/>
                  </a:lnTo>
                  <a:cubicBezTo>
                    <a:pt x="1683" y="5245"/>
                    <a:pt x="1858" y="5048"/>
                    <a:pt x="2011" y="4852"/>
                  </a:cubicBezTo>
                  <a:cubicBezTo>
                    <a:pt x="2033" y="4808"/>
                    <a:pt x="2054" y="4786"/>
                    <a:pt x="2054" y="4742"/>
                  </a:cubicBezTo>
                  <a:cubicBezTo>
                    <a:pt x="2251" y="4305"/>
                    <a:pt x="2120" y="3803"/>
                    <a:pt x="2164" y="3322"/>
                  </a:cubicBezTo>
                  <a:cubicBezTo>
                    <a:pt x="2207" y="2623"/>
                    <a:pt x="2601" y="1989"/>
                    <a:pt x="3213" y="1618"/>
                  </a:cubicBezTo>
                  <a:cubicBezTo>
                    <a:pt x="3955" y="1137"/>
                    <a:pt x="4742" y="744"/>
                    <a:pt x="5594" y="460"/>
                  </a:cubicBezTo>
                  <a:lnTo>
                    <a:pt x="6993" y="1"/>
                  </a:lnTo>
                  <a:lnTo>
                    <a:pt x="7015" y="1"/>
                  </a:lnTo>
                  <a:cubicBezTo>
                    <a:pt x="7015" y="88"/>
                    <a:pt x="7036" y="176"/>
                    <a:pt x="7058" y="241"/>
                  </a:cubicBezTo>
                  <a:cubicBezTo>
                    <a:pt x="7255" y="1705"/>
                    <a:pt x="7473" y="3278"/>
                    <a:pt x="6818" y="4611"/>
                  </a:cubicBezTo>
                  <a:cubicBezTo>
                    <a:pt x="6490" y="5311"/>
                    <a:pt x="5944" y="5879"/>
                    <a:pt x="5660" y="6578"/>
                  </a:cubicBezTo>
                  <a:cubicBezTo>
                    <a:pt x="5376" y="7277"/>
                    <a:pt x="5245" y="8020"/>
                    <a:pt x="5267" y="8763"/>
                  </a:cubicBezTo>
                  <a:cubicBezTo>
                    <a:pt x="5179" y="9659"/>
                    <a:pt x="5245" y="10533"/>
                    <a:pt x="5463" y="11407"/>
                  </a:cubicBezTo>
                  <a:cubicBezTo>
                    <a:pt x="5725" y="12368"/>
                    <a:pt x="6337" y="13221"/>
                    <a:pt x="6752" y="14138"/>
                  </a:cubicBezTo>
                  <a:cubicBezTo>
                    <a:pt x="7189" y="15056"/>
                    <a:pt x="7452" y="16127"/>
                    <a:pt x="7058" y="1704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1120927" y="2710594"/>
              <a:ext cx="479052" cy="1137749"/>
            </a:xfrm>
            <a:custGeom>
              <a:avLst/>
              <a:gdLst/>
              <a:ahLst/>
              <a:cxnLst/>
              <a:rect l="l" t="t" r="r" b="b"/>
              <a:pathLst>
                <a:path w="8152" h="19361" extrusionOk="0">
                  <a:moveTo>
                    <a:pt x="7845" y="10533"/>
                  </a:moveTo>
                  <a:cubicBezTo>
                    <a:pt x="7780" y="10708"/>
                    <a:pt x="7714" y="10904"/>
                    <a:pt x="7692" y="11123"/>
                  </a:cubicBezTo>
                  <a:cubicBezTo>
                    <a:pt x="7561" y="13658"/>
                    <a:pt x="6054" y="14051"/>
                    <a:pt x="5245" y="14291"/>
                  </a:cubicBezTo>
                  <a:cubicBezTo>
                    <a:pt x="5092" y="14335"/>
                    <a:pt x="5442" y="16039"/>
                    <a:pt x="4306" y="18071"/>
                  </a:cubicBezTo>
                  <a:cubicBezTo>
                    <a:pt x="3912" y="18771"/>
                    <a:pt x="2536" y="19251"/>
                    <a:pt x="1268" y="19361"/>
                  </a:cubicBezTo>
                  <a:cubicBezTo>
                    <a:pt x="1399" y="19011"/>
                    <a:pt x="1509" y="18640"/>
                    <a:pt x="1596" y="18268"/>
                  </a:cubicBezTo>
                  <a:cubicBezTo>
                    <a:pt x="1749" y="17634"/>
                    <a:pt x="1749" y="16957"/>
                    <a:pt x="1596" y="16323"/>
                  </a:cubicBezTo>
                  <a:cubicBezTo>
                    <a:pt x="1378" y="15537"/>
                    <a:pt x="853" y="14837"/>
                    <a:pt x="569" y="14073"/>
                  </a:cubicBezTo>
                  <a:cubicBezTo>
                    <a:pt x="132" y="12652"/>
                    <a:pt x="1" y="11145"/>
                    <a:pt x="154" y="9659"/>
                  </a:cubicBezTo>
                  <a:cubicBezTo>
                    <a:pt x="285" y="8828"/>
                    <a:pt x="656" y="8064"/>
                    <a:pt x="962" y="7277"/>
                  </a:cubicBezTo>
                  <a:cubicBezTo>
                    <a:pt x="1246" y="6512"/>
                    <a:pt x="1509" y="5704"/>
                    <a:pt x="1683" y="4895"/>
                  </a:cubicBezTo>
                  <a:cubicBezTo>
                    <a:pt x="1836" y="4327"/>
                    <a:pt x="1902" y="3715"/>
                    <a:pt x="1902" y="3104"/>
                  </a:cubicBezTo>
                  <a:cubicBezTo>
                    <a:pt x="1858" y="2470"/>
                    <a:pt x="1705" y="1836"/>
                    <a:pt x="1487" y="1246"/>
                  </a:cubicBezTo>
                  <a:cubicBezTo>
                    <a:pt x="1509" y="1115"/>
                    <a:pt x="1530" y="984"/>
                    <a:pt x="1530" y="875"/>
                  </a:cubicBezTo>
                  <a:cubicBezTo>
                    <a:pt x="1552" y="722"/>
                    <a:pt x="1530" y="569"/>
                    <a:pt x="1509" y="416"/>
                  </a:cubicBezTo>
                  <a:cubicBezTo>
                    <a:pt x="1487" y="263"/>
                    <a:pt x="1421" y="132"/>
                    <a:pt x="1334" y="1"/>
                  </a:cubicBezTo>
                  <a:cubicBezTo>
                    <a:pt x="2820" y="263"/>
                    <a:pt x="4087" y="1203"/>
                    <a:pt x="4764" y="2535"/>
                  </a:cubicBezTo>
                  <a:cubicBezTo>
                    <a:pt x="4808" y="2623"/>
                    <a:pt x="4852" y="2710"/>
                    <a:pt x="4939" y="2798"/>
                  </a:cubicBezTo>
                  <a:cubicBezTo>
                    <a:pt x="5027" y="2841"/>
                    <a:pt x="5114" y="2885"/>
                    <a:pt x="5223" y="2907"/>
                  </a:cubicBezTo>
                  <a:cubicBezTo>
                    <a:pt x="5944" y="3125"/>
                    <a:pt x="6578" y="3606"/>
                    <a:pt x="6949" y="4262"/>
                  </a:cubicBezTo>
                  <a:cubicBezTo>
                    <a:pt x="7321" y="4917"/>
                    <a:pt x="7496" y="5638"/>
                    <a:pt x="7496" y="6381"/>
                  </a:cubicBezTo>
                  <a:cubicBezTo>
                    <a:pt x="7474" y="6687"/>
                    <a:pt x="7496" y="6971"/>
                    <a:pt x="7561" y="7255"/>
                  </a:cubicBezTo>
                  <a:cubicBezTo>
                    <a:pt x="7627" y="7474"/>
                    <a:pt x="7692" y="7670"/>
                    <a:pt x="7780" y="7867"/>
                  </a:cubicBezTo>
                  <a:cubicBezTo>
                    <a:pt x="8129" y="8719"/>
                    <a:pt x="8151" y="9659"/>
                    <a:pt x="7845" y="105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814054" y="2786343"/>
              <a:ext cx="291533" cy="294119"/>
            </a:xfrm>
            <a:custGeom>
              <a:avLst/>
              <a:gdLst/>
              <a:ahLst/>
              <a:cxnLst/>
              <a:rect l="l" t="t" r="r" b="b"/>
              <a:pathLst>
                <a:path w="4961" h="5005" extrusionOk="0">
                  <a:moveTo>
                    <a:pt x="4873" y="1749"/>
                  </a:moveTo>
                  <a:cubicBezTo>
                    <a:pt x="4851" y="2011"/>
                    <a:pt x="4830" y="2295"/>
                    <a:pt x="4786" y="2557"/>
                  </a:cubicBezTo>
                  <a:cubicBezTo>
                    <a:pt x="4633" y="3060"/>
                    <a:pt x="4371" y="3519"/>
                    <a:pt x="4021" y="3934"/>
                  </a:cubicBezTo>
                  <a:cubicBezTo>
                    <a:pt x="3781" y="4196"/>
                    <a:pt x="3235" y="4830"/>
                    <a:pt x="2907" y="4983"/>
                  </a:cubicBezTo>
                  <a:cubicBezTo>
                    <a:pt x="2819" y="5005"/>
                    <a:pt x="2732" y="5005"/>
                    <a:pt x="2645" y="5005"/>
                  </a:cubicBezTo>
                  <a:cubicBezTo>
                    <a:pt x="1880" y="5005"/>
                    <a:pt x="962" y="4459"/>
                    <a:pt x="241" y="4655"/>
                  </a:cubicBezTo>
                  <a:cubicBezTo>
                    <a:pt x="132" y="4677"/>
                    <a:pt x="66" y="4721"/>
                    <a:pt x="1" y="4743"/>
                  </a:cubicBezTo>
                  <a:cubicBezTo>
                    <a:pt x="197" y="4306"/>
                    <a:pt x="66" y="3781"/>
                    <a:pt x="110" y="3322"/>
                  </a:cubicBezTo>
                  <a:cubicBezTo>
                    <a:pt x="154" y="2623"/>
                    <a:pt x="547" y="1968"/>
                    <a:pt x="1159" y="1618"/>
                  </a:cubicBezTo>
                  <a:cubicBezTo>
                    <a:pt x="1902" y="1137"/>
                    <a:pt x="2710" y="744"/>
                    <a:pt x="3540" y="460"/>
                  </a:cubicBezTo>
                  <a:lnTo>
                    <a:pt x="4939" y="1"/>
                  </a:lnTo>
                  <a:cubicBezTo>
                    <a:pt x="4961" y="591"/>
                    <a:pt x="4939" y="1159"/>
                    <a:pt x="4873" y="17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693350" y="3106085"/>
              <a:ext cx="201681" cy="435390"/>
            </a:xfrm>
            <a:custGeom>
              <a:avLst/>
              <a:gdLst/>
              <a:ahLst/>
              <a:cxnLst/>
              <a:rect l="l" t="t" r="r" b="b"/>
              <a:pathLst>
                <a:path w="3432" h="7409" extrusionOk="0">
                  <a:moveTo>
                    <a:pt x="3366" y="3388"/>
                  </a:moveTo>
                  <a:lnTo>
                    <a:pt x="3147" y="4415"/>
                  </a:lnTo>
                  <a:cubicBezTo>
                    <a:pt x="3125" y="4655"/>
                    <a:pt x="3038" y="4895"/>
                    <a:pt x="2863" y="5092"/>
                  </a:cubicBezTo>
                  <a:cubicBezTo>
                    <a:pt x="2710" y="5201"/>
                    <a:pt x="2557" y="5311"/>
                    <a:pt x="2404" y="5398"/>
                  </a:cubicBezTo>
                  <a:cubicBezTo>
                    <a:pt x="1858" y="5813"/>
                    <a:pt x="1858" y="6578"/>
                    <a:pt x="1552" y="7168"/>
                  </a:cubicBezTo>
                  <a:cubicBezTo>
                    <a:pt x="1508" y="7255"/>
                    <a:pt x="1443" y="7321"/>
                    <a:pt x="1377" y="7365"/>
                  </a:cubicBezTo>
                  <a:cubicBezTo>
                    <a:pt x="1290" y="7408"/>
                    <a:pt x="1224" y="7408"/>
                    <a:pt x="1137" y="7408"/>
                  </a:cubicBezTo>
                  <a:lnTo>
                    <a:pt x="940" y="7408"/>
                  </a:lnTo>
                  <a:cubicBezTo>
                    <a:pt x="678" y="6949"/>
                    <a:pt x="241" y="6272"/>
                    <a:pt x="197" y="5966"/>
                  </a:cubicBezTo>
                  <a:cubicBezTo>
                    <a:pt x="22" y="5092"/>
                    <a:pt x="1" y="4196"/>
                    <a:pt x="132" y="3300"/>
                  </a:cubicBezTo>
                  <a:cubicBezTo>
                    <a:pt x="372" y="2120"/>
                    <a:pt x="634" y="853"/>
                    <a:pt x="1465" y="1"/>
                  </a:cubicBezTo>
                  <a:cubicBezTo>
                    <a:pt x="1683" y="66"/>
                    <a:pt x="1902" y="132"/>
                    <a:pt x="2120" y="219"/>
                  </a:cubicBezTo>
                  <a:cubicBezTo>
                    <a:pt x="2208" y="241"/>
                    <a:pt x="2295" y="285"/>
                    <a:pt x="2382" y="350"/>
                  </a:cubicBezTo>
                  <a:cubicBezTo>
                    <a:pt x="2470" y="438"/>
                    <a:pt x="2535" y="547"/>
                    <a:pt x="2579" y="656"/>
                  </a:cubicBezTo>
                  <a:cubicBezTo>
                    <a:pt x="2819" y="1203"/>
                    <a:pt x="3038" y="1771"/>
                    <a:pt x="3256" y="2339"/>
                  </a:cubicBezTo>
                  <a:cubicBezTo>
                    <a:pt x="3344" y="2492"/>
                    <a:pt x="3387" y="2645"/>
                    <a:pt x="3409" y="2820"/>
                  </a:cubicBezTo>
                  <a:cubicBezTo>
                    <a:pt x="3431" y="3016"/>
                    <a:pt x="3409" y="3213"/>
                    <a:pt x="3366" y="34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772977" y="3560695"/>
              <a:ext cx="296646" cy="312042"/>
            </a:xfrm>
            <a:custGeom>
              <a:avLst/>
              <a:gdLst/>
              <a:ahLst/>
              <a:cxnLst/>
              <a:rect l="l" t="t" r="r" b="b"/>
              <a:pathLst>
                <a:path w="5048" h="5310" extrusionOk="0">
                  <a:moveTo>
                    <a:pt x="4917" y="4086"/>
                  </a:moveTo>
                  <a:cubicBezTo>
                    <a:pt x="4808" y="4479"/>
                    <a:pt x="4742" y="4895"/>
                    <a:pt x="4698" y="5310"/>
                  </a:cubicBezTo>
                  <a:cubicBezTo>
                    <a:pt x="3781" y="5157"/>
                    <a:pt x="1814" y="4501"/>
                    <a:pt x="0" y="590"/>
                  </a:cubicBezTo>
                  <a:cubicBezTo>
                    <a:pt x="612" y="262"/>
                    <a:pt x="1530" y="197"/>
                    <a:pt x="2164" y="44"/>
                  </a:cubicBezTo>
                  <a:cubicBezTo>
                    <a:pt x="2251" y="0"/>
                    <a:pt x="2338" y="0"/>
                    <a:pt x="2426" y="0"/>
                  </a:cubicBezTo>
                  <a:cubicBezTo>
                    <a:pt x="2491" y="22"/>
                    <a:pt x="2579" y="66"/>
                    <a:pt x="2622" y="131"/>
                  </a:cubicBezTo>
                  <a:lnTo>
                    <a:pt x="4239" y="1377"/>
                  </a:lnTo>
                  <a:cubicBezTo>
                    <a:pt x="4349" y="1464"/>
                    <a:pt x="4436" y="1551"/>
                    <a:pt x="4523" y="1661"/>
                  </a:cubicBezTo>
                  <a:cubicBezTo>
                    <a:pt x="4633" y="1879"/>
                    <a:pt x="4545" y="2141"/>
                    <a:pt x="4611" y="2360"/>
                  </a:cubicBezTo>
                  <a:cubicBezTo>
                    <a:pt x="4698" y="2578"/>
                    <a:pt x="4808" y="2775"/>
                    <a:pt x="4939" y="2950"/>
                  </a:cubicBezTo>
                  <a:cubicBezTo>
                    <a:pt x="5048" y="3321"/>
                    <a:pt x="5026" y="3715"/>
                    <a:pt x="4917" y="4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1145374" y="3730174"/>
              <a:ext cx="292826" cy="500854"/>
            </a:xfrm>
            <a:custGeom>
              <a:avLst/>
              <a:gdLst/>
              <a:ahLst/>
              <a:cxnLst/>
              <a:rect l="l" t="t" r="r" b="b"/>
              <a:pathLst>
                <a:path w="4983" h="8523" extrusionOk="0">
                  <a:moveTo>
                    <a:pt x="4873" y="4130"/>
                  </a:moveTo>
                  <a:cubicBezTo>
                    <a:pt x="4720" y="2950"/>
                    <a:pt x="4523" y="1727"/>
                    <a:pt x="3846" y="743"/>
                  </a:cubicBezTo>
                  <a:cubicBezTo>
                    <a:pt x="3649" y="437"/>
                    <a:pt x="3343" y="197"/>
                    <a:pt x="2994" y="110"/>
                  </a:cubicBezTo>
                  <a:cubicBezTo>
                    <a:pt x="2513" y="0"/>
                    <a:pt x="2032" y="306"/>
                    <a:pt x="1661" y="656"/>
                  </a:cubicBezTo>
                  <a:cubicBezTo>
                    <a:pt x="1399" y="896"/>
                    <a:pt x="1180" y="1158"/>
                    <a:pt x="962" y="1442"/>
                  </a:cubicBezTo>
                  <a:cubicBezTo>
                    <a:pt x="918" y="1508"/>
                    <a:pt x="874" y="1617"/>
                    <a:pt x="962" y="1661"/>
                  </a:cubicBezTo>
                  <a:lnTo>
                    <a:pt x="940" y="1661"/>
                  </a:lnTo>
                  <a:cubicBezTo>
                    <a:pt x="1049" y="2448"/>
                    <a:pt x="983" y="3234"/>
                    <a:pt x="765" y="3999"/>
                  </a:cubicBezTo>
                  <a:cubicBezTo>
                    <a:pt x="568" y="4764"/>
                    <a:pt x="284" y="5507"/>
                    <a:pt x="87" y="6272"/>
                  </a:cubicBezTo>
                  <a:cubicBezTo>
                    <a:pt x="22" y="6490"/>
                    <a:pt x="0" y="6709"/>
                    <a:pt x="22" y="6949"/>
                  </a:cubicBezTo>
                  <a:cubicBezTo>
                    <a:pt x="66" y="7255"/>
                    <a:pt x="219" y="7517"/>
                    <a:pt x="437" y="7736"/>
                  </a:cubicBezTo>
                  <a:cubicBezTo>
                    <a:pt x="830" y="8107"/>
                    <a:pt x="1355" y="8347"/>
                    <a:pt x="1901" y="8435"/>
                  </a:cubicBezTo>
                  <a:cubicBezTo>
                    <a:pt x="2426" y="8522"/>
                    <a:pt x="2994" y="8522"/>
                    <a:pt x="3540" y="8457"/>
                  </a:cubicBezTo>
                  <a:cubicBezTo>
                    <a:pt x="3780" y="8457"/>
                    <a:pt x="4021" y="8369"/>
                    <a:pt x="4217" y="8238"/>
                  </a:cubicBezTo>
                  <a:cubicBezTo>
                    <a:pt x="4305" y="8129"/>
                    <a:pt x="4392" y="7998"/>
                    <a:pt x="4436" y="7867"/>
                  </a:cubicBezTo>
                  <a:cubicBezTo>
                    <a:pt x="4589" y="7451"/>
                    <a:pt x="4698" y="7036"/>
                    <a:pt x="4785" y="6621"/>
                  </a:cubicBezTo>
                  <a:cubicBezTo>
                    <a:pt x="4895" y="6184"/>
                    <a:pt x="4960" y="5747"/>
                    <a:pt x="4982" y="5310"/>
                  </a:cubicBezTo>
                  <a:cubicBezTo>
                    <a:pt x="4982" y="4917"/>
                    <a:pt x="4960" y="4502"/>
                    <a:pt x="4895" y="410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1167176" y="4123080"/>
              <a:ext cx="101487" cy="119469"/>
            </a:xfrm>
            <a:custGeom>
              <a:avLst/>
              <a:gdLst/>
              <a:ahLst/>
              <a:cxnLst/>
              <a:rect l="l" t="t" r="r" b="b"/>
              <a:pathLst>
                <a:path w="1727" h="2033" extrusionOk="0">
                  <a:moveTo>
                    <a:pt x="1552" y="1552"/>
                  </a:moveTo>
                  <a:cubicBezTo>
                    <a:pt x="1639" y="1290"/>
                    <a:pt x="1705" y="1006"/>
                    <a:pt x="1727" y="722"/>
                  </a:cubicBezTo>
                  <a:cubicBezTo>
                    <a:pt x="1727" y="438"/>
                    <a:pt x="1574" y="176"/>
                    <a:pt x="1312" y="66"/>
                  </a:cubicBezTo>
                  <a:cubicBezTo>
                    <a:pt x="1159" y="1"/>
                    <a:pt x="984" y="23"/>
                    <a:pt x="831" y="88"/>
                  </a:cubicBezTo>
                  <a:cubicBezTo>
                    <a:pt x="678" y="154"/>
                    <a:pt x="547" y="263"/>
                    <a:pt x="438" y="372"/>
                  </a:cubicBezTo>
                  <a:cubicBezTo>
                    <a:pt x="263" y="547"/>
                    <a:pt x="132" y="744"/>
                    <a:pt x="66" y="962"/>
                  </a:cubicBezTo>
                  <a:cubicBezTo>
                    <a:pt x="1" y="1181"/>
                    <a:pt x="44" y="1421"/>
                    <a:pt x="175" y="1618"/>
                  </a:cubicBezTo>
                  <a:cubicBezTo>
                    <a:pt x="285" y="1727"/>
                    <a:pt x="438" y="1836"/>
                    <a:pt x="591" y="1880"/>
                  </a:cubicBezTo>
                  <a:cubicBezTo>
                    <a:pt x="722" y="1945"/>
                    <a:pt x="853" y="1989"/>
                    <a:pt x="1006" y="2011"/>
                  </a:cubicBezTo>
                  <a:cubicBezTo>
                    <a:pt x="1159" y="2033"/>
                    <a:pt x="1312" y="1967"/>
                    <a:pt x="1421" y="1880"/>
                  </a:cubicBezTo>
                  <a:cubicBezTo>
                    <a:pt x="1486" y="1771"/>
                    <a:pt x="1530" y="1683"/>
                    <a:pt x="1574" y="15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1275069" y="4121787"/>
              <a:ext cx="111771" cy="143915"/>
            </a:xfrm>
            <a:custGeom>
              <a:avLst/>
              <a:gdLst/>
              <a:ahLst/>
              <a:cxnLst/>
              <a:rect l="l" t="t" r="r" b="b"/>
              <a:pathLst>
                <a:path w="1902" h="2449" extrusionOk="0">
                  <a:moveTo>
                    <a:pt x="1857" y="1093"/>
                  </a:moveTo>
                  <a:cubicBezTo>
                    <a:pt x="1814" y="809"/>
                    <a:pt x="1704" y="525"/>
                    <a:pt x="1573" y="263"/>
                  </a:cubicBezTo>
                  <a:cubicBezTo>
                    <a:pt x="1551" y="219"/>
                    <a:pt x="1530" y="154"/>
                    <a:pt x="1486" y="110"/>
                  </a:cubicBezTo>
                  <a:cubicBezTo>
                    <a:pt x="1420" y="45"/>
                    <a:pt x="1311" y="1"/>
                    <a:pt x="1224" y="1"/>
                  </a:cubicBezTo>
                  <a:cubicBezTo>
                    <a:pt x="983" y="1"/>
                    <a:pt x="765" y="88"/>
                    <a:pt x="612" y="263"/>
                  </a:cubicBezTo>
                  <a:cubicBezTo>
                    <a:pt x="459" y="438"/>
                    <a:pt x="328" y="635"/>
                    <a:pt x="219" y="853"/>
                  </a:cubicBezTo>
                  <a:cubicBezTo>
                    <a:pt x="66" y="1115"/>
                    <a:pt x="0" y="1443"/>
                    <a:pt x="44" y="1749"/>
                  </a:cubicBezTo>
                  <a:cubicBezTo>
                    <a:pt x="66" y="1836"/>
                    <a:pt x="87" y="1924"/>
                    <a:pt x="131" y="1989"/>
                  </a:cubicBezTo>
                  <a:cubicBezTo>
                    <a:pt x="459" y="2317"/>
                    <a:pt x="918" y="2448"/>
                    <a:pt x="1355" y="2361"/>
                  </a:cubicBezTo>
                  <a:cubicBezTo>
                    <a:pt x="1530" y="2273"/>
                    <a:pt x="1683" y="2120"/>
                    <a:pt x="1748" y="1946"/>
                  </a:cubicBezTo>
                  <a:cubicBezTo>
                    <a:pt x="1857" y="1662"/>
                    <a:pt x="1901" y="1377"/>
                    <a:pt x="1835" y="10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1386782" y="4108976"/>
              <a:ext cx="93789" cy="136159"/>
            </a:xfrm>
            <a:custGeom>
              <a:avLst/>
              <a:gdLst/>
              <a:ahLst/>
              <a:cxnLst/>
              <a:rect l="l" t="t" r="r" b="b"/>
              <a:pathLst>
                <a:path w="1596" h="2317" extrusionOk="0">
                  <a:moveTo>
                    <a:pt x="1530" y="1880"/>
                  </a:moveTo>
                  <a:cubicBezTo>
                    <a:pt x="1595" y="1421"/>
                    <a:pt x="1486" y="940"/>
                    <a:pt x="1246" y="547"/>
                  </a:cubicBezTo>
                  <a:lnTo>
                    <a:pt x="1202" y="525"/>
                  </a:lnTo>
                  <a:lnTo>
                    <a:pt x="961" y="219"/>
                  </a:lnTo>
                  <a:cubicBezTo>
                    <a:pt x="896" y="131"/>
                    <a:pt x="787" y="66"/>
                    <a:pt x="699" y="22"/>
                  </a:cubicBezTo>
                  <a:cubicBezTo>
                    <a:pt x="568" y="0"/>
                    <a:pt x="437" y="66"/>
                    <a:pt x="350" y="153"/>
                  </a:cubicBezTo>
                  <a:cubicBezTo>
                    <a:pt x="219" y="328"/>
                    <a:pt x="131" y="525"/>
                    <a:pt x="87" y="743"/>
                  </a:cubicBezTo>
                  <a:cubicBezTo>
                    <a:pt x="22" y="1027"/>
                    <a:pt x="0" y="1333"/>
                    <a:pt x="22" y="1639"/>
                  </a:cubicBezTo>
                  <a:cubicBezTo>
                    <a:pt x="22" y="1770"/>
                    <a:pt x="44" y="1923"/>
                    <a:pt x="131" y="2054"/>
                  </a:cubicBezTo>
                  <a:cubicBezTo>
                    <a:pt x="219" y="2185"/>
                    <a:pt x="372" y="2273"/>
                    <a:pt x="524" y="2295"/>
                  </a:cubicBezTo>
                  <a:cubicBezTo>
                    <a:pt x="677" y="2317"/>
                    <a:pt x="852" y="2317"/>
                    <a:pt x="1005" y="2295"/>
                  </a:cubicBezTo>
                  <a:cubicBezTo>
                    <a:pt x="1136" y="2295"/>
                    <a:pt x="1289" y="2229"/>
                    <a:pt x="1399" y="2142"/>
                  </a:cubicBezTo>
                  <a:cubicBezTo>
                    <a:pt x="1464" y="2054"/>
                    <a:pt x="1486" y="1989"/>
                    <a:pt x="1508" y="18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1259614" y="2720878"/>
              <a:ext cx="286421" cy="254335"/>
            </a:xfrm>
            <a:custGeom>
              <a:avLst/>
              <a:gdLst/>
              <a:ahLst/>
              <a:cxnLst/>
              <a:rect l="l" t="t" r="r" b="b"/>
              <a:pathLst>
                <a:path w="4874" h="4328" extrusionOk="0">
                  <a:moveTo>
                    <a:pt x="4305" y="678"/>
                  </a:moveTo>
                  <a:cubicBezTo>
                    <a:pt x="4218" y="503"/>
                    <a:pt x="4109" y="372"/>
                    <a:pt x="3956" y="263"/>
                  </a:cubicBezTo>
                  <a:cubicBezTo>
                    <a:pt x="3825" y="175"/>
                    <a:pt x="3672" y="132"/>
                    <a:pt x="3519" y="132"/>
                  </a:cubicBezTo>
                  <a:cubicBezTo>
                    <a:pt x="2383" y="1"/>
                    <a:pt x="1268" y="416"/>
                    <a:pt x="503" y="1246"/>
                  </a:cubicBezTo>
                  <a:cubicBezTo>
                    <a:pt x="263" y="1508"/>
                    <a:pt x="110" y="1836"/>
                    <a:pt x="23" y="2186"/>
                  </a:cubicBezTo>
                  <a:cubicBezTo>
                    <a:pt x="1" y="2492"/>
                    <a:pt x="66" y="2819"/>
                    <a:pt x="197" y="3125"/>
                  </a:cubicBezTo>
                  <a:cubicBezTo>
                    <a:pt x="350" y="3584"/>
                    <a:pt x="700" y="3977"/>
                    <a:pt x="1159" y="4174"/>
                  </a:cubicBezTo>
                  <a:cubicBezTo>
                    <a:pt x="1640" y="4327"/>
                    <a:pt x="2098" y="4087"/>
                    <a:pt x="2361" y="3628"/>
                  </a:cubicBezTo>
                  <a:cubicBezTo>
                    <a:pt x="2361" y="3628"/>
                    <a:pt x="2841" y="2710"/>
                    <a:pt x="4327" y="2688"/>
                  </a:cubicBezTo>
                  <a:cubicBezTo>
                    <a:pt x="4546" y="2688"/>
                    <a:pt x="4742" y="2557"/>
                    <a:pt x="4830" y="2360"/>
                  </a:cubicBezTo>
                  <a:cubicBezTo>
                    <a:pt x="4874" y="2207"/>
                    <a:pt x="4874" y="2076"/>
                    <a:pt x="4808" y="1945"/>
                  </a:cubicBezTo>
                  <a:cubicBezTo>
                    <a:pt x="4699" y="1508"/>
                    <a:pt x="4524" y="1071"/>
                    <a:pt x="4305" y="67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1232640" y="3126653"/>
              <a:ext cx="330083" cy="116884"/>
            </a:xfrm>
            <a:custGeom>
              <a:avLst/>
              <a:gdLst/>
              <a:ahLst/>
              <a:cxnLst/>
              <a:rect l="l" t="t" r="r" b="b"/>
              <a:pathLst>
                <a:path w="5617" h="1989" extrusionOk="0">
                  <a:moveTo>
                    <a:pt x="1" y="0"/>
                  </a:moveTo>
                  <a:cubicBezTo>
                    <a:pt x="1" y="0"/>
                    <a:pt x="4306" y="721"/>
                    <a:pt x="5617" y="0"/>
                  </a:cubicBezTo>
                  <a:cubicBezTo>
                    <a:pt x="5617" y="0"/>
                    <a:pt x="4000" y="19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1244217" y="3278150"/>
              <a:ext cx="319799" cy="172123"/>
            </a:xfrm>
            <a:custGeom>
              <a:avLst/>
              <a:gdLst/>
              <a:ahLst/>
              <a:cxnLst/>
              <a:rect l="l" t="t" r="r" b="b"/>
              <a:pathLst>
                <a:path w="5442" h="2929" extrusionOk="0">
                  <a:moveTo>
                    <a:pt x="1" y="1"/>
                  </a:moveTo>
                  <a:cubicBezTo>
                    <a:pt x="1" y="1"/>
                    <a:pt x="3999" y="1793"/>
                    <a:pt x="5441" y="1421"/>
                  </a:cubicBezTo>
                  <a:cubicBezTo>
                    <a:pt x="5441" y="1421"/>
                    <a:pt x="3366" y="29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1163356" y="3486180"/>
              <a:ext cx="256862" cy="140037"/>
            </a:xfrm>
            <a:custGeom>
              <a:avLst/>
              <a:gdLst/>
              <a:ahLst/>
              <a:cxnLst/>
              <a:rect l="l" t="t" r="r" b="b"/>
              <a:pathLst>
                <a:path w="4371" h="2383" extrusionOk="0">
                  <a:moveTo>
                    <a:pt x="0" y="1"/>
                  </a:moveTo>
                  <a:cubicBezTo>
                    <a:pt x="0" y="1"/>
                    <a:pt x="3212" y="1443"/>
                    <a:pt x="4370" y="1159"/>
                  </a:cubicBezTo>
                  <a:cubicBezTo>
                    <a:pt x="4370" y="1159"/>
                    <a:pt x="2710" y="23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1086256" y="2995665"/>
              <a:ext cx="390435" cy="455899"/>
            </a:xfrm>
            <a:custGeom>
              <a:avLst/>
              <a:gdLst/>
              <a:ahLst/>
              <a:cxnLst/>
              <a:rect l="l" t="t" r="r" b="b"/>
              <a:pathLst>
                <a:path w="6644" h="7758" extrusionOk="0">
                  <a:moveTo>
                    <a:pt x="6163" y="4240"/>
                  </a:moveTo>
                  <a:cubicBezTo>
                    <a:pt x="5354" y="3475"/>
                    <a:pt x="4196" y="3169"/>
                    <a:pt x="3126" y="3409"/>
                  </a:cubicBezTo>
                  <a:lnTo>
                    <a:pt x="3213" y="3235"/>
                  </a:lnTo>
                  <a:cubicBezTo>
                    <a:pt x="3672" y="2863"/>
                    <a:pt x="4174" y="2426"/>
                    <a:pt x="4240" y="1836"/>
                  </a:cubicBezTo>
                  <a:cubicBezTo>
                    <a:pt x="4262" y="1552"/>
                    <a:pt x="4218" y="1268"/>
                    <a:pt x="4109" y="984"/>
                  </a:cubicBezTo>
                  <a:cubicBezTo>
                    <a:pt x="4065" y="765"/>
                    <a:pt x="3956" y="547"/>
                    <a:pt x="3803" y="372"/>
                  </a:cubicBezTo>
                  <a:cubicBezTo>
                    <a:pt x="3584" y="132"/>
                    <a:pt x="3257" y="1"/>
                    <a:pt x="2929" y="1"/>
                  </a:cubicBezTo>
                  <a:cubicBezTo>
                    <a:pt x="2579" y="1"/>
                    <a:pt x="2273" y="88"/>
                    <a:pt x="1968" y="241"/>
                  </a:cubicBezTo>
                  <a:cubicBezTo>
                    <a:pt x="1312" y="569"/>
                    <a:pt x="788" y="1115"/>
                    <a:pt x="460" y="1771"/>
                  </a:cubicBezTo>
                  <a:cubicBezTo>
                    <a:pt x="154" y="2426"/>
                    <a:pt x="1" y="3169"/>
                    <a:pt x="23" y="3890"/>
                  </a:cubicBezTo>
                  <a:cubicBezTo>
                    <a:pt x="23" y="4130"/>
                    <a:pt x="45" y="4349"/>
                    <a:pt x="110" y="4567"/>
                  </a:cubicBezTo>
                  <a:cubicBezTo>
                    <a:pt x="307" y="5420"/>
                    <a:pt x="788" y="6141"/>
                    <a:pt x="1465" y="6665"/>
                  </a:cubicBezTo>
                  <a:cubicBezTo>
                    <a:pt x="2142" y="7168"/>
                    <a:pt x="2951" y="7517"/>
                    <a:pt x="3781" y="7670"/>
                  </a:cubicBezTo>
                  <a:cubicBezTo>
                    <a:pt x="4000" y="7736"/>
                    <a:pt x="4240" y="7758"/>
                    <a:pt x="4480" y="7714"/>
                  </a:cubicBezTo>
                  <a:cubicBezTo>
                    <a:pt x="5158" y="7583"/>
                    <a:pt x="6644" y="5463"/>
                    <a:pt x="6447" y="4611"/>
                  </a:cubicBezTo>
                  <a:cubicBezTo>
                    <a:pt x="6381" y="4480"/>
                    <a:pt x="6272" y="4349"/>
                    <a:pt x="6141" y="4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1339241" y="3379638"/>
              <a:ext cx="91203" cy="91203"/>
            </a:xfrm>
            <a:custGeom>
              <a:avLst/>
              <a:gdLst/>
              <a:ahLst/>
              <a:cxnLst/>
              <a:rect l="l" t="t" r="r" b="b"/>
              <a:pathLst>
                <a:path w="1552" h="1552" extrusionOk="0">
                  <a:moveTo>
                    <a:pt x="1312" y="437"/>
                  </a:moveTo>
                  <a:cubicBezTo>
                    <a:pt x="1137" y="306"/>
                    <a:pt x="940" y="197"/>
                    <a:pt x="743" y="87"/>
                  </a:cubicBezTo>
                  <a:cubicBezTo>
                    <a:pt x="525" y="0"/>
                    <a:pt x="285" y="44"/>
                    <a:pt x="132" y="197"/>
                  </a:cubicBezTo>
                  <a:cubicBezTo>
                    <a:pt x="44" y="306"/>
                    <a:pt x="1" y="437"/>
                    <a:pt x="1" y="568"/>
                  </a:cubicBezTo>
                  <a:cubicBezTo>
                    <a:pt x="22" y="699"/>
                    <a:pt x="44" y="830"/>
                    <a:pt x="110" y="940"/>
                  </a:cubicBezTo>
                  <a:cubicBezTo>
                    <a:pt x="175" y="1114"/>
                    <a:pt x="285" y="1267"/>
                    <a:pt x="438" y="1399"/>
                  </a:cubicBezTo>
                  <a:cubicBezTo>
                    <a:pt x="591" y="1508"/>
                    <a:pt x="787" y="1551"/>
                    <a:pt x="962" y="1486"/>
                  </a:cubicBezTo>
                  <a:cubicBezTo>
                    <a:pt x="1071" y="1442"/>
                    <a:pt x="1181" y="1377"/>
                    <a:pt x="1268" y="1267"/>
                  </a:cubicBezTo>
                  <a:cubicBezTo>
                    <a:pt x="1355" y="1202"/>
                    <a:pt x="1443" y="1093"/>
                    <a:pt x="1486" y="1005"/>
                  </a:cubicBezTo>
                  <a:cubicBezTo>
                    <a:pt x="1552" y="896"/>
                    <a:pt x="1552" y="765"/>
                    <a:pt x="1508" y="656"/>
                  </a:cubicBezTo>
                  <a:cubicBezTo>
                    <a:pt x="1465" y="568"/>
                    <a:pt x="1399" y="503"/>
                    <a:pt x="1312" y="4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1368800" y="3300011"/>
              <a:ext cx="110478" cy="95082"/>
            </a:xfrm>
            <a:custGeom>
              <a:avLst/>
              <a:gdLst/>
              <a:ahLst/>
              <a:cxnLst/>
              <a:rect l="l" t="t" r="r" b="b"/>
              <a:pathLst>
                <a:path w="1880" h="1618" extrusionOk="0">
                  <a:moveTo>
                    <a:pt x="1071" y="66"/>
                  </a:moveTo>
                  <a:cubicBezTo>
                    <a:pt x="852" y="22"/>
                    <a:pt x="612" y="0"/>
                    <a:pt x="372" y="22"/>
                  </a:cubicBezTo>
                  <a:cubicBezTo>
                    <a:pt x="328" y="22"/>
                    <a:pt x="284" y="44"/>
                    <a:pt x="240" y="66"/>
                  </a:cubicBezTo>
                  <a:cubicBezTo>
                    <a:pt x="175" y="88"/>
                    <a:pt x="109" y="153"/>
                    <a:pt x="66" y="219"/>
                  </a:cubicBezTo>
                  <a:cubicBezTo>
                    <a:pt x="0" y="394"/>
                    <a:pt x="22" y="590"/>
                    <a:pt x="109" y="743"/>
                  </a:cubicBezTo>
                  <a:cubicBezTo>
                    <a:pt x="175" y="918"/>
                    <a:pt x="284" y="1071"/>
                    <a:pt x="415" y="1224"/>
                  </a:cubicBezTo>
                  <a:cubicBezTo>
                    <a:pt x="568" y="1421"/>
                    <a:pt x="809" y="1552"/>
                    <a:pt x="1049" y="1595"/>
                  </a:cubicBezTo>
                  <a:cubicBezTo>
                    <a:pt x="1115" y="1617"/>
                    <a:pt x="1180" y="1617"/>
                    <a:pt x="1246" y="1595"/>
                  </a:cubicBezTo>
                  <a:cubicBezTo>
                    <a:pt x="1464" y="1574"/>
                    <a:pt x="1617" y="1355"/>
                    <a:pt x="1748" y="1158"/>
                  </a:cubicBezTo>
                  <a:cubicBezTo>
                    <a:pt x="1814" y="1049"/>
                    <a:pt x="1857" y="918"/>
                    <a:pt x="1879" y="787"/>
                  </a:cubicBezTo>
                  <a:cubicBezTo>
                    <a:pt x="1879" y="634"/>
                    <a:pt x="1792" y="481"/>
                    <a:pt x="1683" y="372"/>
                  </a:cubicBezTo>
                  <a:cubicBezTo>
                    <a:pt x="1508" y="219"/>
                    <a:pt x="1289" y="110"/>
                    <a:pt x="1071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1384196" y="3229375"/>
              <a:ext cx="110478" cy="79685"/>
            </a:xfrm>
            <a:custGeom>
              <a:avLst/>
              <a:gdLst/>
              <a:ahLst/>
              <a:cxnLst/>
              <a:rect l="l" t="t" r="r" b="b"/>
              <a:pathLst>
                <a:path w="1880" h="1356" extrusionOk="0">
                  <a:moveTo>
                    <a:pt x="1683" y="263"/>
                  </a:moveTo>
                  <a:cubicBezTo>
                    <a:pt x="1355" y="66"/>
                    <a:pt x="984" y="0"/>
                    <a:pt x="590" y="88"/>
                  </a:cubicBezTo>
                  <a:lnTo>
                    <a:pt x="568" y="110"/>
                  </a:lnTo>
                  <a:lnTo>
                    <a:pt x="263" y="197"/>
                  </a:lnTo>
                  <a:cubicBezTo>
                    <a:pt x="175" y="219"/>
                    <a:pt x="110" y="285"/>
                    <a:pt x="44" y="350"/>
                  </a:cubicBezTo>
                  <a:cubicBezTo>
                    <a:pt x="0" y="438"/>
                    <a:pt x="0" y="547"/>
                    <a:pt x="44" y="634"/>
                  </a:cubicBezTo>
                  <a:cubicBezTo>
                    <a:pt x="131" y="787"/>
                    <a:pt x="263" y="918"/>
                    <a:pt x="416" y="1006"/>
                  </a:cubicBezTo>
                  <a:cubicBezTo>
                    <a:pt x="612" y="1137"/>
                    <a:pt x="831" y="1224"/>
                    <a:pt x="1071" y="1312"/>
                  </a:cubicBezTo>
                  <a:cubicBezTo>
                    <a:pt x="1180" y="1355"/>
                    <a:pt x="1290" y="1355"/>
                    <a:pt x="1421" y="1333"/>
                  </a:cubicBezTo>
                  <a:cubicBezTo>
                    <a:pt x="1530" y="1312"/>
                    <a:pt x="1639" y="1224"/>
                    <a:pt x="1705" y="1115"/>
                  </a:cubicBezTo>
                  <a:cubicBezTo>
                    <a:pt x="1770" y="1006"/>
                    <a:pt x="1814" y="875"/>
                    <a:pt x="1836" y="765"/>
                  </a:cubicBezTo>
                  <a:cubicBezTo>
                    <a:pt x="1880" y="656"/>
                    <a:pt x="1880" y="525"/>
                    <a:pt x="1836" y="416"/>
                  </a:cubicBezTo>
                  <a:cubicBezTo>
                    <a:pt x="1792" y="350"/>
                    <a:pt x="1748" y="306"/>
                    <a:pt x="1683" y="2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1427859" y="2492339"/>
              <a:ext cx="508552" cy="565025"/>
            </a:xfrm>
            <a:custGeom>
              <a:avLst/>
              <a:gdLst/>
              <a:ahLst/>
              <a:cxnLst/>
              <a:rect l="l" t="t" r="r" b="b"/>
              <a:pathLst>
                <a:path w="8654" h="9615" extrusionOk="0">
                  <a:moveTo>
                    <a:pt x="7976" y="8369"/>
                  </a:moveTo>
                  <a:cubicBezTo>
                    <a:pt x="7801" y="8697"/>
                    <a:pt x="7495" y="8915"/>
                    <a:pt x="7145" y="8981"/>
                  </a:cubicBezTo>
                  <a:cubicBezTo>
                    <a:pt x="6927" y="8981"/>
                    <a:pt x="6708" y="8872"/>
                    <a:pt x="6490" y="8915"/>
                  </a:cubicBezTo>
                  <a:cubicBezTo>
                    <a:pt x="6424" y="8937"/>
                    <a:pt x="6359" y="8959"/>
                    <a:pt x="6315" y="8981"/>
                  </a:cubicBezTo>
                  <a:cubicBezTo>
                    <a:pt x="6250" y="9024"/>
                    <a:pt x="6184" y="9068"/>
                    <a:pt x="6140" y="9090"/>
                  </a:cubicBezTo>
                  <a:cubicBezTo>
                    <a:pt x="6053" y="9156"/>
                    <a:pt x="5966" y="9199"/>
                    <a:pt x="5856" y="9243"/>
                  </a:cubicBezTo>
                  <a:cubicBezTo>
                    <a:pt x="5135" y="9571"/>
                    <a:pt x="4327" y="9614"/>
                    <a:pt x="3584" y="9374"/>
                  </a:cubicBezTo>
                  <a:cubicBezTo>
                    <a:pt x="2753" y="9090"/>
                    <a:pt x="1967" y="8653"/>
                    <a:pt x="1289" y="8085"/>
                  </a:cubicBezTo>
                  <a:cubicBezTo>
                    <a:pt x="984" y="7866"/>
                    <a:pt x="700" y="7582"/>
                    <a:pt x="481" y="7276"/>
                  </a:cubicBezTo>
                  <a:cubicBezTo>
                    <a:pt x="284" y="7014"/>
                    <a:pt x="175" y="6686"/>
                    <a:pt x="175" y="6359"/>
                  </a:cubicBezTo>
                  <a:lnTo>
                    <a:pt x="175" y="6424"/>
                  </a:lnTo>
                  <a:cubicBezTo>
                    <a:pt x="88" y="5288"/>
                    <a:pt x="0" y="4130"/>
                    <a:pt x="262" y="3037"/>
                  </a:cubicBezTo>
                  <a:cubicBezTo>
                    <a:pt x="525" y="1923"/>
                    <a:pt x="1224" y="874"/>
                    <a:pt x="2273" y="459"/>
                  </a:cubicBezTo>
                  <a:cubicBezTo>
                    <a:pt x="3540" y="0"/>
                    <a:pt x="4960" y="525"/>
                    <a:pt x="5616" y="1683"/>
                  </a:cubicBezTo>
                  <a:cubicBezTo>
                    <a:pt x="5703" y="1879"/>
                    <a:pt x="5813" y="2054"/>
                    <a:pt x="5944" y="2229"/>
                  </a:cubicBezTo>
                  <a:cubicBezTo>
                    <a:pt x="6009" y="2316"/>
                    <a:pt x="6097" y="2382"/>
                    <a:pt x="6206" y="2447"/>
                  </a:cubicBezTo>
                  <a:cubicBezTo>
                    <a:pt x="7145" y="3081"/>
                    <a:pt x="7867" y="4021"/>
                    <a:pt x="8282" y="5091"/>
                  </a:cubicBezTo>
                  <a:cubicBezTo>
                    <a:pt x="8653" y="6162"/>
                    <a:pt x="8544" y="7364"/>
                    <a:pt x="7976" y="8369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1820765" y="2845461"/>
              <a:ext cx="54005" cy="69401"/>
            </a:xfrm>
            <a:custGeom>
              <a:avLst/>
              <a:gdLst/>
              <a:ahLst/>
              <a:cxnLst/>
              <a:rect l="l" t="t" r="r" b="b"/>
              <a:pathLst>
                <a:path w="919" h="1181" extrusionOk="0">
                  <a:moveTo>
                    <a:pt x="744" y="66"/>
                  </a:moveTo>
                  <a:cubicBezTo>
                    <a:pt x="591" y="0"/>
                    <a:pt x="416" y="44"/>
                    <a:pt x="328" y="175"/>
                  </a:cubicBezTo>
                  <a:cubicBezTo>
                    <a:pt x="219" y="306"/>
                    <a:pt x="154" y="459"/>
                    <a:pt x="110" y="612"/>
                  </a:cubicBezTo>
                  <a:cubicBezTo>
                    <a:pt x="1" y="1005"/>
                    <a:pt x="591" y="1180"/>
                    <a:pt x="700" y="787"/>
                  </a:cubicBezTo>
                  <a:cubicBezTo>
                    <a:pt x="722" y="677"/>
                    <a:pt x="765" y="568"/>
                    <a:pt x="831" y="481"/>
                  </a:cubicBezTo>
                  <a:cubicBezTo>
                    <a:pt x="918" y="350"/>
                    <a:pt x="875" y="153"/>
                    <a:pt x="722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1576771" y="2629733"/>
              <a:ext cx="196569" cy="193924"/>
            </a:xfrm>
            <a:custGeom>
              <a:avLst/>
              <a:gdLst/>
              <a:ahLst/>
              <a:cxnLst/>
              <a:rect l="l" t="t" r="r" b="b"/>
              <a:pathLst>
                <a:path w="3345" h="3300" extrusionOk="0">
                  <a:moveTo>
                    <a:pt x="241" y="1224"/>
                  </a:moveTo>
                  <a:cubicBezTo>
                    <a:pt x="1" y="2404"/>
                    <a:pt x="1312" y="3300"/>
                    <a:pt x="2317" y="2644"/>
                  </a:cubicBezTo>
                  <a:cubicBezTo>
                    <a:pt x="3344" y="1967"/>
                    <a:pt x="3038" y="393"/>
                    <a:pt x="1858" y="153"/>
                  </a:cubicBezTo>
                  <a:cubicBezTo>
                    <a:pt x="1115" y="0"/>
                    <a:pt x="394" y="481"/>
                    <a:pt x="241" y="1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1580649" y="2636138"/>
              <a:ext cx="187519" cy="183699"/>
            </a:xfrm>
            <a:custGeom>
              <a:avLst/>
              <a:gdLst/>
              <a:ahLst/>
              <a:cxnLst/>
              <a:rect l="l" t="t" r="r" b="b"/>
              <a:pathLst>
                <a:path w="3191" h="3126" extrusionOk="0">
                  <a:moveTo>
                    <a:pt x="241" y="1158"/>
                  </a:moveTo>
                  <a:cubicBezTo>
                    <a:pt x="1" y="2273"/>
                    <a:pt x="1246" y="3125"/>
                    <a:pt x="2207" y="2491"/>
                  </a:cubicBezTo>
                  <a:cubicBezTo>
                    <a:pt x="3191" y="1858"/>
                    <a:pt x="2907" y="372"/>
                    <a:pt x="1770" y="153"/>
                  </a:cubicBezTo>
                  <a:cubicBezTo>
                    <a:pt x="1071" y="0"/>
                    <a:pt x="394" y="459"/>
                    <a:pt x="241" y="1158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1597339" y="2595061"/>
              <a:ext cx="172123" cy="154141"/>
            </a:xfrm>
            <a:custGeom>
              <a:avLst/>
              <a:gdLst/>
              <a:ahLst/>
              <a:cxnLst/>
              <a:rect l="l" t="t" r="r" b="b"/>
              <a:pathLst>
                <a:path w="2929" h="2623" extrusionOk="0">
                  <a:moveTo>
                    <a:pt x="1" y="1486"/>
                  </a:moveTo>
                  <a:cubicBezTo>
                    <a:pt x="678" y="0"/>
                    <a:pt x="2929" y="765"/>
                    <a:pt x="2557" y="2360"/>
                  </a:cubicBezTo>
                  <a:cubicBezTo>
                    <a:pt x="2557" y="2447"/>
                    <a:pt x="2513" y="2535"/>
                    <a:pt x="2470" y="2622"/>
                  </a:cubicBezTo>
                  <a:cubicBezTo>
                    <a:pt x="1814" y="1945"/>
                    <a:pt x="940" y="1530"/>
                    <a:pt x="1" y="146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1597339" y="2711887"/>
              <a:ext cx="27032" cy="24446"/>
            </a:xfrm>
            <a:custGeom>
              <a:avLst/>
              <a:gdLst/>
              <a:ahLst/>
              <a:cxnLst/>
              <a:rect l="l" t="t" r="r" b="b"/>
              <a:pathLst>
                <a:path w="460" h="416" extrusionOk="0">
                  <a:moveTo>
                    <a:pt x="175" y="66"/>
                  </a:moveTo>
                  <a:cubicBezTo>
                    <a:pt x="66" y="110"/>
                    <a:pt x="1" y="219"/>
                    <a:pt x="22" y="306"/>
                  </a:cubicBezTo>
                  <a:cubicBezTo>
                    <a:pt x="66" y="394"/>
                    <a:pt x="175" y="416"/>
                    <a:pt x="306" y="372"/>
                  </a:cubicBezTo>
                  <a:cubicBezTo>
                    <a:pt x="416" y="328"/>
                    <a:pt x="459" y="219"/>
                    <a:pt x="438" y="110"/>
                  </a:cubicBezTo>
                  <a:cubicBezTo>
                    <a:pt x="372" y="22"/>
                    <a:pt x="263" y="1"/>
                    <a:pt x="175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1632010" y="2682387"/>
              <a:ext cx="78393" cy="77100"/>
            </a:xfrm>
            <a:custGeom>
              <a:avLst/>
              <a:gdLst/>
              <a:ahLst/>
              <a:cxnLst/>
              <a:rect l="l" t="t" r="r" b="b"/>
              <a:pathLst>
                <a:path w="1334" h="1312" extrusionOk="0">
                  <a:moveTo>
                    <a:pt x="88" y="481"/>
                  </a:moveTo>
                  <a:cubicBezTo>
                    <a:pt x="1" y="961"/>
                    <a:pt x="525" y="1311"/>
                    <a:pt x="940" y="1049"/>
                  </a:cubicBezTo>
                  <a:cubicBezTo>
                    <a:pt x="1333" y="787"/>
                    <a:pt x="1224" y="153"/>
                    <a:pt x="743" y="66"/>
                  </a:cubicBezTo>
                  <a:cubicBezTo>
                    <a:pt x="459" y="0"/>
                    <a:pt x="154" y="175"/>
                    <a:pt x="88" y="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1685957" y="2696490"/>
              <a:ext cx="50127" cy="41135"/>
            </a:xfrm>
            <a:custGeom>
              <a:avLst/>
              <a:gdLst/>
              <a:ahLst/>
              <a:cxnLst/>
              <a:rect l="l" t="t" r="r" b="b"/>
              <a:pathLst>
                <a:path w="853" h="700" extrusionOk="0">
                  <a:moveTo>
                    <a:pt x="263" y="568"/>
                  </a:moveTo>
                  <a:cubicBezTo>
                    <a:pt x="437" y="700"/>
                    <a:pt x="678" y="700"/>
                    <a:pt x="765" y="590"/>
                  </a:cubicBezTo>
                  <a:cubicBezTo>
                    <a:pt x="852" y="481"/>
                    <a:pt x="787" y="284"/>
                    <a:pt x="590" y="153"/>
                  </a:cubicBezTo>
                  <a:cubicBezTo>
                    <a:pt x="415" y="22"/>
                    <a:pt x="197" y="0"/>
                    <a:pt x="88" y="110"/>
                  </a:cubicBezTo>
                  <a:cubicBezTo>
                    <a:pt x="0" y="241"/>
                    <a:pt x="66" y="437"/>
                    <a:pt x="263" y="5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1542158" y="2633552"/>
              <a:ext cx="245285" cy="150321"/>
            </a:xfrm>
            <a:custGeom>
              <a:avLst/>
              <a:gdLst/>
              <a:ahLst/>
              <a:cxnLst/>
              <a:rect l="l" t="t" r="r" b="b"/>
              <a:pathLst>
                <a:path w="4174" h="2558" extrusionOk="0">
                  <a:moveTo>
                    <a:pt x="4174" y="2557"/>
                  </a:moveTo>
                  <a:cubicBezTo>
                    <a:pt x="3693" y="1399"/>
                    <a:pt x="3059" y="722"/>
                    <a:pt x="2185" y="547"/>
                  </a:cubicBezTo>
                  <a:cubicBezTo>
                    <a:pt x="1573" y="416"/>
                    <a:pt x="961" y="569"/>
                    <a:pt x="459" y="940"/>
                  </a:cubicBezTo>
                  <a:lnTo>
                    <a:pt x="481" y="1377"/>
                  </a:lnTo>
                  <a:cubicBezTo>
                    <a:pt x="481" y="1377"/>
                    <a:pt x="109" y="897"/>
                    <a:pt x="0" y="678"/>
                  </a:cubicBezTo>
                  <a:cubicBezTo>
                    <a:pt x="66" y="722"/>
                    <a:pt x="131" y="744"/>
                    <a:pt x="219" y="722"/>
                  </a:cubicBezTo>
                  <a:lnTo>
                    <a:pt x="0" y="416"/>
                  </a:lnTo>
                  <a:lnTo>
                    <a:pt x="415" y="438"/>
                  </a:lnTo>
                  <a:cubicBezTo>
                    <a:pt x="350" y="350"/>
                    <a:pt x="284" y="263"/>
                    <a:pt x="262" y="175"/>
                  </a:cubicBezTo>
                  <a:cubicBezTo>
                    <a:pt x="503" y="219"/>
                    <a:pt x="743" y="219"/>
                    <a:pt x="983" y="197"/>
                  </a:cubicBezTo>
                  <a:cubicBezTo>
                    <a:pt x="1573" y="1"/>
                    <a:pt x="2229" y="44"/>
                    <a:pt x="2797" y="307"/>
                  </a:cubicBezTo>
                  <a:cubicBezTo>
                    <a:pt x="3605" y="656"/>
                    <a:pt x="4042" y="1443"/>
                    <a:pt x="4174" y="25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1575537" y="2728576"/>
              <a:ext cx="56532" cy="62996"/>
            </a:xfrm>
            <a:custGeom>
              <a:avLst/>
              <a:gdLst/>
              <a:ahLst/>
              <a:cxnLst/>
              <a:rect l="l" t="t" r="r" b="b"/>
              <a:pathLst>
                <a:path w="962" h="1072" extrusionOk="0">
                  <a:moveTo>
                    <a:pt x="962" y="1071"/>
                  </a:moveTo>
                  <a:cubicBezTo>
                    <a:pt x="546" y="809"/>
                    <a:pt x="197" y="438"/>
                    <a:pt x="0" y="1"/>
                  </a:cubicBezTo>
                  <a:cubicBezTo>
                    <a:pt x="44" y="263"/>
                    <a:pt x="153" y="547"/>
                    <a:pt x="328" y="765"/>
                  </a:cubicBezTo>
                  <a:cubicBezTo>
                    <a:pt x="525" y="897"/>
                    <a:pt x="743" y="1006"/>
                    <a:pt x="962" y="10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0"/>
            <p:cNvSpPr/>
            <p:nvPr/>
          </p:nvSpPr>
          <p:spPr>
            <a:xfrm>
              <a:off x="1567838" y="2760662"/>
              <a:ext cx="28266" cy="12928"/>
            </a:xfrm>
            <a:custGeom>
              <a:avLst/>
              <a:gdLst/>
              <a:ahLst/>
              <a:cxnLst/>
              <a:rect l="l" t="t" r="r" b="b"/>
              <a:pathLst>
                <a:path w="481" h="220" extrusionOk="0">
                  <a:moveTo>
                    <a:pt x="481" y="219"/>
                  </a:moveTo>
                  <a:lnTo>
                    <a:pt x="0" y="1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0"/>
            <p:cNvSpPr/>
            <p:nvPr/>
          </p:nvSpPr>
          <p:spPr>
            <a:xfrm>
              <a:off x="1565253" y="2749144"/>
              <a:ext cx="25739" cy="14162"/>
            </a:xfrm>
            <a:custGeom>
              <a:avLst/>
              <a:gdLst/>
              <a:ahLst/>
              <a:cxnLst/>
              <a:rect l="l" t="t" r="r" b="b"/>
              <a:pathLst>
                <a:path w="438" h="241" extrusionOk="0">
                  <a:moveTo>
                    <a:pt x="437" y="241"/>
                  </a:moveTo>
                  <a:lnTo>
                    <a:pt x="0" y="0"/>
                  </a:lnTo>
                  <a:lnTo>
                    <a:pt x="328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0"/>
            <p:cNvSpPr/>
            <p:nvPr/>
          </p:nvSpPr>
          <p:spPr>
            <a:xfrm>
              <a:off x="1657691" y="2620742"/>
              <a:ext cx="93789" cy="41135"/>
            </a:xfrm>
            <a:custGeom>
              <a:avLst/>
              <a:gdLst/>
              <a:ahLst/>
              <a:cxnLst/>
              <a:rect l="l" t="t" r="r" b="b"/>
              <a:pathLst>
                <a:path w="1596" h="700" extrusionOk="0">
                  <a:moveTo>
                    <a:pt x="1596" y="699"/>
                  </a:moveTo>
                  <a:cubicBezTo>
                    <a:pt x="1115" y="350"/>
                    <a:pt x="591" y="109"/>
                    <a:pt x="1" y="0"/>
                  </a:cubicBezTo>
                  <a:cubicBezTo>
                    <a:pt x="612" y="22"/>
                    <a:pt x="1181" y="262"/>
                    <a:pt x="1596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0"/>
            <p:cNvSpPr/>
            <p:nvPr/>
          </p:nvSpPr>
          <p:spPr>
            <a:xfrm rot="1623621">
              <a:off x="1699925" y="2944339"/>
              <a:ext cx="129745" cy="88157"/>
            </a:xfrm>
            <a:custGeom>
              <a:avLst/>
              <a:gdLst/>
              <a:ahLst/>
              <a:cxnLst/>
              <a:rect l="l" t="t" r="r" b="b"/>
              <a:pathLst>
                <a:path w="5901" h="2972" extrusionOk="0">
                  <a:moveTo>
                    <a:pt x="4043" y="2972"/>
                  </a:moveTo>
                  <a:cubicBezTo>
                    <a:pt x="3409" y="1508"/>
                    <a:pt x="0" y="0"/>
                    <a:pt x="0" y="0"/>
                  </a:cubicBezTo>
                  <a:cubicBezTo>
                    <a:pt x="4960" y="2076"/>
                    <a:pt x="4655" y="262"/>
                    <a:pt x="4655" y="262"/>
                  </a:cubicBezTo>
                  <a:cubicBezTo>
                    <a:pt x="4655" y="262"/>
                    <a:pt x="5900" y="1464"/>
                    <a:pt x="5135" y="25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2" name="Google Shape;1302;p20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20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4" name="Google Shape;1304;p20"/>
          <p:cNvGrpSpPr/>
          <p:nvPr/>
        </p:nvGrpSpPr>
        <p:grpSpPr>
          <a:xfrm flipH="1">
            <a:off x="274208" y="1490958"/>
            <a:ext cx="2418976" cy="2161594"/>
            <a:chOff x="3663414" y="2455082"/>
            <a:chExt cx="1967287" cy="1757965"/>
          </a:xfrm>
        </p:grpSpPr>
        <p:sp>
          <p:nvSpPr>
            <p:cNvPr id="1305" name="Google Shape;1305;p20"/>
            <p:cNvSpPr/>
            <p:nvPr/>
          </p:nvSpPr>
          <p:spPr>
            <a:xfrm>
              <a:off x="4876861" y="3235781"/>
              <a:ext cx="455899" cy="419935"/>
            </a:xfrm>
            <a:custGeom>
              <a:avLst/>
              <a:gdLst/>
              <a:ahLst/>
              <a:cxnLst/>
              <a:rect l="l" t="t" r="r" b="b"/>
              <a:pathLst>
                <a:path w="7758" h="7146" extrusionOk="0">
                  <a:moveTo>
                    <a:pt x="7037" y="940"/>
                  </a:moveTo>
                  <a:cubicBezTo>
                    <a:pt x="6119" y="984"/>
                    <a:pt x="5201" y="1050"/>
                    <a:pt x="4283" y="1050"/>
                  </a:cubicBezTo>
                  <a:cubicBezTo>
                    <a:pt x="2798" y="1050"/>
                    <a:pt x="1246" y="809"/>
                    <a:pt x="1" y="1"/>
                  </a:cubicBezTo>
                  <a:lnTo>
                    <a:pt x="1639" y="4305"/>
                  </a:lnTo>
                  <a:cubicBezTo>
                    <a:pt x="2950" y="5857"/>
                    <a:pt x="4764" y="6862"/>
                    <a:pt x="6774" y="7146"/>
                  </a:cubicBezTo>
                  <a:cubicBezTo>
                    <a:pt x="7670" y="5179"/>
                    <a:pt x="7758" y="2951"/>
                    <a:pt x="7058" y="9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0"/>
            <p:cNvSpPr/>
            <p:nvPr/>
          </p:nvSpPr>
          <p:spPr>
            <a:xfrm>
              <a:off x="4876861" y="3235781"/>
              <a:ext cx="220898" cy="339074"/>
            </a:xfrm>
            <a:custGeom>
              <a:avLst/>
              <a:gdLst/>
              <a:ahLst/>
              <a:cxnLst/>
              <a:rect l="l" t="t" r="r" b="b"/>
              <a:pathLst>
                <a:path w="3759" h="5770" extrusionOk="0">
                  <a:moveTo>
                    <a:pt x="3256" y="1006"/>
                  </a:moveTo>
                  <a:cubicBezTo>
                    <a:pt x="2098" y="940"/>
                    <a:pt x="984" y="591"/>
                    <a:pt x="1" y="1"/>
                  </a:cubicBezTo>
                  <a:lnTo>
                    <a:pt x="1639" y="4305"/>
                  </a:lnTo>
                  <a:cubicBezTo>
                    <a:pt x="2098" y="4852"/>
                    <a:pt x="2645" y="5354"/>
                    <a:pt x="3256" y="5769"/>
                  </a:cubicBezTo>
                  <a:cubicBezTo>
                    <a:pt x="3759" y="4218"/>
                    <a:pt x="3759" y="2557"/>
                    <a:pt x="3256" y="100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0"/>
            <p:cNvSpPr/>
            <p:nvPr/>
          </p:nvSpPr>
          <p:spPr>
            <a:xfrm>
              <a:off x="5274938" y="3288434"/>
              <a:ext cx="355763" cy="375038"/>
            </a:xfrm>
            <a:custGeom>
              <a:avLst/>
              <a:gdLst/>
              <a:ahLst/>
              <a:cxnLst/>
              <a:rect l="l" t="t" r="r" b="b"/>
              <a:pathLst>
                <a:path w="6054" h="6382" extrusionOk="0">
                  <a:moveTo>
                    <a:pt x="4196" y="525"/>
                  </a:moveTo>
                  <a:cubicBezTo>
                    <a:pt x="3497" y="175"/>
                    <a:pt x="2754" y="1"/>
                    <a:pt x="1989" y="22"/>
                  </a:cubicBezTo>
                  <a:cubicBezTo>
                    <a:pt x="1421" y="1"/>
                    <a:pt x="853" y="22"/>
                    <a:pt x="263" y="44"/>
                  </a:cubicBezTo>
                  <a:cubicBezTo>
                    <a:pt x="984" y="2076"/>
                    <a:pt x="874" y="4305"/>
                    <a:pt x="0" y="6272"/>
                  </a:cubicBezTo>
                  <a:cubicBezTo>
                    <a:pt x="700" y="6359"/>
                    <a:pt x="1399" y="6381"/>
                    <a:pt x="2098" y="6294"/>
                  </a:cubicBezTo>
                  <a:cubicBezTo>
                    <a:pt x="3256" y="6141"/>
                    <a:pt x="4458" y="5682"/>
                    <a:pt x="5135" y="4720"/>
                  </a:cubicBezTo>
                  <a:cubicBezTo>
                    <a:pt x="6053" y="3388"/>
                    <a:pt x="5594" y="1312"/>
                    <a:pt x="4174" y="52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0"/>
            <p:cNvSpPr/>
            <p:nvPr/>
          </p:nvSpPr>
          <p:spPr>
            <a:xfrm>
              <a:off x="4516041" y="3509275"/>
              <a:ext cx="350592" cy="319799"/>
            </a:xfrm>
            <a:custGeom>
              <a:avLst/>
              <a:gdLst/>
              <a:ahLst/>
              <a:cxnLst/>
              <a:rect l="l" t="t" r="r" b="b"/>
              <a:pathLst>
                <a:path w="5966" h="5442" extrusionOk="0">
                  <a:moveTo>
                    <a:pt x="4808" y="5420"/>
                  </a:moveTo>
                  <a:cubicBezTo>
                    <a:pt x="5223" y="5376"/>
                    <a:pt x="5616" y="5267"/>
                    <a:pt x="5966" y="5092"/>
                  </a:cubicBezTo>
                  <a:cubicBezTo>
                    <a:pt x="5900" y="4175"/>
                    <a:pt x="5747" y="3279"/>
                    <a:pt x="5551" y="2383"/>
                  </a:cubicBezTo>
                  <a:cubicBezTo>
                    <a:pt x="5420" y="2186"/>
                    <a:pt x="2994" y="1"/>
                    <a:pt x="2994" y="1"/>
                  </a:cubicBezTo>
                  <a:lnTo>
                    <a:pt x="1" y="1858"/>
                  </a:lnTo>
                  <a:cubicBezTo>
                    <a:pt x="1" y="1858"/>
                    <a:pt x="503" y="3650"/>
                    <a:pt x="1312" y="4153"/>
                  </a:cubicBezTo>
                  <a:cubicBezTo>
                    <a:pt x="2142" y="4655"/>
                    <a:pt x="3278" y="4327"/>
                    <a:pt x="3540" y="4590"/>
                  </a:cubicBezTo>
                  <a:cubicBezTo>
                    <a:pt x="3671" y="4852"/>
                    <a:pt x="3759" y="5114"/>
                    <a:pt x="3781" y="5398"/>
                  </a:cubicBezTo>
                  <a:cubicBezTo>
                    <a:pt x="4130" y="5442"/>
                    <a:pt x="4480" y="5442"/>
                    <a:pt x="4808" y="54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0"/>
            <p:cNvSpPr/>
            <p:nvPr/>
          </p:nvSpPr>
          <p:spPr>
            <a:xfrm>
              <a:off x="4738175" y="3807216"/>
              <a:ext cx="141330" cy="200389"/>
            </a:xfrm>
            <a:custGeom>
              <a:avLst/>
              <a:gdLst/>
              <a:ahLst/>
              <a:cxnLst/>
              <a:rect l="l" t="t" r="r" b="b"/>
              <a:pathLst>
                <a:path w="2405" h="3410" extrusionOk="0">
                  <a:moveTo>
                    <a:pt x="1028" y="350"/>
                  </a:moveTo>
                  <a:cubicBezTo>
                    <a:pt x="700" y="372"/>
                    <a:pt x="350" y="372"/>
                    <a:pt x="1" y="328"/>
                  </a:cubicBezTo>
                  <a:cubicBezTo>
                    <a:pt x="219" y="1377"/>
                    <a:pt x="481" y="3081"/>
                    <a:pt x="918" y="3212"/>
                  </a:cubicBezTo>
                  <a:cubicBezTo>
                    <a:pt x="1508" y="3409"/>
                    <a:pt x="1967" y="3300"/>
                    <a:pt x="2230" y="3016"/>
                  </a:cubicBezTo>
                  <a:cubicBezTo>
                    <a:pt x="2404" y="2797"/>
                    <a:pt x="2339" y="1399"/>
                    <a:pt x="2186" y="0"/>
                  </a:cubicBezTo>
                  <a:cubicBezTo>
                    <a:pt x="1836" y="197"/>
                    <a:pt x="1443" y="306"/>
                    <a:pt x="1028" y="3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0"/>
            <p:cNvSpPr/>
            <p:nvPr/>
          </p:nvSpPr>
          <p:spPr>
            <a:xfrm>
              <a:off x="4070482" y="3889370"/>
              <a:ext cx="169537" cy="291533"/>
            </a:xfrm>
            <a:custGeom>
              <a:avLst/>
              <a:gdLst/>
              <a:ahLst/>
              <a:cxnLst/>
              <a:rect l="l" t="t" r="r" b="b"/>
              <a:pathLst>
                <a:path w="2885" h="4961" extrusionOk="0">
                  <a:moveTo>
                    <a:pt x="612" y="3497"/>
                  </a:moveTo>
                  <a:cubicBezTo>
                    <a:pt x="612" y="3497"/>
                    <a:pt x="197" y="4327"/>
                    <a:pt x="612" y="4633"/>
                  </a:cubicBezTo>
                  <a:cubicBezTo>
                    <a:pt x="1027" y="4961"/>
                    <a:pt x="2382" y="4961"/>
                    <a:pt x="2622" y="4633"/>
                  </a:cubicBezTo>
                  <a:cubicBezTo>
                    <a:pt x="2710" y="4524"/>
                    <a:pt x="2797" y="2645"/>
                    <a:pt x="2885" y="372"/>
                  </a:cubicBezTo>
                  <a:cubicBezTo>
                    <a:pt x="1923" y="329"/>
                    <a:pt x="962" y="1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0"/>
            <p:cNvSpPr/>
            <p:nvPr/>
          </p:nvSpPr>
          <p:spPr>
            <a:xfrm>
              <a:off x="3980571" y="3386044"/>
              <a:ext cx="273551" cy="525242"/>
            </a:xfrm>
            <a:custGeom>
              <a:avLst/>
              <a:gdLst/>
              <a:ahLst/>
              <a:cxnLst/>
              <a:rect l="l" t="t" r="r" b="b"/>
              <a:pathLst>
                <a:path w="4655" h="8938" extrusionOk="0">
                  <a:moveTo>
                    <a:pt x="1" y="0"/>
                  </a:moveTo>
                  <a:lnTo>
                    <a:pt x="1530" y="8566"/>
                  </a:lnTo>
                  <a:cubicBezTo>
                    <a:pt x="2492" y="8763"/>
                    <a:pt x="3453" y="8894"/>
                    <a:pt x="4415" y="8937"/>
                  </a:cubicBezTo>
                  <a:cubicBezTo>
                    <a:pt x="4546" y="5310"/>
                    <a:pt x="4655" y="678"/>
                    <a:pt x="4655" y="6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0"/>
            <p:cNvSpPr/>
            <p:nvPr/>
          </p:nvSpPr>
          <p:spPr>
            <a:xfrm>
              <a:off x="3776420" y="2498745"/>
              <a:ext cx="224776" cy="371160"/>
            </a:xfrm>
            <a:custGeom>
              <a:avLst/>
              <a:gdLst/>
              <a:ahLst/>
              <a:cxnLst/>
              <a:rect l="l" t="t" r="r" b="b"/>
              <a:pathLst>
                <a:path w="3825" h="6316" extrusionOk="0">
                  <a:moveTo>
                    <a:pt x="328" y="0"/>
                  </a:moveTo>
                  <a:lnTo>
                    <a:pt x="1880" y="1355"/>
                  </a:lnTo>
                  <a:cubicBezTo>
                    <a:pt x="1880" y="1355"/>
                    <a:pt x="3737" y="4436"/>
                    <a:pt x="3824" y="4786"/>
                  </a:cubicBezTo>
                  <a:lnTo>
                    <a:pt x="1027" y="6315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0"/>
            <p:cNvSpPr/>
            <p:nvPr/>
          </p:nvSpPr>
          <p:spPr>
            <a:xfrm>
              <a:off x="4189893" y="2480762"/>
              <a:ext cx="208087" cy="373745"/>
            </a:xfrm>
            <a:custGeom>
              <a:avLst/>
              <a:gdLst/>
              <a:ahLst/>
              <a:cxnLst/>
              <a:rect l="l" t="t" r="r" b="b"/>
              <a:pathLst>
                <a:path w="3541" h="6360" extrusionOk="0">
                  <a:moveTo>
                    <a:pt x="3191" y="0"/>
                  </a:moveTo>
                  <a:lnTo>
                    <a:pt x="1727" y="1486"/>
                  </a:lnTo>
                  <a:cubicBezTo>
                    <a:pt x="1727" y="1486"/>
                    <a:pt x="66" y="4655"/>
                    <a:pt x="0" y="5026"/>
                  </a:cubicBezTo>
                  <a:lnTo>
                    <a:pt x="2907" y="6359"/>
                  </a:lnTo>
                  <a:lnTo>
                    <a:pt x="354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0"/>
            <p:cNvSpPr/>
            <p:nvPr/>
          </p:nvSpPr>
          <p:spPr>
            <a:xfrm>
              <a:off x="3786704" y="2677215"/>
              <a:ext cx="662634" cy="427633"/>
            </a:xfrm>
            <a:custGeom>
              <a:avLst/>
              <a:gdLst/>
              <a:ahLst/>
              <a:cxnLst/>
              <a:rect l="l" t="t" r="r" b="b"/>
              <a:pathLst>
                <a:path w="11276" h="7277" extrusionOk="0">
                  <a:moveTo>
                    <a:pt x="831" y="5004"/>
                  </a:moveTo>
                  <a:cubicBezTo>
                    <a:pt x="1748" y="5136"/>
                    <a:pt x="2753" y="6010"/>
                    <a:pt x="3059" y="6141"/>
                  </a:cubicBezTo>
                  <a:cubicBezTo>
                    <a:pt x="3387" y="6272"/>
                    <a:pt x="3802" y="7277"/>
                    <a:pt x="4611" y="7058"/>
                  </a:cubicBezTo>
                  <a:cubicBezTo>
                    <a:pt x="5441" y="6818"/>
                    <a:pt x="6490" y="5769"/>
                    <a:pt x="7714" y="5463"/>
                  </a:cubicBezTo>
                  <a:cubicBezTo>
                    <a:pt x="8784" y="5179"/>
                    <a:pt x="10467" y="5157"/>
                    <a:pt x="11275" y="5726"/>
                  </a:cubicBezTo>
                  <a:cubicBezTo>
                    <a:pt x="11079" y="4764"/>
                    <a:pt x="10248" y="2819"/>
                    <a:pt x="9309" y="1902"/>
                  </a:cubicBezTo>
                  <a:cubicBezTo>
                    <a:pt x="6490" y="1"/>
                    <a:pt x="2666" y="1071"/>
                    <a:pt x="1508" y="1902"/>
                  </a:cubicBezTo>
                  <a:cubicBezTo>
                    <a:pt x="1289" y="2076"/>
                    <a:pt x="503" y="3672"/>
                    <a:pt x="0" y="4939"/>
                  </a:cubicBezTo>
                  <a:cubicBezTo>
                    <a:pt x="262" y="4939"/>
                    <a:pt x="547" y="4961"/>
                    <a:pt x="831" y="50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0"/>
            <p:cNvSpPr/>
            <p:nvPr/>
          </p:nvSpPr>
          <p:spPr>
            <a:xfrm>
              <a:off x="4269521" y="3126653"/>
              <a:ext cx="919437" cy="712702"/>
            </a:xfrm>
            <a:custGeom>
              <a:avLst/>
              <a:gdLst/>
              <a:ahLst/>
              <a:cxnLst/>
              <a:rect l="l" t="t" r="r" b="b"/>
              <a:pathLst>
                <a:path w="15646" h="12128" extrusionOk="0">
                  <a:moveTo>
                    <a:pt x="15492" y="10096"/>
                  </a:moveTo>
                  <a:cubicBezTo>
                    <a:pt x="15427" y="9374"/>
                    <a:pt x="14291" y="9243"/>
                    <a:pt x="14291" y="9243"/>
                  </a:cubicBezTo>
                  <a:cubicBezTo>
                    <a:pt x="14028" y="8916"/>
                    <a:pt x="13570" y="6993"/>
                    <a:pt x="13482" y="5813"/>
                  </a:cubicBezTo>
                  <a:cubicBezTo>
                    <a:pt x="13395" y="4633"/>
                    <a:pt x="11669" y="1486"/>
                    <a:pt x="10336" y="1071"/>
                  </a:cubicBezTo>
                  <a:cubicBezTo>
                    <a:pt x="9025" y="678"/>
                    <a:pt x="7145" y="1574"/>
                    <a:pt x="5791" y="1574"/>
                  </a:cubicBezTo>
                  <a:cubicBezTo>
                    <a:pt x="4414" y="1574"/>
                    <a:pt x="2185" y="0"/>
                    <a:pt x="2185" y="0"/>
                  </a:cubicBezTo>
                  <a:cubicBezTo>
                    <a:pt x="1836" y="547"/>
                    <a:pt x="1355" y="1006"/>
                    <a:pt x="809" y="1355"/>
                  </a:cubicBezTo>
                  <a:cubicBezTo>
                    <a:pt x="809" y="1355"/>
                    <a:pt x="0" y="4742"/>
                    <a:pt x="590" y="6097"/>
                  </a:cubicBezTo>
                  <a:cubicBezTo>
                    <a:pt x="1180" y="7473"/>
                    <a:pt x="3190" y="7779"/>
                    <a:pt x="4152" y="7430"/>
                  </a:cubicBezTo>
                  <a:cubicBezTo>
                    <a:pt x="5091" y="7058"/>
                    <a:pt x="7102" y="6141"/>
                    <a:pt x="8238" y="8238"/>
                  </a:cubicBezTo>
                  <a:cubicBezTo>
                    <a:pt x="8238" y="8238"/>
                    <a:pt x="9920" y="10926"/>
                    <a:pt x="10838" y="11144"/>
                  </a:cubicBezTo>
                  <a:cubicBezTo>
                    <a:pt x="11756" y="11385"/>
                    <a:pt x="12805" y="11210"/>
                    <a:pt x="13154" y="11297"/>
                  </a:cubicBezTo>
                  <a:cubicBezTo>
                    <a:pt x="13264" y="11319"/>
                    <a:pt x="13373" y="11669"/>
                    <a:pt x="13482" y="12128"/>
                  </a:cubicBezTo>
                  <a:cubicBezTo>
                    <a:pt x="14225" y="12062"/>
                    <a:pt x="14946" y="11909"/>
                    <a:pt x="15645" y="11669"/>
                  </a:cubicBezTo>
                  <a:cubicBezTo>
                    <a:pt x="15580" y="10904"/>
                    <a:pt x="15492" y="10270"/>
                    <a:pt x="15492" y="10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0"/>
            <p:cNvSpPr/>
            <p:nvPr/>
          </p:nvSpPr>
          <p:spPr>
            <a:xfrm>
              <a:off x="5061796" y="3812328"/>
              <a:ext cx="147676" cy="242758"/>
            </a:xfrm>
            <a:custGeom>
              <a:avLst/>
              <a:gdLst/>
              <a:ahLst/>
              <a:cxnLst/>
              <a:rect l="l" t="t" r="r" b="b"/>
              <a:pathLst>
                <a:path w="2513" h="4131" extrusionOk="0">
                  <a:moveTo>
                    <a:pt x="0" y="482"/>
                  </a:moveTo>
                  <a:cubicBezTo>
                    <a:pt x="284" y="1661"/>
                    <a:pt x="525" y="3694"/>
                    <a:pt x="721" y="3825"/>
                  </a:cubicBezTo>
                  <a:cubicBezTo>
                    <a:pt x="1005" y="4000"/>
                    <a:pt x="2142" y="4131"/>
                    <a:pt x="2360" y="3825"/>
                  </a:cubicBezTo>
                  <a:cubicBezTo>
                    <a:pt x="2513" y="3606"/>
                    <a:pt x="2316" y="1509"/>
                    <a:pt x="2163" y="1"/>
                  </a:cubicBezTo>
                  <a:cubicBezTo>
                    <a:pt x="1464" y="241"/>
                    <a:pt x="743" y="394"/>
                    <a:pt x="0" y="48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0"/>
            <p:cNvSpPr/>
            <p:nvPr/>
          </p:nvSpPr>
          <p:spPr>
            <a:xfrm>
              <a:off x="3757145" y="2967399"/>
              <a:ext cx="996478" cy="771820"/>
            </a:xfrm>
            <a:custGeom>
              <a:avLst/>
              <a:gdLst/>
              <a:ahLst/>
              <a:cxnLst/>
              <a:rect l="l" t="t" r="r" b="b"/>
              <a:pathLst>
                <a:path w="16957" h="13134" extrusionOk="0">
                  <a:moveTo>
                    <a:pt x="12849" y="10140"/>
                  </a:moveTo>
                  <a:cubicBezTo>
                    <a:pt x="11888" y="10489"/>
                    <a:pt x="9899" y="10183"/>
                    <a:pt x="9309" y="8807"/>
                  </a:cubicBezTo>
                  <a:cubicBezTo>
                    <a:pt x="8719" y="7452"/>
                    <a:pt x="9528" y="4065"/>
                    <a:pt x="9528" y="4065"/>
                  </a:cubicBezTo>
                  <a:cubicBezTo>
                    <a:pt x="10074" y="3716"/>
                    <a:pt x="10533" y="3257"/>
                    <a:pt x="10882" y="2710"/>
                  </a:cubicBezTo>
                  <a:cubicBezTo>
                    <a:pt x="11232" y="2252"/>
                    <a:pt x="11538" y="1793"/>
                    <a:pt x="11800" y="1290"/>
                  </a:cubicBezTo>
                  <a:cubicBezTo>
                    <a:pt x="11844" y="1115"/>
                    <a:pt x="11822" y="940"/>
                    <a:pt x="11778" y="788"/>
                  </a:cubicBezTo>
                  <a:cubicBezTo>
                    <a:pt x="10948" y="219"/>
                    <a:pt x="9265" y="241"/>
                    <a:pt x="8195" y="503"/>
                  </a:cubicBezTo>
                  <a:cubicBezTo>
                    <a:pt x="6971" y="831"/>
                    <a:pt x="5922" y="1880"/>
                    <a:pt x="5092" y="2099"/>
                  </a:cubicBezTo>
                  <a:cubicBezTo>
                    <a:pt x="4283" y="2339"/>
                    <a:pt x="3868" y="1334"/>
                    <a:pt x="3562" y="1203"/>
                  </a:cubicBezTo>
                  <a:cubicBezTo>
                    <a:pt x="3235" y="1050"/>
                    <a:pt x="2229" y="198"/>
                    <a:pt x="1312" y="66"/>
                  </a:cubicBezTo>
                  <a:cubicBezTo>
                    <a:pt x="1050" y="1"/>
                    <a:pt x="765" y="1"/>
                    <a:pt x="481" y="1"/>
                  </a:cubicBezTo>
                  <a:cubicBezTo>
                    <a:pt x="197" y="722"/>
                    <a:pt x="1" y="1356"/>
                    <a:pt x="44" y="1552"/>
                  </a:cubicBezTo>
                  <a:cubicBezTo>
                    <a:pt x="175" y="2142"/>
                    <a:pt x="2229" y="4327"/>
                    <a:pt x="2404" y="4437"/>
                  </a:cubicBezTo>
                  <a:cubicBezTo>
                    <a:pt x="2601" y="4524"/>
                    <a:pt x="3562" y="12958"/>
                    <a:pt x="7736" y="13046"/>
                  </a:cubicBezTo>
                  <a:cubicBezTo>
                    <a:pt x="10380" y="13133"/>
                    <a:pt x="13002" y="12412"/>
                    <a:pt x="15209" y="10992"/>
                  </a:cubicBezTo>
                  <a:cubicBezTo>
                    <a:pt x="15755" y="10620"/>
                    <a:pt x="16957" y="10948"/>
                    <a:pt x="16957" y="10948"/>
                  </a:cubicBezTo>
                  <a:cubicBezTo>
                    <a:pt x="15799" y="8851"/>
                    <a:pt x="13810" y="9768"/>
                    <a:pt x="12849" y="101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4006251" y="3059896"/>
              <a:ext cx="95082" cy="51419"/>
            </a:xfrm>
            <a:custGeom>
              <a:avLst/>
              <a:gdLst/>
              <a:ahLst/>
              <a:cxnLst/>
              <a:rect l="l" t="t" r="r" b="b"/>
              <a:pathLst>
                <a:path w="1618" h="875" extrusionOk="0">
                  <a:moveTo>
                    <a:pt x="1" y="306"/>
                  </a:moveTo>
                  <a:cubicBezTo>
                    <a:pt x="1" y="44"/>
                    <a:pt x="1224" y="0"/>
                    <a:pt x="1530" y="241"/>
                  </a:cubicBezTo>
                  <a:cubicBezTo>
                    <a:pt x="1618" y="306"/>
                    <a:pt x="1006" y="874"/>
                    <a:pt x="766" y="831"/>
                  </a:cubicBezTo>
                  <a:cubicBezTo>
                    <a:pt x="525" y="787"/>
                    <a:pt x="23" y="568"/>
                    <a:pt x="1" y="30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4043509" y="3120248"/>
              <a:ext cx="127167" cy="43721"/>
            </a:xfrm>
            <a:custGeom>
              <a:avLst/>
              <a:gdLst/>
              <a:ahLst/>
              <a:cxnLst/>
              <a:rect l="l" t="t" r="r" b="b"/>
              <a:pathLst>
                <a:path w="2164" h="744" extrusionOk="0">
                  <a:moveTo>
                    <a:pt x="44" y="197"/>
                  </a:moveTo>
                  <a:cubicBezTo>
                    <a:pt x="263" y="525"/>
                    <a:pt x="656" y="721"/>
                    <a:pt x="1049" y="743"/>
                  </a:cubicBezTo>
                  <a:cubicBezTo>
                    <a:pt x="1443" y="743"/>
                    <a:pt x="1836" y="568"/>
                    <a:pt x="2098" y="262"/>
                  </a:cubicBezTo>
                  <a:cubicBezTo>
                    <a:pt x="2164" y="153"/>
                    <a:pt x="2033" y="0"/>
                    <a:pt x="1923" y="88"/>
                  </a:cubicBezTo>
                  <a:cubicBezTo>
                    <a:pt x="1486" y="634"/>
                    <a:pt x="656" y="634"/>
                    <a:pt x="241" y="66"/>
                  </a:cubicBezTo>
                  <a:cubicBezTo>
                    <a:pt x="219" y="22"/>
                    <a:pt x="132" y="0"/>
                    <a:pt x="88" y="22"/>
                  </a:cubicBezTo>
                  <a:cubicBezTo>
                    <a:pt x="22" y="66"/>
                    <a:pt x="0" y="131"/>
                    <a:pt x="44" y="19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3969053" y="3113784"/>
              <a:ext cx="98901" cy="48892"/>
            </a:xfrm>
            <a:custGeom>
              <a:avLst/>
              <a:gdLst/>
              <a:ahLst/>
              <a:cxnLst/>
              <a:rect l="l" t="t" r="r" b="b"/>
              <a:pathLst>
                <a:path w="1683" h="832" extrusionOk="0">
                  <a:moveTo>
                    <a:pt x="1420" y="285"/>
                  </a:moveTo>
                  <a:cubicBezTo>
                    <a:pt x="1311" y="351"/>
                    <a:pt x="1202" y="416"/>
                    <a:pt x="1093" y="482"/>
                  </a:cubicBezTo>
                  <a:cubicBezTo>
                    <a:pt x="1005" y="547"/>
                    <a:pt x="874" y="569"/>
                    <a:pt x="765" y="547"/>
                  </a:cubicBezTo>
                  <a:cubicBezTo>
                    <a:pt x="568" y="482"/>
                    <a:pt x="393" y="329"/>
                    <a:pt x="306" y="132"/>
                  </a:cubicBezTo>
                  <a:cubicBezTo>
                    <a:pt x="219" y="1"/>
                    <a:pt x="0" y="110"/>
                    <a:pt x="87" y="263"/>
                  </a:cubicBezTo>
                  <a:cubicBezTo>
                    <a:pt x="219" y="503"/>
                    <a:pt x="437" y="700"/>
                    <a:pt x="699" y="788"/>
                  </a:cubicBezTo>
                  <a:cubicBezTo>
                    <a:pt x="852" y="831"/>
                    <a:pt x="1005" y="809"/>
                    <a:pt x="1136" y="722"/>
                  </a:cubicBezTo>
                  <a:cubicBezTo>
                    <a:pt x="1289" y="656"/>
                    <a:pt x="1420" y="591"/>
                    <a:pt x="1551" y="503"/>
                  </a:cubicBezTo>
                  <a:cubicBezTo>
                    <a:pt x="1683" y="416"/>
                    <a:pt x="1551" y="198"/>
                    <a:pt x="1420" y="28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4020414" y="3194704"/>
              <a:ext cx="101487" cy="30852"/>
            </a:xfrm>
            <a:custGeom>
              <a:avLst/>
              <a:gdLst/>
              <a:ahLst/>
              <a:cxnLst/>
              <a:rect l="l" t="t" r="r" b="b"/>
              <a:pathLst>
                <a:path w="1727" h="525" extrusionOk="0">
                  <a:moveTo>
                    <a:pt x="66" y="328"/>
                  </a:moveTo>
                  <a:cubicBezTo>
                    <a:pt x="568" y="525"/>
                    <a:pt x="1115" y="503"/>
                    <a:pt x="1573" y="263"/>
                  </a:cubicBezTo>
                  <a:cubicBezTo>
                    <a:pt x="1726" y="197"/>
                    <a:pt x="1595" y="1"/>
                    <a:pt x="1464" y="66"/>
                  </a:cubicBezTo>
                  <a:cubicBezTo>
                    <a:pt x="1071" y="263"/>
                    <a:pt x="612" y="285"/>
                    <a:pt x="197" y="110"/>
                  </a:cubicBezTo>
                  <a:cubicBezTo>
                    <a:pt x="131" y="88"/>
                    <a:pt x="66" y="110"/>
                    <a:pt x="22" y="153"/>
                  </a:cubicBezTo>
                  <a:cubicBezTo>
                    <a:pt x="0" y="219"/>
                    <a:pt x="22" y="285"/>
                    <a:pt x="66" y="32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4143645" y="2455082"/>
              <a:ext cx="285128" cy="383971"/>
            </a:xfrm>
            <a:custGeom>
              <a:avLst/>
              <a:gdLst/>
              <a:ahLst/>
              <a:cxnLst/>
              <a:rect l="l" t="t" r="r" b="b"/>
              <a:pathLst>
                <a:path w="4852" h="6534" extrusionOk="0">
                  <a:moveTo>
                    <a:pt x="66" y="4611"/>
                  </a:moveTo>
                  <a:cubicBezTo>
                    <a:pt x="1" y="4851"/>
                    <a:pt x="1727" y="5507"/>
                    <a:pt x="1924" y="5288"/>
                  </a:cubicBezTo>
                  <a:cubicBezTo>
                    <a:pt x="2120" y="5092"/>
                    <a:pt x="3519" y="656"/>
                    <a:pt x="3868" y="721"/>
                  </a:cubicBezTo>
                  <a:cubicBezTo>
                    <a:pt x="4218" y="787"/>
                    <a:pt x="3825" y="5638"/>
                    <a:pt x="3606" y="6097"/>
                  </a:cubicBezTo>
                  <a:lnTo>
                    <a:pt x="3890" y="6534"/>
                  </a:lnTo>
                  <a:cubicBezTo>
                    <a:pt x="3890" y="6534"/>
                    <a:pt x="4852" y="437"/>
                    <a:pt x="3999" y="219"/>
                  </a:cubicBezTo>
                  <a:cubicBezTo>
                    <a:pt x="3147" y="0"/>
                    <a:pt x="176" y="4305"/>
                    <a:pt x="66" y="46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4264349" y="3038035"/>
              <a:ext cx="227362" cy="65582"/>
            </a:xfrm>
            <a:custGeom>
              <a:avLst/>
              <a:gdLst/>
              <a:ahLst/>
              <a:cxnLst/>
              <a:rect l="l" t="t" r="r" b="b"/>
              <a:pathLst>
                <a:path w="3869" h="1116" extrusionOk="0">
                  <a:moveTo>
                    <a:pt x="219" y="1050"/>
                  </a:moveTo>
                  <a:cubicBezTo>
                    <a:pt x="1334" y="591"/>
                    <a:pt x="2492" y="328"/>
                    <a:pt x="3694" y="263"/>
                  </a:cubicBezTo>
                  <a:cubicBezTo>
                    <a:pt x="3868" y="263"/>
                    <a:pt x="3868" y="1"/>
                    <a:pt x="3694" y="1"/>
                  </a:cubicBezTo>
                  <a:cubicBezTo>
                    <a:pt x="2470" y="66"/>
                    <a:pt x="1290" y="328"/>
                    <a:pt x="154" y="787"/>
                  </a:cubicBezTo>
                  <a:cubicBezTo>
                    <a:pt x="1" y="853"/>
                    <a:pt x="66" y="1115"/>
                    <a:pt x="219" y="10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4265642" y="3113784"/>
              <a:ext cx="249164" cy="37316"/>
            </a:xfrm>
            <a:custGeom>
              <a:avLst/>
              <a:gdLst/>
              <a:ahLst/>
              <a:cxnLst/>
              <a:rect l="l" t="t" r="r" b="b"/>
              <a:pathLst>
                <a:path w="4240" h="635" extrusionOk="0">
                  <a:moveTo>
                    <a:pt x="197" y="613"/>
                  </a:moveTo>
                  <a:cubicBezTo>
                    <a:pt x="1486" y="635"/>
                    <a:pt x="2776" y="525"/>
                    <a:pt x="4065" y="285"/>
                  </a:cubicBezTo>
                  <a:cubicBezTo>
                    <a:pt x="4240" y="263"/>
                    <a:pt x="4152" y="1"/>
                    <a:pt x="3977" y="23"/>
                  </a:cubicBezTo>
                  <a:cubicBezTo>
                    <a:pt x="2732" y="241"/>
                    <a:pt x="1465" y="351"/>
                    <a:pt x="197" y="329"/>
                  </a:cubicBezTo>
                  <a:cubicBezTo>
                    <a:pt x="1" y="329"/>
                    <a:pt x="1" y="591"/>
                    <a:pt x="197" y="59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3685275" y="3038035"/>
              <a:ext cx="228596" cy="65582"/>
            </a:xfrm>
            <a:custGeom>
              <a:avLst/>
              <a:gdLst/>
              <a:ahLst/>
              <a:cxnLst/>
              <a:rect l="l" t="t" r="r" b="b"/>
              <a:pathLst>
                <a:path w="3890" h="1116" extrusionOk="0">
                  <a:moveTo>
                    <a:pt x="3649" y="1050"/>
                  </a:moveTo>
                  <a:cubicBezTo>
                    <a:pt x="2535" y="591"/>
                    <a:pt x="1377" y="328"/>
                    <a:pt x="175" y="263"/>
                  </a:cubicBezTo>
                  <a:cubicBezTo>
                    <a:pt x="0" y="263"/>
                    <a:pt x="0" y="1"/>
                    <a:pt x="175" y="1"/>
                  </a:cubicBezTo>
                  <a:cubicBezTo>
                    <a:pt x="1398" y="66"/>
                    <a:pt x="2600" y="328"/>
                    <a:pt x="3737" y="787"/>
                  </a:cubicBezTo>
                  <a:cubicBezTo>
                    <a:pt x="3889" y="853"/>
                    <a:pt x="3824" y="1115"/>
                    <a:pt x="3671" y="10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3663414" y="3113784"/>
              <a:ext cx="247871" cy="37316"/>
            </a:xfrm>
            <a:custGeom>
              <a:avLst/>
              <a:gdLst/>
              <a:ahLst/>
              <a:cxnLst/>
              <a:rect l="l" t="t" r="r" b="b"/>
              <a:pathLst>
                <a:path w="4218" h="635" extrusionOk="0">
                  <a:moveTo>
                    <a:pt x="4043" y="613"/>
                  </a:moveTo>
                  <a:cubicBezTo>
                    <a:pt x="2732" y="635"/>
                    <a:pt x="1443" y="525"/>
                    <a:pt x="175" y="285"/>
                  </a:cubicBezTo>
                  <a:cubicBezTo>
                    <a:pt x="1" y="263"/>
                    <a:pt x="66" y="1"/>
                    <a:pt x="241" y="23"/>
                  </a:cubicBezTo>
                  <a:cubicBezTo>
                    <a:pt x="1486" y="241"/>
                    <a:pt x="2754" y="351"/>
                    <a:pt x="4021" y="329"/>
                  </a:cubicBezTo>
                  <a:cubicBezTo>
                    <a:pt x="4218" y="329"/>
                    <a:pt x="4218" y="591"/>
                    <a:pt x="4021" y="59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4261822" y="3921514"/>
              <a:ext cx="197803" cy="291533"/>
            </a:xfrm>
            <a:custGeom>
              <a:avLst/>
              <a:gdLst/>
              <a:ahLst/>
              <a:cxnLst/>
              <a:rect l="l" t="t" r="r" b="b"/>
              <a:pathLst>
                <a:path w="3366" h="4961" extrusionOk="0">
                  <a:moveTo>
                    <a:pt x="546" y="3518"/>
                  </a:moveTo>
                  <a:cubicBezTo>
                    <a:pt x="546" y="3518"/>
                    <a:pt x="0" y="4327"/>
                    <a:pt x="350" y="4654"/>
                  </a:cubicBezTo>
                  <a:cubicBezTo>
                    <a:pt x="721" y="4960"/>
                    <a:pt x="2076" y="4960"/>
                    <a:pt x="2360" y="4654"/>
                  </a:cubicBezTo>
                  <a:cubicBezTo>
                    <a:pt x="2447" y="4523"/>
                    <a:pt x="2884" y="2644"/>
                    <a:pt x="3365" y="393"/>
                  </a:cubicBezTo>
                  <a:cubicBezTo>
                    <a:pt x="2404" y="350"/>
                    <a:pt x="1464" y="219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4291322" y="3419423"/>
              <a:ext cx="267146" cy="525242"/>
            </a:xfrm>
            <a:custGeom>
              <a:avLst/>
              <a:gdLst/>
              <a:ahLst/>
              <a:cxnLst/>
              <a:rect l="l" t="t" r="r" b="b"/>
              <a:pathLst>
                <a:path w="4546" h="8938" extrusionOk="0">
                  <a:moveTo>
                    <a:pt x="1" y="0"/>
                  </a:moveTo>
                  <a:lnTo>
                    <a:pt x="44" y="8544"/>
                  </a:lnTo>
                  <a:cubicBezTo>
                    <a:pt x="962" y="8763"/>
                    <a:pt x="1902" y="8894"/>
                    <a:pt x="2863" y="8937"/>
                  </a:cubicBezTo>
                  <a:cubicBezTo>
                    <a:pt x="3628" y="5310"/>
                    <a:pt x="4546" y="678"/>
                    <a:pt x="4546" y="6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4116672" y="2907047"/>
              <a:ext cx="150321" cy="151614"/>
            </a:xfrm>
            <a:custGeom>
              <a:avLst/>
              <a:gdLst/>
              <a:ahLst/>
              <a:cxnLst/>
              <a:rect l="l" t="t" r="r" b="b"/>
              <a:pathLst>
                <a:path w="2558" h="2580" extrusionOk="0">
                  <a:moveTo>
                    <a:pt x="2557" y="1115"/>
                  </a:moveTo>
                  <a:cubicBezTo>
                    <a:pt x="2557" y="2077"/>
                    <a:pt x="1399" y="2579"/>
                    <a:pt x="700" y="1880"/>
                  </a:cubicBezTo>
                  <a:cubicBezTo>
                    <a:pt x="1" y="1203"/>
                    <a:pt x="482" y="23"/>
                    <a:pt x="1465" y="23"/>
                  </a:cubicBezTo>
                  <a:cubicBezTo>
                    <a:pt x="2055" y="1"/>
                    <a:pt x="2557" y="503"/>
                    <a:pt x="2557" y="111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4119257" y="2912218"/>
              <a:ext cx="145150" cy="143857"/>
            </a:xfrm>
            <a:custGeom>
              <a:avLst/>
              <a:gdLst/>
              <a:ahLst/>
              <a:cxnLst/>
              <a:rect l="l" t="t" r="r" b="b"/>
              <a:pathLst>
                <a:path w="2470" h="2448" extrusionOk="0">
                  <a:moveTo>
                    <a:pt x="2448" y="1049"/>
                  </a:moveTo>
                  <a:cubicBezTo>
                    <a:pt x="2470" y="1989"/>
                    <a:pt x="1334" y="2448"/>
                    <a:pt x="678" y="1792"/>
                  </a:cubicBezTo>
                  <a:cubicBezTo>
                    <a:pt x="1" y="1137"/>
                    <a:pt x="481" y="0"/>
                    <a:pt x="1421" y="0"/>
                  </a:cubicBezTo>
                  <a:cubicBezTo>
                    <a:pt x="1989" y="0"/>
                    <a:pt x="2448" y="481"/>
                    <a:pt x="2448" y="1049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4125663" y="2871141"/>
              <a:ext cx="140037" cy="115591"/>
            </a:xfrm>
            <a:custGeom>
              <a:avLst/>
              <a:gdLst/>
              <a:ahLst/>
              <a:cxnLst/>
              <a:rect l="l" t="t" r="r" b="b"/>
              <a:pathLst>
                <a:path w="2383" h="1967" extrusionOk="0">
                  <a:moveTo>
                    <a:pt x="2383" y="1442"/>
                  </a:moveTo>
                  <a:cubicBezTo>
                    <a:pt x="2186" y="0"/>
                    <a:pt x="1" y="262"/>
                    <a:pt x="198" y="1726"/>
                  </a:cubicBezTo>
                  <a:cubicBezTo>
                    <a:pt x="198" y="1814"/>
                    <a:pt x="198" y="1879"/>
                    <a:pt x="219" y="1967"/>
                  </a:cubicBezTo>
                  <a:cubicBezTo>
                    <a:pt x="853" y="1530"/>
                    <a:pt x="1618" y="1355"/>
                    <a:pt x="2361" y="1464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4174497" y="3000836"/>
              <a:ext cx="19275" cy="23153"/>
            </a:xfrm>
            <a:custGeom>
              <a:avLst/>
              <a:gdLst/>
              <a:ahLst/>
              <a:cxnLst/>
              <a:rect l="l" t="t" r="r" b="b"/>
              <a:pathLst>
                <a:path w="328" h="394" extrusionOk="0">
                  <a:moveTo>
                    <a:pt x="306" y="240"/>
                  </a:moveTo>
                  <a:cubicBezTo>
                    <a:pt x="284" y="328"/>
                    <a:pt x="197" y="393"/>
                    <a:pt x="109" y="371"/>
                  </a:cubicBezTo>
                  <a:cubicBezTo>
                    <a:pt x="44" y="328"/>
                    <a:pt x="0" y="240"/>
                    <a:pt x="44" y="175"/>
                  </a:cubicBezTo>
                  <a:cubicBezTo>
                    <a:pt x="66" y="66"/>
                    <a:pt x="153" y="0"/>
                    <a:pt x="219" y="22"/>
                  </a:cubicBezTo>
                  <a:cubicBezTo>
                    <a:pt x="306" y="44"/>
                    <a:pt x="328" y="131"/>
                    <a:pt x="306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4097455" y="2908340"/>
              <a:ext cx="215785" cy="97667"/>
            </a:xfrm>
            <a:custGeom>
              <a:avLst/>
              <a:gdLst/>
              <a:ahLst/>
              <a:cxnLst/>
              <a:rect l="l" t="t" r="r" b="b"/>
              <a:pathLst>
                <a:path w="3672" h="1662" extrusionOk="0">
                  <a:moveTo>
                    <a:pt x="0" y="1661"/>
                  </a:moveTo>
                  <a:cubicBezTo>
                    <a:pt x="590" y="809"/>
                    <a:pt x="1202" y="372"/>
                    <a:pt x="1923" y="372"/>
                  </a:cubicBezTo>
                  <a:cubicBezTo>
                    <a:pt x="2426" y="394"/>
                    <a:pt x="2884" y="613"/>
                    <a:pt x="3212" y="984"/>
                  </a:cubicBezTo>
                  <a:lnTo>
                    <a:pt x="3125" y="1334"/>
                  </a:lnTo>
                  <a:cubicBezTo>
                    <a:pt x="3125" y="1334"/>
                    <a:pt x="3496" y="1006"/>
                    <a:pt x="3627" y="853"/>
                  </a:cubicBezTo>
                  <a:cubicBezTo>
                    <a:pt x="3562" y="875"/>
                    <a:pt x="3496" y="875"/>
                    <a:pt x="3453" y="853"/>
                  </a:cubicBezTo>
                  <a:lnTo>
                    <a:pt x="3671" y="634"/>
                  </a:lnTo>
                  <a:lnTo>
                    <a:pt x="3343" y="591"/>
                  </a:lnTo>
                  <a:cubicBezTo>
                    <a:pt x="3409" y="547"/>
                    <a:pt x="3453" y="481"/>
                    <a:pt x="3496" y="416"/>
                  </a:cubicBezTo>
                  <a:cubicBezTo>
                    <a:pt x="3300" y="416"/>
                    <a:pt x="3103" y="372"/>
                    <a:pt x="2928" y="307"/>
                  </a:cubicBezTo>
                  <a:cubicBezTo>
                    <a:pt x="2469" y="66"/>
                    <a:pt x="1967" y="1"/>
                    <a:pt x="1464" y="110"/>
                  </a:cubicBezTo>
                  <a:cubicBezTo>
                    <a:pt x="765" y="241"/>
                    <a:pt x="306" y="809"/>
                    <a:pt x="22" y="166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4220686" y="2996958"/>
              <a:ext cx="55298" cy="39843"/>
            </a:xfrm>
            <a:custGeom>
              <a:avLst/>
              <a:gdLst/>
              <a:ahLst/>
              <a:cxnLst/>
              <a:rect l="l" t="t" r="r" b="b"/>
              <a:pathLst>
                <a:path w="941" h="678" extrusionOk="0">
                  <a:moveTo>
                    <a:pt x="1" y="678"/>
                  </a:moveTo>
                  <a:cubicBezTo>
                    <a:pt x="372" y="547"/>
                    <a:pt x="700" y="306"/>
                    <a:pt x="940" y="0"/>
                  </a:cubicBezTo>
                  <a:cubicBezTo>
                    <a:pt x="853" y="197"/>
                    <a:pt x="722" y="394"/>
                    <a:pt x="547" y="547"/>
                  </a:cubicBezTo>
                  <a:cubicBezTo>
                    <a:pt x="372" y="612"/>
                    <a:pt x="197" y="656"/>
                    <a:pt x="1" y="67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4251538" y="3020053"/>
              <a:ext cx="24446" cy="9050"/>
            </a:xfrm>
            <a:custGeom>
              <a:avLst/>
              <a:gdLst/>
              <a:ahLst/>
              <a:cxnLst/>
              <a:rect l="l" t="t" r="r" b="b"/>
              <a:pathLst>
                <a:path w="416" h="154" extrusionOk="0">
                  <a:moveTo>
                    <a:pt x="0" y="154"/>
                  </a:moveTo>
                  <a:lnTo>
                    <a:pt x="415" y="44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4256651" y="3012354"/>
              <a:ext cx="23153" cy="9050"/>
            </a:xfrm>
            <a:custGeom>
              <a:avLst/>
              <a:gdLst/>
              <a:ahLst/>
              <a:cxnLst/>
              <a:rect l="l" t="t" r="r" b="b"/>
              <a:pathLst>
                <a:path w="394" h="154" extrusionOk="0">
                  <a:moveTo>
                    <a:pt x="1" y="154"/>
                  </a:moveTo>
                  <a:lnTo>
                    <a:pt x="394" y="2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4146231" y="2892943"/>
              <a:ext cx="79685" cy="21919"/>
            </a:xfrm>
            <a:custGeom>
              <a:avLst/>
              <a:gdLst/>
              <a:ahLst/>
              <a:cxnLst/>
              <a:rect l="l" t="t" r="r" b="b"/>
              <a:pathLst>
                <a:path w="1356" h="373" extrusionOk="0">
                  <a:moveTo>
                    <a:pt x="0" y="372"/>
                  </a:moveTo>
                  <a:cubicBezTo>
                    <a:pt x="416" y="175"/>
                    <a:pt x="896" y="66"/>
                    <a:pt x="1355" y="88"/>
                  </a:cubicBezTo>
                  <a:cubicBezTo>
                    <a:pt x="875" y="1"/>
                    <a:pt x="394" y="110"/>
                    <a:pt x="0" y="37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3852168" y="2914804"/>
              <a:ext cx="152848" cy="151555"/>
            </a:xfrm>
            <a:custGeom>
              <a:avLst/>
              <a:gdLst/>
              <a:ahLst/>
              <a:cxnLst/>
              <a:rect l="l" t="t" r="r" b="b"/>
              <a:pathLst>
                <a:path w="2601" h="2579" extrusionOk="0">
                  <a:moveTo>
                    <a:pt x="1" y="1093"/>
                  </a:moveTo>
                  <a:cubicBezTo>
                    <a:pt x="1" y="2076"/>
                    <a:pt x="1181" y="2578"/>
                    <a:pt x="1880" y="1901"/>
                  </a:cubicBezTo>
                  <a:cubicBezTo>
                    <a:pt x="2601" y="1202"/>
                    <a:pt x="2098" y="0"/>
                    <a:pt x="1115" y="0"/>
                  </a:cubicBezTo>
                  <a:cubicBezTo>
                    <a:pt x="503" y="0"/>
                    <a:pt x="1" y="481"/>
                    <a:pt x="1" y="109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3856047" y="2918624"/>
              <a:ext cx="143857" cy="143857"/>
            </a:xfrm>
            <a:custGeom>
              <a:avLst/>
              <a:gdLst/>
              <a:ahLst/>
              <a:cxnLst/>
              <a:rect l="l" t="t" r="r" b="b"/>
              <a:pathLst>
                <a:path w="2448" h="2448" extrusionOk="0">
                  <a:moveTo>
                    <a:pt x="0" y="1049"/>
                  </a:moveTo>
                  <a:cubicBezTo>
                    <a:pt x="0" y="1989"/>
                    <a:pt x="1115" y="2448"/>
                    <a:pt x="1792" y="1792"/>
                  </a:cubicBezTo>
                  <a:cubicBezTo>
                    <a:pt x="2447" y="1137"/>
                    <a:pt x="1989" y="22"/>
                    <a:pt x="1049" y="22"/>
                  </a:cubicBezTo>
                  <a:cubicBezTo>
                    <a:pt x="481" y="1"/>
                    <a:pt x="0" y="481"/>
                    <a:pt x="0" y="1049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0"/>
            <p:cNvSpPr/>
            <p:nvPr/>
          </p:nvSpPr>
          <p:spPr>
            <a:xfrm>
              <a:off x="3854754" y="2886538"/>
              <a:ext cx="129753" cy="106600"/>
            </a:xfrm>
            <a:custGeom>
              <a:avLst/>
              <a:gdLst/>
              <a:ahLst/>
              <a:cxnLst/>
              <a:rect l="l" t="t" r="r" b="b"/>
              <a:pathLst>
                <a:path w="2208" h="1814" extrusionOk="0">
                  <a:moveTo>
                    <a:pt x="0" y="1311"/>
                  </a:moveTo>
                  <a:cubicBezTo>
                    <a:pt x="284" y="0"/>
                    <a:pt x="2207" y="241"/>
                    <a:pt x="2185" y="1574"/>
                  </a:cubicBezTo>
                  <a:cubicBezTo>
                    <a:pt x="2164" y="1661"/>
                    <a:pt x="2164" y="1727"/>
                    <a:pt x="2142" y="1814"/>
                  </a:cubicBezTo>
                  <a:cubicBezTo>
                    <a:pt x="1530" y="1377"/>
                    <a:pt x="743" y="1202"/>
                    <a:pt x="0" y="1311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0"/>
            <p:cNvSpPr/>
            <p:nvPr/>
          </p:nvSpPr>
          <p:spPr>
            <a:xfrm>
              <a:off x="3861159" y="2984088"/>
              <a:ext cx="20627" cy="20627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10" y="67"/>
                  </a:moveTo>
                  <a:cubicBezTo>
                    <a:pt x="22" y="110"/>
                    <a:pt x="1" y="198"/>
                    <a:pt x="44" y="285"/>
                  </a:cubicBezTo>
                  <a:cubicBezTo>
                    <a:pt x="88" y="351"/>
                    <a:pt x="197" y="351"/>
                    <a:pt x="263" y="285"/>
                  </a:cubicBezTo>
                  <a:cubicBezTo>
                    <a:pt x="328" y="241"/>
                    <a:pt x="350" y="154"/>
                    <a:pt x="328" y="67"/>
                  </a:cubicBezTo>
                  <a:cubicBezTo>
                    <a:pt x="263" y="1"/>
                    <a:pt x="154" y="1"/>
                    <a:pt x="11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0"/>
            <p:cNvSpPr/>
            <p:nvPr/>
          </p:nvSpPr>
          <p:spPr>
            <a:xfrm>
              <a:off x="3892011" y="2953295"/>
              <a:ext cx="60410" cy="60410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0" y="438"/>
                  </a:moveTo>
                  <a:cubicBezTo>
                    <a:pt x="0" y="831"/>
                    <a:pt x="459" y="1028"/>
                    <a:pt x="743" y="765"/>
                  </a:cubicBezTo>
                  <a:cubicBezTo>
                    <a:pt x="1027" y="481"/>
                    <a:pt x="830" y="1"/>
                    <a:pt x="459" y="1"/>
                  </a:cubicBezTo>
                  <a:cubicBezTo>
                    <a:pt x="197" y="1"/>
                    <a:pt x="0" y="197"/>
                    <a:pt x="0" y="43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0"/>
            <p:cNvSpPr/>
            <p:nvPr/>
          </p:nvSpPr>
          <p:spPr>
            <a:xfrm>
              <a:off x="3929210" y="2957174"/>
              <a:ext cx="42428" cy="30852"/>
            </a:xfrm>
            <a:custGeom>
              <a:avLst/>
              <a:gdLst/>
              <a:ahLst/>
              <a:cxnLst/>
              <a:rect l="l" t="t" r="r" b="b"/>
              <a:pathLst>
                <a:path w="722" h="525" extrusionOk="0">
                  <a:moveTo>
                    <a:pt x="263" y="459"/>
                  </a:moveTo>
                  <a:cubicBezTo>
                    <a:pt x="438" y="525"/>
                    <a:pt x="613" y="503"/>
                    <a:pt x="656" y="393"/>
                  </a:cubicBezTo>
                  <a:cubicBezTo>
                    <a:pt x="722" y="284"/>
                    <a:pt x="634" y="131"/>
                    <a:pt x="460" y="66"/>
                  </a:cubicBezTo>
                  <a:cubicBezTo>
                    <a:pt x="285" y="0"/>
                    <a:pt x="110" y="22"/>
                    <a:pt x="66" y="131"/>
                  </a:cubicBezTo>
                  <a:cubicBezTo>
                    <a:pt x="1" y="240"/>
                    <a:pt x="88" y="372"/>
                    <a:pt x="263" y="4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0"/>
            <p:cNvSpPr/>
            <p:nvPr/>
          </p:nvSpPr>
          <p:spPr>
            <a:xfrm>
              <a:off x="3807213" y="2914804"/>
              <a:ext cx="214492" cy="97609"/>
            </a:xfrm>
            <a:custGeom>
              <a:avLst/>
              <a:gdLst/>
              <a:ahLst/>
              <a:cxnLst/>
              <a:rect l="l" t="t" r="r" b="b"/>
              <a:pathLst>
                <a:path w="3650" h="1661" extrusionOk="0">
                  <a:moveTo>
                    <a:pt x="3650" y="1661"/>
                  </a:moveTo>
                  <a:cubicBezTo>
                    <a:pt x="3082" y="830"/>
                    <a:pt x="2470" y="393"/>
                    <a:pt x="1749" y="393"/>
                  </a:cubicBezTo>
                  <a:cubicBezTo>
                    <a:pt x="1246" y="393"/>
                    <a:pt x="766" y="612"/>
                    <a:pt x="438" y="983"/>
                  </a:cubicBezTo>
                  <a:lnTo>
                    <a:pt x="525" y="1333"/>
                  </a:lnTo>
                  <a:cubicBezTo>
                    <a:pt x="525" y="1333"/>
                    <a:pt x="176" y="1005"/>
                    <a:pt x="45" y="852"/>
                  </a:cubicBezTo>
                  <a:cubicBezTo>
                    <a:pt x="88" y="874"/>
                    <a:pt x="154" y="874"/>
                    <a:pt x="219" y="852"/>
                  </a:cubicBezTo>
                  <a:lnTo>
                    <a:pt x="1" y="634"/>
                  </a:lnTo>
                  <a:lnTo>
                    <a:pt x="329" y="590"/>
                  </a:lnTo>
                  <a:cubicBezTo>
                    <a:pt x="263" y="546"/>
                    <a:pt x="198" y="481"/>
                    <a:pt x="154" y="415"/>
                  </a:cubicBezTo>
                  <a:cubicBezTo>
                    <a:pt x="350" y="415"/>
                    <a:pt x="547" y="371"/>
                    <a:pt x="744" y="306"/>
                  </a:cubicBezTo>
                  <a:cubicBezTo>
                    <a:pt x="1181" y="66"/>
                    <a:pt x="1705" y="0"/>
                    <a:pt x="2186" y="109"/>
                  </a:cubicBezTo>
                  <a:cubicBezTo>
                    <a:pt x="2885" y="240"/>
                    <a:pt x="3366" y="809"/>
                    <a:pt x="3650" y="166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0"/>
            <p:cNvSpPr/>
            <p:nvPr/>
          </p:nvSpPr>
          <p:spPr>
            <a:xfrm>
              <a:off x="3844470" y="3003363"/>
              <a:ext cx="55298" cy="39901"/>
            </a:xfrm>
            <a:custGeom>
              <a:avLst/>
              <a:gdLst/>
              <a:ahLst/>
              <a:cxnLst/>
              <a:rect l="l" t="t" r="r" b="b"/>
              <a:pathLst>
                <a:path w="941" h="679" extrusionOk="0">
                  <a:moveTo>
                    <a:pt x="940" y="678"/>
                  </a:moveTo>
                  <a:cubicBezTo>
                    <a:pt x="569" y="547"/>
                    <a:pt x="241" y="307"/>
                    <a:pt x="1" y="1"/>
                  </a:cubicBezTo>
                  <a:cubicBezTo>
                    <a:pt x="66" y="219"/>
                    <a:pt x="197" y="394"/>
                    <a:pt x="394" y="547"/>
                  </a:cubicBezTo>
                  <a:cubicBezTo>
                    <a:pt x="547" y="613"/>
                    <a:pt x="743" y="678"/>
                    <a:pt x="940" y="67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3843177" y="3026517"/>
              <a:ext cx="25739" cy="8991"/>
            </a:xfrm>
            <a:custGeom>
              <a:avLst/>
              <a:gdLst/>
              <a:ahLst/>
              <a:cxnLst/>
              <a:rect l="l" t="t" r="r" b="b"/>
              <a:pathLst>
                <a:path w="438" h="153" extrusionOk="0">
                  <a:moveTo>
                    <a:pt x="438" y="153"/>
                  </a:moveTo>
                  <a:lnTo>
                    <a:pt x="1" y="66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0"/>
            <p:cNvSpPr/>
            <p:nvPr/>
          </p:nvSpPr>
          <p:spPr>
            <a:xfrm>
              <a:off x="3840592" y="3020053"/>
              <a:ext cx="21919" cy="7757"/>
            </a:xfrm>
            <a:custGeom>
              <a:avLst/>
              <a:gdLst/>
              <a:ahLst/>
              <a:cxnLst/>
              <a:rect l="l" t="t" r="r" b="b"/>
              <a:pathLst>
                <a:path w="373" h="132" extrusionOk="0">
                  <a:moveTo>
                    <a:pt x="372" y="132"/>
                  </a:moveTo>
                  <a:lnTo>
                    <a:pt x="1" y="2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0"/>
            <p:cNvSpPr/>
            <p:nvPr/>
          </p:nvSpPr>
          <p:spPr>
            <a:xfrm>
              <a:off x="3893245" y="2899348"/>
              <a:ext cx="80978" cy="21919"/>
            </a:xfrm>
            <a:custGeom>
              <a:avLst/>
              <a:gdLst/>
              <a:ahLst/>
              <a:cxnLst/>
              <a:rect l="l" t="t" r="r" b="b"/>
              <a:pathLst>
                <a:path w="1378" h="373" extrusionOk="0">
                  <a:moveTo>
                    <a:pt x="1377" y="372"/>
                  </a:moveTo>
                  <a:cubicBezTo>
                    <a:pt x="940" y="176"/>
                    <a:pt x="482" y="88"/>
                    <a:pt x="1" y="88"/>
                  </a:cubicBezTo>
                  <a:cubicBezTo>
                    <a:pt x="482" y="1"/>
                    <a:pt x="962" y="110"/>
                    <a:pt x="1377" y="37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4166799" y="2945597"/>
              <a:ext cx="61644" cy="61703"/>
            </a:xfrm>
            <a:custGeom>
              <a:avLst/>
              <a:gdLst/>
              <a:ahLst/>
              <a:cxnLst/>
              <a:rect l="l" t="t" r="r" b="b"/>
              <a:pathLst>
                <a:path w="1049" h="1050" extrusionOk="0">
                  <a:moveTo>
                    <a:pt x="1049" y="459"/>
                  </a:moveTo>
                  <a:cubicBezTo>
                    <a:pt x="1049" y="853"/>
                    <a:pt x="568" y="1049"/>
                    <a:pt x="284" y="787"/>
                  </a:cubicBezTo>
                  <a:cubicBezTo>
                    <a:pt x="0" y="503"/>
                    <a:pt x="197" y="22"/>
                    <a:pt x="612" y="22"/>
                  </a:cubicBezTo>
                  <a:cubicBezTo>
                    <a:pt x="852" y="0"/>
                    <a:pt x="1049" y="219"/>
                    <a:pt x="1049" y="45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0"/>
            <p:cNvSpPr/>
            <p:nvPr/>
          </p:nvSpPr>
          <p:spPr>
            <a:xfrm>
              <a:off x="4209168" y="2936606"/>
              <a:ext cx="42428" cy="30852"/>
            </a:xfrm>
            <a:custGeom>
              <a:avLst/>
              <a:gdLst/>
              <a:ahLst/>
              <a:cxnLst/>
              <a:rect l="l" t="t" r="r" b="b"/>
              <a:pathLst>
                <a:path w="722" h="525" extrusionOk="0">
                  <a:moveTo>
                    <a:pt x="459" y="459"/>
                  </a:moveTo>
                  <a:cubicBezTo>
                    <a:pt x="284" y="525"/>
                    <a:pt x="109" y="503"/>
                    <a:pt x="66" y="394"/>
                  </a:cubicBezTo>
                  <a:cubicBezTo>
                    <a:pt x="0" y="285"/>
                    <a:pt x="88" y="153"/>
                    <a:pt x="262" y="66"/>
                  </a:cubicBezTo>
                  <a:cubicBezTo>
                    <a:pt x="437" y="0"/>
                    <a:pt x="612" y="22"/>
                    <a:pt x="656" y="132"/>
                  </a:cubicBezTo>
                  <a:cubicBezTo>
                    <a:pt x="721" y="241"/>
                    <a:pt x="634" y="372"/>
                    <a:pt x="459" y="4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0"/>
            <p:cNvSpPr/>
            <p:nvPr/>
          </p:nvSpPr>
          <p:spPr>
            <a:xfrm>
              <a:off x="3743041" y="2469186"/>
              <a:ext cx="303110" cy="402011"/>
            </a:xfrm>
            <a:custGeom>
              <a:avLst/>
              <a:gdLst/>
              <a:ahLst/>
              <a:cxnLst/>
              <a:rect l="l" t="t" r="r" b="b"/>
              <a:pathLst>
                <a:path w="5158" h="6841" extrusionOk="0">
                  <a:moveTo>
                    <a:pt x="5070" y="4458"/>
                  </a:moveTo>
                  <a:cubicBezTo>
                    <a:pt x="5157" y="4699"/>
                    <a:pt x="3453" y="5398"/>
                    <a:pt x="3256" y="5201"/>
                  </a:cubicBezTo>
                  <a:cubicBezTo>
                    <a:pt x="3038" y="5026"/>
                    <a:pt x="1333" y="678"/>
                    <a:pt x="1005" y="766"/>
                  </a:cubicBezTo>
                  <a:cubicBezTo>
                    <a:pt x="678" y="853"/>
                    <a:pt x="1486" y="5813"/>
                    <a:pt x="1748" y="6294"/>
                  </a:cubicBezTo>
                  <a:lnTo>
                    <a:pt x="1464" y="6840"/>
                  </a:lnTo>
                  <a:cubicBezTo>
                    <a:pt x="1464" y="6840"/>
                    <a:pt x="0" y="547"/>
                    <a:pt x="831" y="285"/>
                  </a:cubicBezTo>
                  <a:cubicBezTo>
                    <a:pt x="1683" y="1"/>
                    <a:pt x="4939" y="4174"/>
                    <a:pt x="5070" y="44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52" name="Google Shape;1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75" y="3689500"/>
            <a:ext cx="5059775" cy="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"/>
          <p:cNvSpPr txBox="1">
            <a:spLocks noGrp="1"/>
          </p:cNvSpPr>
          <p:nvPr>
            <p:ph type="title"/>
          </p:nvPr>
        </p:nvSpPr>
        <p:spPr>
          <a:xfrm>
            <a:off x="730200" y="60055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Nội dung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16" name="Google Shape;316;p5"/>
          <p:cNvSpPr/>
          <p:nvPr/>
        </p:nvSpPr>
        <p:spPr>
          <a:xfrm flipH="1">
            <a:off x="1971954" y="1837118"/>
            <a:ext cx="728400" cy="70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/>
          <p:nvPr/>
        </p:nvSpPr>
        <p:spPr>
          <a:xfrm flipH="1">
            <a:off x="3934916" y="1837131"/>
            <a:ext cx="745500" cy="70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"/>
          <p:cNvSpPr/>
          <p:nvPr/>
        </p:nvSpPr>
        <p:spPr>
          <a:xfrm flipH="1">
            <a:off x="5820716" y="1837118"/>
            <a:ext cx="745500" cy="70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 txBox="1"/>
          <p:nvPr/>
        </p:nvSpPr>
        <p:spPr>
          <a:xfrm flipH="1">
            <a:off x="5343722" y="1236143"/>
            <a:ext cx="206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Kết quả đạt được</a:t>
            </a:r>
            <a:endParaRPr sz="19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21" name="Google Shape;321;p5"/>
          <p:cNvSpPr txBox="1"/>
          <p:nvPr/>
        </p:nvSpPr>
        <p:spPr>
          <a:xfrm flipH="1">
            <a:off x="1407016" y="1187450"/>
            <a:ext cx="1932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Tổng quan</a:t>
            </a:r>
            <a:endParaRPr sz="18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22" name="Google Shape;322;p5"/>
          <p:cNvSpPr txBox="1"/>
          <p:nvPr/>
        </p:nvSpPr>
        <p:spPr>
          <a:xfrm flipH="1">
            <a:off x="2563067" y="3838183"/>
            <a:ext cx="211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Hướng phát triển</a:t>
            </a:r>
            <a:endParaRPr sz="19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23" name="Google Shape;323;p5"/>
          <p:cNvSpPr txBox="1"/>
          <p:nvPr/>
        </p:nvSpPr>
        <p:spPr>
          <a:xfrm flipH="1">
            <a:off x="3339316" y="2667586"/>
            <a:ext cx="206842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Công nghệ sử dụng</a:t>
            </a:r>
            <a:endParaRPr sz="19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24" name="Google Shape;324;p5"/>
          <p:cNvSpPr/>
          <p:nvPr/>
        </p:nvSpPr>
        <p:spPr>
          <a:xfrm flipH="1">
            <a:off x="1698989" y="3683841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/>
          <p:nvPr/>
        </p:nvSpPr>
        <p:spPr>
          <a:xfrm flipH="1">
            <a:off x="5737949" y="1755806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"/>
          <p:cNvSpPr/>
          <p:nvPr/>
        </p:nvSpPr>
        <p:spPr>
          <a:xfrm flipH="1">
            <a:off x="3820895" y="1755818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"/>
          <p:cNvSpPr/>
          <p:nvPr/>
        </p:nvSpPr>
        <p:spPr>
          <a:xfrm flipH="1">
            <a:off x="1903830" y="1755806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01</a:t>
            </a:r>
            <a:endParaRPr sz="4000" b="0" i="0" u="none" strike="noStrike" cap="none">
              <a:solidFill>
                <a:schemeClr val="dk1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cxnSp>
        <p:nvCxnSpPr>
          <p:cNvPr id="329" name="Google Shape;329;p5"/>
          <p:cNvCxnSpPr>
            <a:stCxn id="325" idx="3"/>
            <a:endCxn id="326" idx="1"/>
          </p:cNvCxnSpPr>
          <p:nvPr/>
        </p:nvCxnSpPr>
        <p:spPr>
          <a:xfrm rot="10800000">
            <a:off x="4685549" y="2190206"/>
            <a:ext cx="10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5"/>
          <p:cNvCxnSpPr>
            <a:stCxn id="326" idx="3"/>
            <a:endCxn id="327" idx="1"/>
          </p:cNvCxnSpPr>
          <p:nvPr/>
        </p:nvCxnSpPr>
        <p:spPr>
          <a:xfrm rot="10800000">
            <a:off x="2768495" y="2190218"/>
            <a:ext cx="10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" name="Google Shape;331;p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24;p5">
            <a:extLst>
              <a:ext uri="{FF2B5EF4-FFF2-40B4-BE49-F238E27FC236}">
                <a16:creationId xmlns:a16="http://schemas.microsoft.com/office/drawing/2014/main" id="{265CC62D-CE51-1C11-A433-C50D6A1C98BD}"/>
              </a:ext>
            </a:extLst>
          </p:cNvPr>
          <p:cNvSpPr/>
          <p:nvPr/>
        </p:nvSpPr>
        <p:spPr>
          <a:xfrm flipH="1">
            <a:off x="5091653" y="3667634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2;p5">
            <a:extLst>
              <a:ext uri="{FF2B5EF4-FFF2-40B4-BE49-F238E27FC236}">
                <a16:creationId xmlns:a16="http://schemas.microsoft.com/office/drawing/2014/main" id="{CDDA3892-2E0B-AC0B-B36C-8AD1826AC0E3}"/>
              </a:ext>
            </a:extLst>
          </p:cNvPr>
          <p:cNvSpPr txBox="1"/>
          <p:nvPr/>
        </p:nvSpPr>
        <p:spPr>
          <a:xfrm flipH="1">
            <a:off x="6062663" y="3850251"/>
            <a:ext cx="211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Phân công công việc </a:t>
            </a:r>
            <a:endParaRPr sz="19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5614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Giới thiệu đề tài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343" name="Google Shape;343;p4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344" name="Google Shape;344;p4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4"/>
          <p:cNvSpPr/>
          <p:nvPr/>
        </p:nvSpPr>
        <p:spPr>
          <a:xfrm>
            <a:off x="2099350" y="3216475"/>
            <a:ext cx="4695300" cy="12039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"/>
          <p:cNvSpPr txBox="1">
            <a:spLocks noGrp="1"/>
          </p:cNvSpPr>
          <p:nvPr>
            <p:ph type="subTitle" idx="1"/>
          </p:nvPr>
        </p:nvSpPr>
        <p:spPr>
          <a:xfrm>
            <a:off x="2252050" y="3303475"/>
            <a:ext cx="4389900" cy="1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>
                <a:solidFill>
                  <a:srgbClr val="E94F2D"/>
                </a:solidFill>
              </a:rPr>
              <a:t>Ứng dụng web quản lý thú cưng</a:t>
            </a:r>
            <a:endParaRPr sz="2800" b="1">
              <a:solidFill>
                <a:srgbClr val="E94F2D"/>
              </a:solidFill>
            </a:endParaRPr>
          </a:p>
        </p:txBody>
      </p:sp>
      <p:sp>
        <p:nvSpPr>
          <p:cNvPr id="393" name="Google Shape;393;p4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396" name="Google Shape;396;p4"/>
          <p:cNvGrpSpPr/>
          <p:nvPr/>
        </p:nvGrpSpPr>
        <p:grpSpPr>
          <a:xfrm>
            <a:off x="558435" y="672175"/>
            <a:ext cx="1531922" cy="2338950"/>
            <a:chOff x="730210" y="2332025"/>
            <a:chExt cx="1531922" cy="2338950"/>
          </a:xfrm>
        </p:grpSpPr>
        <p:grpSp>
          <p:nvGrpSpPr>
            <p:cNvPr id="397" name="Google Shape;397;p4"/>
            <p:cNvGrpSpPr/>
            <p:nvPr/>
          </p:nvGrpSpPr>
          <p:grpSpPr>
            <a:xfrm>
              <a:off x="730210" y="2332025"/>
              <a:ext cx="1531922" cy="2338950"/>
              <a:chOff x="730210" y="2332025"/>
              <a:chExt cx="1531922" cy="2338950"/>
            </a:xfrm>
          </p:grpSpPr>
          <p:sp>
            <p:nvSpPr>
              <p:cNvPr id="398" name="Google Shape;398;p4"/>
              <p:cNvSpPr/>
              <p:nvPr/>
            </p:nvSpPr>
            <p:spPr>
              <a:xfrm>
                <a:off x="823859" y="3656795"/>
                <a:ext cx="932041" cy="1014180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886291" y="3732391"/>
                <a:ext cx="259807" cy="567153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929091" y="3778425"/>
                <a:ext cx="246569" cy="320584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960307" y="3803097"/>
                <a:ext cx="537516" cy="346836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730210" y="2512853"/>
                <a:ext cx="1035543" cy="680508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766316" y="2332025"/>
                <a:ext cx="984619" cy="93038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1487899" y="3061807"/>
                <a:ext cx="432360" cy="366618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1353105" y="2578595"/>
                <a:ext cx="839973" cy="647637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1767265" y="3168619"/>
                <a:ext cx="356765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1584857" y="3198255"/>
                <a:ext cx="182482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1533933" y="3025626"/>
                <a:ext cx="614767" cy="198955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1533933" y="3035555"/>
                <a:ext cx="50999" cy="18902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1290673" y="3239325"/>
                <a:ext cx="236715" cy="103652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1527314" y="3226162"/>
                <a:ext cx="55963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1239674" y="2719933"/>
                <a:ext cx="70781" cy="69126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1093446" y="2803803"/>
                <a:ext cx="74016" cy="70706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1192059" y="2802148"/>
                <a:ext cx="72361" cy="70706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1019430" y="3150566"/>
                <a:ext cx="72436" cy="70781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933980" y="3193291"/>
                <a:ext cx="69126" cy="69126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815660" y="3553292"/>
                <a:ext cx="70706" cy="69051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1837971" y="2861271"/>
                <a:ext cx="52653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948799" y="3033900"/>
                <a:ext cx="634474" cy="797173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1818264" y="3022391"/>
                <a:ext cx="443868" cy="223551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1722460" y="2800441"/>
                <a:ext cx="162560" cy="161269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1726483" y="2805745"/>
                <a:ext cx="155855" cy="154624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1738430" y="2760443"/>
                <a:ext cx="155916" cy="141271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1767748" y="2844401"/>
                <a:ext cx="66682" cy="6664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1693142" y="2805745"/>
                <a:ext cx="205226" cy="125296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"/>
              <p:cNvSpPr/>
              <p:nvPr/>
            </p:nvSpPr>
            <p:spPr>
              <a:xfrm>
                <a:off x="1719839" y="2884338"/>
                <a:ext cx="47969" cy="5207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1790423" y="2793734"/>
                <a:ext cx="78628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4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"/>
          <p:cNvSpPr txBox="1">
            <a:spLocks noGrp="1"/>
          </p:cNvSpPr>
          <p:nvPr>
            <p:ph type="title"/>
          </p:nvPr>
        </p:nvSpPr>
        <p:spPr>
          <a:xfrm>
            <a:off x="4618450" y="606550"/>
            <a:ext cx="411088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Giới thiệu Website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40" name="Google Shape;440;p6"/>
          <p:cNvSpPr txBox="1">
            <a:spLocks noGrp="1"/>
          </p:cNvSpPr>
          <p:nvPr>
            <p:ph type="subTitle" idx="1"/>
          </p:nvPr>
        </p:nvSpPr>
        <p:spPr>
          <a:xfrm>
            <a:off x="4827400" y="1398300"/>
            <a:ext cx="36291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" sz="1600"/>
              <a:t>Đề tài xây dựng ứng dụng web quản lý thú cưng.</a:t>
            </a:r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vi-VN" sz="1600"/>
              <a:t>Sản phẩm thân thiện với môi trường, an toàn cho tất cả mọi người.</a:t>
            </a:r>
            <a:endParaRPr lang="en-US" sz="1600"/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vi-VN" sz="1600"/>
              <a:t>Sản phẩm được đa dạng hóa, phù hợp với nhiều mục đích sử dụng khác nhau.</a:t>
            </a:r>
            <a:endParaRPr lang="en-US" sz="1600"/>
          </a:p>
          <a:p>
            <a:pPr marL="412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r>
              <a:rPr lang="en-US" sz="1600"/>
              <a:t>G</a:t>
            </a:r>
            <a:r>
              <a:rPr lang="vi-VN" sz="1600"/>
              <a:t>iá bán </a:t>
            </a:r>
            <a:r>
              <a:rPr lang="en-US" sz="1600"/>
              <a:t>thú cưng </a:t>
            </a:r>
            <a:r>
              <a:rPr lang="vi-VN" sz="1600"/>
              <a:t>được thống nhất trên cả nước và phù hợp với túi tiền của nhiều khách h</a:t>
            </a:r>
            <a:r>
              <a:rPr lang="en-US" sz="1600"/>
              <a:t>à</a:t>
            </a:r>
            <a:r>
              <a:rPr lang="vi-VN" sz="1600"/>
              <a:t>ng</a:t>
            </a:r>
            <a:r>
              <a:rPr lang="en-US" sz="1600"/>
              <a:t>.</a:t>
            </a:r>
            <a:endParaRPr lang="vi-VN" sz="1600"/>
          </a:p>
        </p:txBody>
      </p:sp>
      <p:sp>
        <p:nvSpPr>
          <p:cNvPr id="441" name="Google Shape;441;p6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6"/>
          <p:cNvGrpSpPr/>
          <p:nvPr/>
        </p:nvGrpSpPr>
        <p:grpSpPr>
          <a:xfrm>
            <a:off x="1530066" y="969065"/>
            <a:ext cx="1918320" cy="3050377"/>
            <a:chOff x="2213671" y="2199570"/>
            <a:chExt cx="1110782" cy="1927446"/>
          </a:xfrm>
        </p:grpSpPr>
        <p:sp>
          <p:nvSpPr>
            <p:cNvPr id="444" name="Google Shape;444;p6"/>
            <p:cNvSpPr/>
            <p:nvPr/>
          </p:nvSpPr>
          <p:spPr>
            <a:xfrm>
              <a:off x="2669573" y="2199570"/>
              <a:ext cx="309515" cy="255569"/>
            </a:xfrm>
            <a:custGeom>
              <a:avLst/>
              <a:gdLst/>
              <a:ahLst/>
              <a:cxnLst/>
              <a:rect l="l" t="t" r="r" b="b"/>
              <a:pathLst>
                <a:path w="5267" h="4349" extrusionOk="0">
                  <a:moveTo>
                    <a:pt x="5201" y="4239"/>
                  </a:moveTo>
                  <a:cubicBezTo>
                    <a:pt x="5266" y="4174"/>
                    <a:pt x="2294" y="0"/>
                    <a:pt x="940" y="481"/>
                  </a:cubicBezTo>
                  <a:cubicBezTo>
                    <a:pt x="0" y="830"/>
                    <a:pt x="874" y="3409"/>
                    <a:pt x="874" y="3409"/>
                  </a:cubicBezTo>
                  <a:lnTo>
                    <a:pt x="1289" y="3343"/>
                  </a:lnTo>
                  <a:cubicBezTo>
                    <a:pt x="1289" y="3343"/>
                    <a:pt x="590" y="983"/>
                    <a:pt x="1093" y="896"/>
                  </a:cubicBezTo>
                  <a:cubicBezTo>
                    <a:pt x="1595" y="830"/>
                    <a:pt x="3300" y="3234"/>
                    <a:pt x="3562" y="3693"/>
                  </a:cubicBezTo>
                  <a:cubicBezTo>
                    <a:pt x="3802" y="4174"/>
                    <a:pt x="5069" y="4348"/>
                    <a:pt x="5201" y="42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2700366" y="2232949"/>
              <a:ext cx="184933" cy="187519"/>
            </a:xfrm>
            <a:custGeom>
              <a:avLst/>
              <a:gdLst/>
              <a:ahLst/>
              <a:cxnLst/>
              <a:rect l="l" t="t" r="r" b="b"/>
              <a:pathLst>
                <a:path w="3147" h="3191" extrusionOk="0">
                  <a:moveTo>
                    <a:pt x="481" y="131"/>
                  </a:moveTo>
                  <a:cubicBezTo>
                    <a:pt x="896" y="0"/>
                    <a:pt x="2011" y="1005"/>
                    <a:pt x="2579" y="1901"/>
                  </a:cubicBezTo>
                  <a:cubicBezTo>
                    <a:pt x="3125" y="2775"/>
                    <a:pt x="3147" y="3190"/>
                    <a:pt x="3147" y="3190"/>
                  </a:cubicBezTo>
                  <a:lnTo>
                    <a:pt x="590" y="3147"/>
                  </a:lnTo>
                  <a:cubicBezTo>
                    <a:pt x="590" y="3147"/>
                    <a:pt x="0" y="306"/>
                    <a:pt x="481" y="15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2213671" y="3309002"/>
              <a:ext cx="412295" cy="540638"/>
            </a:xfrm>
            <a:custGeom>
              <a:avLst/>
              <a:gdLst/>
              <a:ahLst/>
              <a:cxnLst/>
              <a:rect l="l" t="t" r="r" b="b"/>
              <a:pathLst>
                <a:path w="7016" h="9200" extrusionOk="0">
                  <a:moveTo>
                    <a:pt x="2842" y="110"/>
                  </a:moveTo>
                  <a:lnTo>
                    <a:pt x="5726" y="2644"/>
                  </a:lnTo>
                  <a:cubicBezTo>
                    <a:pt x="5835" y="2753"/>
                    <a:pt x="5857" y="2906"/>
                    <a:pt x="5791" y="3038"/>
                  </a:cubicBezTo>
                  <a:lnTo>
                    <a:pt x="4502" y="5769"/>
                  </a:lnTo>
                  <a:cubicBezTo>
                    <a:pt x="4437" y="5944"/>
                    <a:pt x="4502" y="6140"/>
                    <a:pt x="4677" y="6206"/>
                  </a:cubicBezTo>
                  <a:lnTo>
                    <a:pt x="6797" y="7233"/>
                  </a:lnTo>
                  <a:cubicBezTo>
                    <a:pt x="6950" y="7298"/>
                    <a:pt x="7015" y="7495"/>
                    <a:pt x="6950" y="7648"/>
                  </a:cubicBezTo>
                  <a:lnTo>
                    <a:pt x="6491" y="8828"/>
                  </a:lnTo>
                  <a:cubicBezTo>
                    <a:pt x="6316" y="9199"/>
                    <a:pt x="5770" y="9003"/>
                    <a:pt x="5857" y="8609"/>
                  </a:cubicBezTo>
                  <a:lnTo>
                    <a:pt x="5944" y="8347"/>
                  </a:lnTo>
                  <a:cubicBezTo>
                    <a:pt x="5988" y="8172"/>
                    <a:pt x="5901" y="7998"/>
                    <a:pt x="5748" y="7932"/>
                  </a:cubicBezTo>
                  <a:lnTo>
                    <a:pt x="3213" y="6883"/>
                  </a:lnTo>
                  <a:cubicBezTo>
                    <a:pt x="3060" y="6840"/>
                    <a:pt x="2973" y="6665"/>
                    <a:pt x="3016" y="6512"/>
                  </a:cubicBezTo>
                  <a:lnTo>
                    <a:pt x="3366" y="5004"/>
                  </a:lnTo>
                  <a:cubicBezTo>
                    <a:pt x="3388" y="4873"/>
                    <a:pt x="3322" y="4720"/>
                    <a:pt x="3213" y="4654"/>
                  </a:cubicBezTo>
                  <a:lnTo>
                    <a:pt x="198" y="2732"/>
                  </a:lnTo>
                  <a:cubicBezTo>
                    <a:pt x="23" y="2622"/>
                    <a:pt x="1" y="2360"/>
                    <a:pt x="154" y="2207"/>
                  </a:cubicBezTo>
                  <a:lnTo>
                    <a:pt x="2405" y="110"/>
                  </a:lnTo>
                  <a:cubicBezTo>
                    <a:pt x="2514" y="0"/>
                    <a:pt x="2710" y="0"/>
                    <a:pt x="2842" y="11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2908396" y="3020053"/>
              <a:ext cx="272258" cy="484165"/>
            </a:xfrm>
            <a:custGeom>
              <a:avLst/>
              <a:gdLst/>
              <a:ahLst/>
              <a:cxnLst/>
              <a:rect l="l" t="t" r="r" b="b"/>
              <a:pathLst>
                <a:path w="4633" h="8239" extrusionOk="0">
                  <a:moveTo>
                    <a:pt x="4021" y="4371"/>
                  </a:moveTo>
                  <a:lnTo>
                    <a:pt x="2666" y="1"/>
                  </a:lnTo>
                  <a:lnTo>
                    <a:pt x="0" y="4502"/>
                  </a:lnTo>
                  <a:cubicBezTo>
                    <a:pt x="0" y="4502"/>
                    <a:pt x="2557" y="8239"/>
                    <a:pt x="3234" y="7911"/>
                  </a:cubicBezTo>
                  <a:cubicBezTo>
                    <a:pt x="3933" y="7583"/>
                    <a:pt x="4633" y="5354"/>
                    <a:pt x="4633" y="53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2461543" y="2311283"/>
              <a:ext cx="152848" cy="260682"/>
            </a:xfrm>
            <a:custGeom>
              <a:avLst/>
              <a:gdLst/>
              <a:ahLst/>
              <a:cxnLst/>
              <a:rect l="l" t="t" r="r" b="b"/>
              <a:pathLst>
                <a:path w="2601" h="4436" extrusionOk="0">
                  <a:moveTo>
                    <a:pt x="525" y="219"/>
                  </a:moveTo>
                  <a:cubicBezTo>
                    <a:pt x="109" y="393"/>
                    <a:pt x="0" y="1989"/>
                    <a:pt x="219" y="3037"/>
                  </a:cubicBezTo>
                  <a:cubicBezTo>
                    <a:pt x="459" y="4108"/>
                    <a:pt x="743" y="4436"/>
                    <a:pt x="743" y="4436"/>
                  </a:cubicBezTo>
                  <a:lnTo>
                    <a:pt x="2600" y="2535"/>
                  </a:lnTo>
                  <a:cubicBezTo>
                    <a:pt x="2600" y="2535"/>
                    <a:pt x="1005" y="0"/>
                    <a:pt x="525" y="2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2420407" y="2370342"/>
              <a:ext cx="851446" cy="1755369"/>
            </a:xfrm>
            <a:custGeom>
              <a:avLst/>
              <a:gdLst/>
              <a:ahLst/>
              <a:cxnLst/>
              <a:rect l="l" t="t" r="r" b="b"/>
              <a:pathLst>
                <a:path w="14489" h="29871" extrusionOk="0">
                  <a:moveTo>
                    <a:pt x="4196" y="765"/>
                  </a:moveTo>
                  <a:cubicBezTo>
                    <a:pt x="1924" y="1617"/>
                    <a:pt x="1" y="3824"/>
                    <a:pt x="897" y="6424"/>
                  </a:cubicBezTo>
                  <a:cubicBezTo>
                    <a:pt x="1793" y="9003"/>
                    <a:pt x="3759" y="8500"/>
                    <a:pt x="3978" y="9221"/>
                  </a:cubicBezTo>
                  <a:cubicBezTo>
                    <a:pt x="4196" y="9964"/>
                    <a:pt x="1815" y="16432"/>
                    <a:pt x="3432" y="18683"/>
                  </a:cubicBezTo>
                  <a:cubicBezTo>
                    <a:pt x="3432" y="18683"/>
                    <a:pt x="2710" y="22004"/>
                    <a:pt x="2273" y="23097"/>
                  </a:cubicBezTo>
                  <a:cubicBezTo>
                    <a:pt x="1836" y="24167"/>
                    <a:pt x="351" y="27292"/>
                    <a:pt x="3366" y="28581"/>
                  </a:cubicBezTo>
                  <a:cubicBezTo>
                    <a:pt x="6360" y="29870"/>
                    <a:pt x="7933" y="27882"/>
                    <a:pt x="8414" y="27838"/>
                  </a:cubicBezTo>
                  <a:cubicBezTo>
                    <a:pt x="9615" y="28647"/>
                    <a:pt x="11167" y="28669"/>
                    <a:pt x="12390" y="27882"/>
                  </a:cubicBezTo>
                  <a:cubicBezTo>
                    <a:pt x="14488" y="26549"/>
                    <a:pt x="14248" y="24648"/>
                    <a:pt x="13243" y="22223"/>
                  </a:cubicBezTo>
                  <a:cubicBezTo>
                    <a:pt x="12237" y="19797"/>
                    <a:pt x="10948" y="17612"/>
                    <a:pt x="11036" y="14881"/>
                  </a:cubicBezTo>
                  <a:cubicBezTo>
                    <a:pt x="11123" y="12149"/>
                    <a:pt x="12084" y="11778"/>
                    <a:pt x="10183" y="8325"/>
                  </a:cubicBezTo>
                  <a:cubicBezTo>
                    <a:pt x="9178" y="6993"/>
                    <a:pt x="11516" y="5944"/>
                    <a:pt x="10642" y="2972"/>
                  </a:cubicBezTo>
                  <a:cubicBezTo>
                    <a:pt x="9790" y="0"/>
                    <a:pt x="6032" y="66"/>
                    <a:pt x="4218" y="76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2607928" y="3346201"/>
              <a:ext cx="389083" cy="224776"/>
            </a:xfrm>
            <a:custGeom>
              <a:avLst/>
              <a:gdLst/>
              <a:ahLst/>
              <a:cxnLst/>
              <a:rect l="l" t="t" r="r" b="b"/>
              <a:pathLst>
                <a:path w="6621" h="3825" extrusionOk="0">
                  <a:moveTo>
                    <a:pt x="241" y="2077"/>
                  </a:moveTo>
                  <a:cubicBezTo>
                    <a:pt x="241" y="2077"/>
                    <a:pt x="153" y="2492"/>
                    <a:pt x="0" y="3060"/>
                  </a:cubicBezTo>
                  <a:cubicBezTo>
                    <a:pt x="328" y="3584"/>
                    <a:pt x="940" y="3825"/>
                    <a:pt x="1530" y="3716"/>
                  </a:cubicBezTo>
                  <a:cubicBezTo>
                    <a:pt x="2863" y="3432"/>
                    <a:pt x="6621" y="1"/>
                    <a:pt x="6621" y="1"/>
                  </a:cubicBezTo>
                  <a:cubicBezTo>
                    <a:pt x="6621" y="1"/>
                    <a:pt x="1967" y="2951"/>
                    <a:pt x="241" y="20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2736330" y="2605286"/>
              <a:ext cx="65523" cy="46307"/>
            </a:xfrm>
            <a:custGeom>
              <a:avLst/>
              <a:gdLst/>
              <a:ahLst/>
              <a:cxnLst/>
              <a:rect l="l" t="t" r="r" b="b"/>
              <a:pathLst>
                <a:path w="1115" h="788" extrusionOk="0">
                  <a:moveTo>
                    <a:pt x="44" y="525"/>
                  </a:moveTo>
                  <a:cubicBezTo>
                    <a:pt x="0" y="635"/>
                    <a:pt x="525" y="788"/>
                    <a:pt x="721" y="700"/>
                  </a:cubicBezTo>
                  <a:cubicBezTo>
                    <a:pt x="918" y="613"/>
                    <a:pt x="1115" y="154"/>
                    <a:pt x="1027" y="88"/>
                  </a:cubicBezTo>
                  <a:cubicBezTo>
                    <a:pt x="962" y="1"/>
                    <a:pt x="197" y="241"/>
                    <a:pt x="44" y="52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727339" y="2624561"/>
              <a:ext cx="114357" cy="70694"/>
            </a:xfrm>
            <a:custGeom>
              <a:avLst/>
              <a:gdLst/>
              <a:ahLst/>
              <a:cxnLst/>
              <a:rect l="l" t="t" r="r" b="b"/>
              <a:pathLst>
                <a:path w="1946" h="1203" extrusionOk="0">
                  <a:moveTo>
                    <a:pt x="1858" y="23"/>
                  </a:moveTo>
                  <a:cubicBezTo>
                    <a:pt x="1901" y="263"/>
                    <a:pt x="1748" y="503"/>
                    <a:pt x="1530" y="569"/>
                  </a:cubicBezTo>
                  <a:cubicBezTo>
                    <a:pt x="1421" y="613"/>
                    <a:pt x="1290" y="613"/>
                    <a:pt x="1180" y="569"/>
                  </a:cubicBezTo>
                  <a:cubicBezTo>
                    <a:pt x="1071" y="547"/>
                    <a:pt x="962" y="481"/>
                    <a:pt x="918" y="372"/>
                  </a:cubicBezTo>
                  <a:cubicBezTo>
                    <a:pt x="896" y="350"/>
                    <a:pt x="874" y="350"/>
                    <a:pt x="853" y="372"/>
                  </a:cubicBezTo>
                  <a:cubicBezTo>
                    <a:pt x="853" y="394"/>
                    <a:pt x="853" y="416"/>
                    <a:pt x="853" y="438"/>
                  </a:cubicBezTo>
                  <a:cubicBezTo>
                    <a:pt x="853" y="481"/>
                    <a:pt x="853" y="525"/>
                    <a:pt x="853" y="547"/>
                  </a:cubicBezTo>
                  <a:cubicBezTo>
                    <a:pt x="853" y="634"/>
                    <a:pt x="831" y="722"/>
                    <a:pt x="809" y="787"/>
                  </a:cubicBezTo>
                  <a:cubicBezTo>
                    <a:pt x="787" y="897"/>
                    <a:pt x="721" y="984"/>
                    <a:pt x="634" y="1071"/>
                  </a:cubicBezTo>
                  <a:cubicBezTo>
                    <a:pt x="503" y="1159"/>
                    <a:pt x="350" y="1159"/>
                    <a:pt x="197" y="1115"/>
                  </a:cubicBezTo>
                  <a:cubicBezTo>
                    <a:pt x="153" y="1093"/>
                    <a:pt x="88" y="1071"/>
                    <a:pt x="66" y="1028"/>
                  </a:cubicBezTo>
                  <a:cubicBezTo>
                    <a:pt x="44" y="984"/>
                    <a:pt x="0" y="1006"/>
                    <a:pt x="0" y="1028"/>
                  </a:cubicBezTo>
                  <a:cubicBezTo>
                    <a:pt x="44" y="1093"/>
                    <a:pt x="88" y="1137"/>
                    <a:pt x="131" y="1137"/>
                  </a:cubicBezTo>
                  <a:cubicBezTo>
                    <a:pt x="197" y="1181"/>
                    <a:pt x="284" y="1203"/>
                    <a:pt x="372" y="1203"/>
                  </a:cubicBezTo>
                  <a:cubicBezTo>
                    <a:pt x="568" y="1203"/>
                    <a:pt x="743" y="1093"/>
                    <a:pt x="831" y="918"/>
                  </a:cubicBezTo>
                  <a:cubicBezTo>
                    <a:pt x="853" y="831"/>
                    <a:pt x="896" y="744"/>
                    <a:pt x="896" y="656"/>
                  </a:cubicBezTo>
                  <a:cubicBezTo>
                    <a:pt x="918" y="613"/>
                    <a:pt x="918" y="569"/>
                    <a:pt x="918" y="525"/>
                  </a:cubicBezTo>
                  <a:cubicBezTo>
                    <a:pt x="918" y="503"/>
                    <a:pt x="918" y="481"/>
                    <a:pt x="918" y="438"/>
                  </a:cubicBezTo>
                  <a:lnTo>
                    <a:pt x="918" y="416"/>
                  </a:lnTo>
                  <a:lnTo>
                    <a:pt x="874" y="416"/>
                  </a:lnTo>
                  <a:cubicBezTo>
                    <a:pt x="918" y="503"/>
                    <a:pt x="984" y="569"/>
                    <a:pt x="1071" y="591"/>
                  </a:cubicBezTo>
                  <a:cubicBezTo>
                    <a:pt x="1180" y="634"/>
                    <a:pt x="1290" y="678"/>
                    <a:pt x="1399" y="678"/>
                  </a:cubicBezTo>
                  <a:cubicBezTo>
                    <a:pt x="1595" y="656"/>
                    <a:pt x="1792" y="547"/>
                    <a:pt x="1879" y="372"/>
                  </a:cubicBezTo>
                  <a:cubicBezTo>
                    <a:pt x="1923" y="263"/>
                    <a:pt x="1945" y="154"/>
                    <a:pt x="1923" y="23"/>
                  </a:cubicBezTo>
                  <a:cubicBezTo>
                    <a:pt x="1923" y="1"/>
                    <a:pt x="1858" y="1"/>
                    <a:pt x="1858" y="4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709357" y="2831298"/>
              <a:ext cx="453313" cy="1227660"/>
            </a:xfrm>
            <a:custGeom>
              <a:avLst/>
              <a:gdLst/>
              <a:ahLst/>
              <a:cxnLst/>
              <a:rect l="l" t="t" r="r" b="b"/>
              <a:pathLst>
                <a:path w="7714" h="20891" extrusionOk="0">
                  <a:moveTo>
                    <a:pt x="6643" y="10336"/>
                  </a:moveTo>
                  <a:lnTo>
                    <a:pt x="6643" y="10314"/>
                  </a:lnTo>
                  <a:cubicBezTo>
                    <a:pt x="6272" y="9265"/>
                    <a:pt x="6097" y="8151"/>
                    <a:pt x="6119" y="7037"/>
                  </a:cubicBezTo>
                  <a:cubicBezTo>
                    <a:pt x="6206" y="4305"/>
                    <a:pt x="7167" y="3934"/>
                    <a:pt x="5266" y="481"/>
                  </a:cubicBezTo>
                  <a:cubicBezTo>
                    <a:pt x="5157" y="328"/>
                    <a:pt x="5070" y="176"/>
                    <a:pt x="5026" y="1"/>
                  </a:cubicBezTo>
                  <a:cubicBezTo>
                    <a:pt x="3802" y="1203"/>
                    <a:pt x="2164" y="1902"/>
                    <a:pt x="437" y="1880"/>
                  </a:cubicBezTo>
                  <a:lnTo>
                    <a:pt x="0" y="1880"/>
                  </a:lnTo>
                  <a:cubicBezTo>
                    <a:pt x="328" y="2208"/>
                    <a:pt x="481" y="2754"/>
                    <a:pt x="896" y="3606"/>
                  </a:cubicBezTo>
                  <a:cubicBezTo>
                    <a:pt x="1661" y="5201"/>
                    <a:pt x="809" y="6927"/>
                    <a:pt x="678" y="8916"/>
                  </a:cubicBezTo>
                  <a:cubicBezTo>
                    <a:pt x="547" y="10904"/>
                    <a:pt x="459" y="15733"/>
                    <a:pt x="1290" y="17328"/>
                  </a:cubicBezTo>
                  <a:cubicBezTo>
                    <a:pt x="1923" y="18574"/>
                    <a:pt x="1923" y="20213"/>
                    <a:pt x="1901" y="20890"/>
                  </a:cubicBezTo>
                  <a:cubicBezTo>
                    <a:pt x="2732" y="20541"/>
                    <a:pt x="3256" y="20038"/>
                    <a:pt x="3497" y="20016"/>
                  </a:cubicBezTo>
                  <a:cubicBezTo>
                    <a:pt x="4087" y="20409"/>
                    <a:pt x="4764" y="20628"/>
                    <a:pt x="5485" y="20650"/>
                  </a:cubicBezTo>
                  <a:cubicBezTo>
                    <a:pt x="7714" y="19098"/>
                    <a:pt x="6949" y="11210"/>
                    <a:pt x="6643" y="103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407596" y="2289422"/>
              <a:ext cx="208087" cy="369867"/>
            </a:xfrm>
            <a:custGeom>
              <a:avLst/>
              <a:gdLst/>
              <a:ahLst/>
              <a:cxnLst/>
              <a:rect l="l" t="t" r="r" b="b"/>
              <a:pathLst>
                <a:path w="3541" h="6294" extrusionOk="0">
                  <a:moveTo>
                    <a:pt x="896" y="6294"/>
                  </a:moveTo>
                  <a:cubicBezTo>
                    <a:pt x="809" y="6294"/>
                    <a:pt x="0" y="1028"/>
                    <a:pt x="1355" y="416"/>
                  </a:cubicBezTo>
                  <a:cubicBezTo>
                    <a:pt x="2317" y="1"/>
                    <a:pt x="3540" y="2557"/>
                    <a:pt x="3540" y="2557"/>
                  </a:cubicBezTo>
                  <a:lnTo>
                    <a:pt x="3169" y="2798"/>
                  </a:lnTo>
                  <a:cubicBezTo>
                    <a:pt x="3169" y="2798"/>
                    <a:pt x="1989" y="547"/>
                    <a:pt x="1552" y="831"/>
                  </a:cubicBezTo>
                  <a:cubicBezTo>
                    <a:pt x="1115" y="1137"/>
                    <a:pt x="1596" y="4174"/>
                    <a:pt x="1749" y="4699"/>
                  </a:cubicBezTo>
                  <a:cubicBezTo>
                    <a:pt x="1901" y="5223"/>
                    <a:pt x="1093" y="6294"/>
                    <a:pt x="896" y="629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2622032" y="3233254"/>
              <a:ext cx="408417" cy="294060"/>
            </a:xfrm>
            <a:custGeom>
              <a:avLst/>
              <a:gdLst/>
              <a:ahLst/>
              <a:cxnLst/>
              <a:rect l="l" t="t" r="r" b="b"/>
              <a:pathLst>
                <a:path w="6950" h="5004" extrusionOk="0">
                  <a:moveTo>
                    <a:pt x="6162" y="721"/>
                  </a:moveTo>
                  <a:cubicBezTo>
                    <a:pt x="5835" y="393"/>
                    <a:pt x="3234" y="1464"/>
                    <a:pt x="2841" y="1464"/>
                  </a:cubicBezTo>
                  <a:cubicBezTo>
                    <a:pt x="2448" y="1464"/>
                    <a:pt x="2229" y="0"/>
                    <a:pt x="2229" y="0"/>
                  </a:cubicBezTo>
                  <a:lnTo>
                    <a:pt x="1" y="3999"/>
                  </a:lnTo>
                  <a:cubicBezTo>
                    <a:pt x="197" y="4436"/>
                    <a:pt x="569" y="4742"/>
                    <a:pt x="1028" y="4873"/>
                  </a:cubicBezTo>
                  <a:cubicBezTo>
                    <a:pt x="1530" y="5004"/>
                    <a:pt x="6425" y="2447"/>
                    <a:pt x="6687" y="2141"/>
                  </a:cubicBezTo>
                  <a:cubicBezTo>
                    <a:pt x="6949" y="1836"/>
                    <a:pt x="6512" y="1049"/>
                    <a:pt x="6162" y="7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435863" y="3961299"/>
              <a:ext cx="332610" cy="165717"/>
            </a:xfrm>
            <a:custGeom>
              <a:avLst/>
              <a:gdLst/>
              <a:ahLst/>
              <a:cxnLst/>
              <a:rect l="l" t="t" r="r" b="b"/>
              <a:pathLst>
                <a:path w="5660" h="2820" extrusionOk="0">
                  <a:moveTo>
                    <a:pt x="1770" y="438"/>
                  </a:moveTo>
                  <a:cubicBezTo>
                    <a:pt x="2797" y="0"/>
                    <a:pt x="4742" y="328"/>
                    <a:pt x="5485" y="1945"/>
                  </a:cubicBezTo>
                  <a:cubicBezTo>
                    <a:pt x="5660" y="2710"/>
                    <a:pt x="1333" y="2819"/>
                    <a:pt x="656" y="2360"/>
                  </a:cubicBezTo>
                  <a:cubicBezTo>
                    <a:pt x="0" y="1902"/>
                    <a:pt x="1136" y="678"/>
                    <a:pt x="1770" y="41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009825" y="3930505"/>
              <a:ext cx="314628" cy="155433"/>
            </a:xfrm>
            <a:custGeom>
              <a:avLst/>
              <a:gdLst/>
              <a:ahLst/>
              <a:cxnLst/>
              <a:rect l="l" t="t" r="r" b="b"/>
              <a:pathLst>
                <a:path w="5354" h="2645" extrusionOk="0">
                  <a:moveTo>
                    <a:pt x="3671" y="393"/>
                  </a:moveTo>
                  <a:cubicBezTo>
                    <a:pt x="2710" y="0"/>
                    <a:pt x="875" y="306"/>
                    <a:pt x="175" y="1836"/>
                  </a:cubicBezTo>
                  <a:cubicBezTo>
                    <a:pt x="1" y="2535"/>
                    <a:pt x="4087" y="2644"/>
                    <a:pt x="4720" y="2207"/>
                  </a:cubicBezTo>
                  <a:cubicBezTo>
                    <a:pt x="5354" y="1770"/>
                    <a:pt x="4261" y="634"/>
                    <a:pt x="3671" y="39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112547" y="3226789"/>
              <a:ext cx="109185" cy="150321"/>
            </a:xfrm>
            <a:custGeom>
              <a:avLst/>
              <a:gdLst/>
              <a:ahLst/>
              <a:cxnLst/>
              <a:rect l="l" t="t" r="r" b="b"/>
              <a:pathLst>
                <a:path w="1858" h="2558" extrusionOk="0">
                  <a:moveTo>
                    <a:pt x="219" y="329"/>
                  </a:moveTo>
                  <a:cubicBezTo>
                    <a:pt x="372" y="1"/>
                    <a:pt x="765" y="66"/>
                    <a:pt x="1071" y="176"/>
                  </a:cubicBezTo>
                  <a:cubicBezTo>
                    <a:pt x="1399" y="285"/>
                    <a:pt x="1858" y="1661"/>
                    <a:pt x="1486" y="2098"/>
                  </a:cubicBezTo>
                  <a:cubicBezTo>
                    <a:pt x="1093" y="2557"/>
                    <a:pt x="503" y="2448"/>
                    <a:pt x="350" y="2098"/>
                  </a:cubicBezTo>
                  <a:cubicBezTo>
                    <a:pt x="197" y="1771"/>
                    <a:pt x="1" y="744"/>
                    <a:pt x="219" y="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925085" y="2574493"/>
              <a:ext cx="101487" cy="100194"/>
            </a:xfrm>
            <a:custGeom>
              <a:avLst/>
              <a:gdLst/>
              <a:ahLst/>
              <a:cxnLst/>
              <a:rect l="l" t="t" r="r" b="b"/>
              <a:pathLst>
                <a:path w="1727" h="1705" extrusionOk="0">
                  <a:moveTo>
                    <a:pt x="1727" y="722"/>
                  </a:moveTo>
                  <a:cubicBezTo>
                    <a:pt x="1727" y="1377"/>
                    <a:pt x="940" y="1705"/>
                    <a:pt x="459" y="1246"/>
                  </a:cubicBezTo>
                  <a:cubicBezTo>
                    <a:pt x="0" y="787"/>
                    <a:pt x="328" y="1"/>
                    <a:pt x="984" y="1"/>
                  </a:cubicBezTo>
                  <a:cubicBezTo>
                    <a:pt x="1399" y="1"/>
                    <a:pt x="1727" y="328"/>
                    <a:pt x="1727" y="722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561679" y="2733748"/>
              <a:ext cx="100194" cy="101487"/>
            </a:xfrm>
            <a:custGeom>
              <a:avLst/>
              <a:gdLst/>
              <a:ahLst/>
              <a:cxnLst/>
              <a:rect l="l" t="t" r="r" b="b"/>
              <a:pathLst>
                <a:path w="1705" h="1727" extrusionOk="0">
                  <a:moveTo>
                    <a:pt x="1705" y="743"/>
                  </a:moveTo>
                  <a:cubicBezTo>
                    <a:pt x="1705" y="1399"/>
                    <a:pt x="918" y="1726"/>
                    <a:pt x="459" y="1267"/>
                  </a:cubicBezTo>
                  <a:cubicBezTo>
                    <a:pt x="1" y="787"/>
                    <a:pt x="328" y="0"/>
                    <a:pt x="984" y="0"/>
                  </a:cubicBezTo>
                  <a:cubicBezTo>
                    <a:pt x="1377" y="0"/>
                    <a:pt x="1705" y="328"/>
                    <a:pt x="1705" y="743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814665" y="2453789"/>
              <a:ext cx="147735" cy="141330"/>
            </a:xfrm>
            <a:custGeom>
              <a:avLst/>
              <a:gdLst/>
              <a:ahLst/>
              <a:cxnLst/>
              <a:rect l="l" t="t" r="r" b="b"/>
              <a:pathLst>
                <a:path w="2514" h="2405" extrusionOk="0">
                  <a:moveTo>
                    <a:pt x="2142" y="722"/>
                  </a:moveTo>
                  <a:cubicBezTo>
                    <a:pt x="2513" y="1552"/>
                    <a:pt x="1705" y="2404"/>
                    <a:pt x="874" y="2076"/>
                  </a:cubicBezTo>
                  <a:cubicBezTo>
                    <a:pt x="44" y="1770"/>
                    <a:pt x="0" y="591"/>
                    <a:pt x="809" y="219"/>
                  </a:cubicBezTo>
                  <a:cubicBezTo>
                    <a:pt x="1311" y="1"/>
                    <a:pt x="1901" y="219"/>
                    <a:pt x="2142" y="7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2818484" y="2458902"/>
              <a:ext cx="140037" cy="133632"/>
            </a:xfrm>
            <a:custGeom>
              <a:avLst/>
              <a:gdLst/>
              <a:ahLst/>
              <a:cxnLst/>
              <a:rect l="l" t="t" r="r" b="b"/>
              <a:pathLst>
                <a:path w="2383" h="2274" extrusionOk="0">
                  <a:moveTo>
                    <a:pt x="2033" y="700"/>
                  </a:moveTo>
                  <a:cubicBezTo>
                    <a:pt x="2382" y="1465"/>
                    <a:pt x="1618" y="2273"/>
                    <a:pt x="831" y="1968"/>
                  </a:cubicBezTo>
                  <a:cubicBezTo>
                    <a:pt x="44" y="1683"/>
                    <a:pt x="1" y="569"/>
                    <a:pt x="787" y="219"/>
                  </a:cubicBezTo>
                  <a:cubicBezTo>
                    <a:pt x="1268" y="1"/>
                    <a:pt x="1814" y="219"/>
                    <a:pt x="2033" y="700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2800502" y="2429401"/>
              <a:ext cx="151614" cy="161839"/>
            </a:xfrm>
            <a:custGeom>
              <a:avLst/>
              <a:gdLst/>
              <a:ahLst/>
              <a:cxnLst/>
              <a:rect l="l" t="t" r="r" b="b"/>
              <a:pathLst>
                <a:path w="2580" h="2754" extrusionOk="0">
                  <a:moveTo>
                    <a:pt x="372" y="2754"/>
                  </a:moveTo>
                  <a:cubicBezTo>
                    <a:pt x="241" y="2054"/>
                    <a:pt x="525" y="1377"/>
                    <a:pt x="1093" y="984"/>
                  </a:cubicBezTo>
                  <a:cubicBezTo>
                    <a:pt x="1814" y="481"/>
                    <a:pt x="2339" y="700"/>
                    <a:pt x="2339" y="700"/>
                  </a:cubicBezTo>
                  <a:cubicBezTo>
                    <a:pt x="2404" y="853"/>
                    <a:pt x="2470" y="1006"/>
                    <a:pt x="2514" y="1158"/>
                  </a:cubicBezTo>
                  <a:cubicBezTo>
                    <a:pt x="2579" y="787"/>
                    <a:pt x="2579" y="394"/>
                    <a:pt x="2514" y="0"/>
                  </a:cubicBezTo>
                  <a:cubicBezTo>
                    <a:pt x="2470" y="131"/>
                    <a:pt x="2404" y="263"/>
                    <a:pt x="2317" y="350"/>
                  </a:cubicBezTo>
                  <a:cubicBezTo>
                    <a:pt x="1814" y="328"/>
                    <a:pt x="1312" y="459"/>
                    <a:pt x="897" y="721"/>
                  </a:cubicBezTo>
                  <a:cubicBezTo>
                    <a:pt x="307" y="1093"/>
                    <a:pt x="1" y="1748"/>
                    <a:pt x="372" y="275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2806966" y="2519254"/>
              <a:ext cx="14162" cy="48892"/>
            </a:xfrm>
            <a:custGeom>
              <a:avLst/>
              <a:gdLst/>
              <a:ahLst/>
              <a:cxnLst/>
              <a:rect l="l" t="t" r="r" b="b"/>
              <a:pathLst>
                <a:path w="241" h="832" extrusionOk="0">
                  <a:moveTo>
                    <a:pt x="153" y="1"/>
                  </a:moveTo>
                  <a:cubicBezTo>
                    <a:pt x="87" y="263"/>
                    <a:pt x="22" y="547"/>
                    <a:pt x="0" y="831"/>
                  </a:cubicBezTo>
                  <a:cubicBezTo>
                    <a:pt x="131" y="547"/>
                    <a:pt x="240" y="351"/>
                    <a:pt x="240" y="351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872431" y="2437100"/>
              <a:ext cx="24446" cy="27032"/>
            </a:xfrm>
            <a:custGeom>
              <a:avLst/>
              <a:gdLst/>
              <a:ahLst/>
              <a:cxnLst/>
              <a:rect l="l" t="t" r="r" b="b"/>
              <a:pathLst>
                <a:path w="416" h="460" extrusionOk="0">
                  <a:moveTo>
                    <a:pt x="0" y="459"/>
                  </a:moveTo>
                  <a:cubicBezTo>
                    <a:pt x="153" y="306"/>
                    <a:pt x="306" y="153"/>
                    <a:pt x="416" y="0"/>
                  </a:cubicBezTo>
                  <a:cubicBezTo>
                    <a:pt x="416" y="153"/>
                    <a:pt x="372" y="306"/>
                    <a:pt x="263" y="43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900697" y="2430694"/>
              <a:ext cx="24446" cy="27032"/>
            </a:xfrm>
            <a:custGeom>
              <a:avLst/>
              <a:gdLst/>
              <a:ahLst/>
              <a:cxnLst/>
              <a:rect l="l" t="t" r="r" b="b"/>
              <a:pathLst>
                <a:path w="416" h="460" extrusionOk="0">
                  <a:moveTo>
                    <a:pt x="0" y="459"/>
                  </a:moveTo>
                  <a:cubicBezTo>
                    <a:pt x="153" y="306"/>
                    <a:pt x="306" y="175"/>
                    <a:pt x="415" y="0"/>
                  </a:cubicBezTo>
                  <a:cubicBezTo>
                    <a:pt x="415" y="153"/>
                    <a:pt x="372" y="306"/>
                    <a:pt x="262" y="43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858327" y="2512848"/>
              <a:ext cx="97609" cy="84798"/>
            </a:xfrm>
            <a:custGeom>
              <a:avLst/>
              <a:gdLst/>
              <a:ahLst/>
              <a:cxnLst/>
              <a:rect l="l" t="t" r="r" b="b"/>
              <a:pathLst>
                <a:path w="1661" h="1443" extrusionOk="0">
                  <a:moveTo>
                    <a:pt x="0" y="1355"/>
                  </a:moveTo>
                  <a:cubicBezTo>
                    <a:pt x="656" y="1312"/>
                    <a:pt x="1049" y="1159"/>
                    <a:pt x="1355" y="744"/>
                  </a:cubicBezTo>
                  <a:cubicBezTo>
                    <a:pt x="1530" y="547"/>
                    <a:pt x="1617" y="285"/>
                    <a:pt x="1595" y="1"/>
                  </a:cubicBezTo>
                  <a:cubicBezTo>
                    <a:pt x="1661" y="438"/>
                    <a:pt x="1464" y="875"/>
                    <a:pt x="1093" y="1137"/>
                  </a:cubicBezTo>
                  <a:cubicBezTo>
                    <a:pt x="787" y="1355"/>
                    <a:pt x="393" y="1443"/>
                    <a:pt x="0" y="135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543697" y="2570615"/>
              <a:ext cx="140037" cy="146442"/>
            </a:xfrm>
            <a:custGeom>
              <a:avLst/>
              <a:gdLst/>
              <a:ahLst/>
              <a:cxnLst/>
              <a:rect l="l" t="t" r="r" b="b"/>
              <a:pathLst>
                <a:path w="2383" h="2492" extrusionOk="0">
                  <a:moveTo>
                    <a:pt x="219" y="1684"/>
                  </a:moveTo>
                  <a:cubicBezTo>
                    <a:pt x="591" y="2492"/>
                    <a:pt x="1749" y="2470"/>
                    <a:pt x="2076" y="1618"/>
                  </a:cubicBezTo>
                  <a:cubicBezTo>
                    <a:pt x="2382" y="788"/>
                    <a:pt x="1530" y="1"/>
                    <a:pt x="722" y="372"/>
                  </a:cubicBezTo>
                  <a:cubicBezTo>
                    <a:pt x="219" y="591"/>
                    <a:pt x="1" y="1181"/>
                    <a:pt x="219" y="1684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2547576" y="2575786"/>
              <a:ext cx="132280" cy="138744"/>
            </a:xfrm>
            <a:custGeom>
              <a:avLst/>
              <a:gdLst/>
              <a:ahLst/>
              <a:cxnLst/>
              <a:rect l="l" t="t" r="r" b="b"/>
              <a:pathLst>
                <a:path w="2251" h="2361" extrusionOk="0">
                  <a:moveTo>
                    <a:pt x="219" y="1596"/>
                  </a:moveTo>
                  <a:cubicBezTo>
                    <a:pt x="568" y="2360"/>
                    <a:pt x="1661" y="2338"/>
                    <a:pt x="1967" y="1552"/>
                  </a:cubicBezTo>
                  <a:cubicBezTo>
                    <a:pt x="2251" y="743"/>
                    <a:pt x="1464" y="0"/>
                    <a:pt x="678" y="350"/>
                  </a:cubicBezTo>
                  <a:cubicBezTo>
                    <a:pt x="197" y="569"/>
                    <a:pt x="0" y="1115"/>
                    <a:pt x="219" y="1596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565558" y="2678508"/>
              <a:ext cx="18041" cy="19334"/>
            </a:xfrm>
            <a:custGeom>
              <a:avLst/>
              <a:gdLst/>
              <a:ahLst/>
              <a:cxnLst/>
              <a:rect l="l" t="t" r="r" b="b"/>
              <a:pathLst>
                <a:path w="307" h="329" extrusionOk="0">
                  <a:moveTo>
                    <a:pt x="262" y="197"/>
                  </a:moveTo>
                  <a:cubicBezTo>
                    <a:pt x="262" y="263"/>
                    <a:pt x="175" y="328"/>
                    <a:pt x="109" y="306"/>
                  </a:cubicBezTo>
                  <a:cubicBezTo>
                    <a:pt x="44" y="306"/>
                    <a:pt x="0" y="219"/>
                    <a:pt x="44" y="132"/>
                  </a:cubicBezTo>
                  <a:cubicBezTo>
                    <a:pt x="66" y="44"/>
                    <a:pt x="131" y="0"/>
                    <a:pt x="219" y="0"/>
                  </a:cubicBezTo>
                  <a:cubicBezTo>
                    <a:pt x="284" y="22"/>
                    <a:pt x="306" y="110"/>
                    <a:pt x="262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2500035" y="2577079"/>
              <a:ext cx="205501" cy="98901"/>
            </a:xfrm>
            <a:custGeom>
              <a:avLst/>
              <a:gdLst/>
              <a:ahLst/>
              <a:cxnLst/>
              <a:rect l="l" t="t" r="r" b="b"/>
              <a:pathLst>
                <a:path w="3497" h="1683" extrusionOk="0">
                  <a:moveTo>
                    <a:pt x="3497" y="1136"/>
                  </a:moveTo>
                  <a:cubicBezTo>
                    <a:pt x="3060" y="590"/>
                    <a:pt x="2361" y="350"/>
                    <a:pt x="1683" y="503"/>
                  </a:cubicBezTo>
                  <a:cubicBezTo>
                    <a:pt x="831" y="721"/>
                    <a:pt x="656" y="1246"/>
                    <a:pt x="656" y="1246"/>
                  </a:cubicBezTo>
                  <a:cubicBezTo>
                    <a:pt x="722" y="1399"/>
                    <a:pt x="787" y="1552"/>
                    <a:pt x="897" y="1683"/>
                  </a:cubicBezTo>
                  <a:cubicBezTo>
                    <a:pt x="547" y="1486"/>
                    <a:pt x="263" y="1224"/>
                    <a:pt x="1" y="918"/>
                  </a:cubicBezTo>
                  <a:cubicBezTo>
                    <a:pt x="132" y="984"/>
                    <a:pt x="263" y="1005"/>
                    <a:pt x="416" y="1027"/>
                  </a:cubicBezTo>
                  <a:cubicBezTo>
                    <a:pt x="722" y="612"/>
                    <a:pt x="1137" y="328"/>
                    <a:pt x="1640" y="175"/>
                  </a:cubicBezTo>
                  <a:cubicBezTo>
                    <a:pt x="2295" y="0"/>
                    <a:pt x="2994" y="197"/>
                    <a:pt x="3497" y="113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655410" y="2591183"/>
              <a:ext cx="43721" cy="25739"/>
            </a:xfrm>
            <a:custGeom>
              <a:avLst/>
              <a:gdLst/>
              <a:ahLst/>
              <a:cxnLst/>
              <a:rect l="l" t="t" r="r" b="b"/>
              <a:pathLst>
                <a:path w="744" h="438" extrusionOk="0">
                  <a:moveTo>
                    <a:pt x="1" y="1"/>
                  </a:moveTo>
                  <a:cubicBezTo>
                    <a:pt x="263" y="132"/>
                    <a:pt x="503" y="285"/>
                    <a:pt x="744" y="438"/>
                  </a:cubicBezTo>
                  <a:cubicBezTo>
                    <a:pt x="416" y="350"/>
                    <a:pt x="197" y="307"/>
                    <a:pt x="197" y="30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2541112" y="2596354"/>
              <a:ext cx="36023" cy="11577"/>
            </a:xfrm>
            <a:custGeom>
              <a:avLst/>
              <a:gdLst/>
              <a:ahLst/>
              <a:cxnLst/>
              <a:rect l="l" t="t" r="r" b="b"/>
              <a:pathLst>
                <a:path w="613" h="197" extrusionOk="0">
                  <a:moveTo>
                    <a:pt x="613" y="0"/>
                  </a:moveTo>
                  <a:cubicBezTo>
                    <a:pt x="394" y="22"/>
                    <a:pt x="198" y="22"/>
                    <a:pt x="1" y="0"/>
                  </a:cubicBezTo>
                  <a:cubicBezTo>
                    <a:pt x="110" y="109"/>
                    <a:pt x="263" y="175"/>
                    <a:pt x="416" y="19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2516724" y="2614277"/>
              <a:ext cx="36023" cy="10343"/>
            </a:xfrm>
            <a:custGeom>
              <a:avLst/>
              <a:gdLst/>
              <a:ahLst/>
              <a:cxnLst/>
              <a:rect l="l" t="t" r="r" b="b"/>
              <a:pathLst>
                <a:path w="613" h="176" extrusionOk="0">
                  <a:moveTo>
                    <a:pt x="613" y="1"/>
                  </a:moveTo>
                  <a:cubicBezTo>
                    <a:pt x="416" y="23"/>
                    <a:pt x="219" y="23"/>
                    <a:pt x="1" y="1"/>
                  </a:cubicBezTo>
                  <a:cubicBezTo>
                    <a:pt x="132" y="110"/>
                    <a:pt x="285" y="176"/>
                    <a:pt x="438" y="17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561679" y="2670810"/>
              <a:ext cx="122055" cy="46248"/>
            </a:xfrm>
            <a:custGeom>
              <a:avLst/>
              <a:gdLst/>
              <a:ahLst/>
              <a:cxnLst/>
              <a:rect l="l" t="t" r="r" b="b"/>
              <a:pathLst>
                <a:path w="2077" h="787" extrusionOk="0">
                  <a:moveTo>
                    <a:pt x="2076" y="0"/>
                  </a:moveTo>
                  <a:cubicBezTo>
                    <a:pt x="1596" y="481"/>
                    <a:pt x="1224" y="656"/>
                    <a:pt x="700" y="612"/>
                  </a:cubicBezTo>
                  <a:cubicBezTo>
                    <a:pt x="438" y="612"/>
                    <a:pt x="175" y="503"/>
                    <a:pt x="1" y="306"/>
                  </a:cubicBezTo>
                  <a:cubicBezTo>
                    <a:pt x="285" y="634"/>
                    <a:pt x="743" y="787"/>
                    <a:pt x="1159" y="678"/>
                  </a:cubicBezTo>
                  <a:cubicBezTo>
                    <a:pt x="1530" y="590"/>
                    <a:pt x="1858" y="350"/>
                    <a:pt x="205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51863" y="2482055"/>
              <a:ext cx="69401" cy="77100"/>
            </a:xfrm>
            <a:custGeom>
              <a:avLst/>
              <a:gdLst/>
              <a:ahLst/>
              <a:cxnLst/>
              <a:rect l="l" t="t" r="r" b="b"/>
              <a:pathLst>
                <a:path w="1181" h="1312" extrusionOk="0">
                  <a:moveTo>
                    <a:pt x="962" y="503"/>
                  </a:moveTo>
                  <a:cubicBezTo>
                    <a:pt x="1181" y="984"/>
                    <a:pt x="438" y="1311"/>
                    <a:pt x="219" y="831"/>
                  </a:cubicBezTo>
                  <a:cubicBezTo>
                    <a:pt x="1" y="328"/>
                    <a:pt x="744" y="0"/>
                    <a:pt x="962" y="50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55742" y="2561682"/>
              <a:ext cx="16748" cy="20568"/>
            </a:xfrm>
            <a:custGeom>
              <a:avLst/>
              <a:gdLst/>
              <a:ahLst/>
              <a:cxnLst/>
              <a:rect l="l" t="t" r="r" b="b"/>
              <a:pathLst>
                <a:path w="285" h="350" extrusionOk="0">
                  <a:moveTo>
                    <a:pt x="263" y="197"/>
                  </a:moveTo>
                  <a:cubicBezTo>
                    <a:pt x="219" y="284"/>
                    <a:pt x="153" y="350"/>
                    <a:pt x="88" y="328"/>
                  </a:cubicBezTo>
                  <a:cubicBezTo>
                    <a:pt x="22" y="306"/>
                    <a:pt x="0" y="219"/>
                    <a:pt x="22" y="131"/>
                  </a:cubicBezTo>
                  <a:cubicBezTo>
                    <a:pt x="44" y="66"/>
                    <a:pt x="110" y="0"/>
                    <a:pt x="197" y="22"/>
                  </a:cubicBezTo>
                  <a:cubicBezTo>
                    <a:pt x="263" y="44"/>
                    <a:pt x="284" y="109"/>
                    <a:pt x="263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87828" y="2487168"/>
              <a:ext cx="28325" cy="27032"/>
            </a:xfrm>
            <a:custGeom>
              <a:avLst/>
              <a:gdLst/>
              <a:ahLst/>
              <a:cxnLst/>
              <a:rect l="l" t="t" r="r" b="b"/>
              <a:pathLst>
                <a:path w="482" h="460" extrusionOk="0">
                  <a:moveTo>
                    <a:pt x="394" y="350"/>
                  </a:moveTo>
                  <a:cubicBezTo>
                    <a:pt x="307" y="438"/>
                    <a:pt x="175" y="460"/>
                    <a:pt x="88" y="394"/>
                  </a:cubicBezTo>
                  <a:cubicBezTo>
                    <a:pt x="1" y="328"/>
                    <a:pt x="1" y="175"/>
                    <a:pt x="88" y="110"/>
                  </a:cubicBezTo>
                  <a:cubicBezTo>
                    <a:pt x="154" y="23"/>
                    <a:pt x="285" y="1"/>
                    <a:pt x="394" y="66"/>
                  </a:cubicBezTo>
                  <a:cubicBezTo>
                    <a:pt x="481" y="132"/>
                    <a:pt x="481" y="263"/>
                    <a:pt x="394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582247" y="2614277"/>
              <a:ext cx="57825" cy="60410"/>
            </a:xfrm>
            <a:custGeom>
              <a:avLst/>
              <a:gdLst/>
              <a:ahLst/>
              <a:cxnLst/>
              <a:rect l="l" t="t" r="r" b="b"/>
              <a:pathLst>
                <a:path w="984" h="1028" extrusionOk="0">
                  <a:moveTo>
                    <a:pt x="109" y="700"/>
                  </a:moveTo>
                  <a:cubicBezTo>
                    <a:pt x="262" y="1028"/>
                    <a:pt x="721" y="1006"/>
                    <a:pt x="852" y="656"/>
                  </a:cubicBezTo>
                  <a:cubicBezTo>
                    <a:pt x="983" y="329"/>
                    <a:pt x="634" y="1"/>
                    <a:pt x="306" y="154"/>
                  </a:cubicBezTo>
                  <a:cubicBezTo>
                    <a:pt x="88" y="241"/>
                    <a:pt x="0" y="503"/>
                    <a:pt x="109" y="70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620739" y="2618156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394" y="372"/>
                  </a:moveTo>
                  <a:cubicBezTo>
                    <a:pt x="328" y="459"/>
                    <a:pt x="197" y="481"/>
                    <a:pt x="88" y="416"/>
                  </a:cubicBezTo>
                  <a:cubicBezTo>
                    <a:pt x="1" y="328"/>
                    <a:pt x="1" y="197"/>
                    <a:pt x="88" y="110"/>
                  </a:cubicBezTo>
                  <a:cubicBezTo>
                    <a:pt x="176" y="22"/>
                    <a:pt x="307" y="0"/>
                    <a:pt x="394" y="66"/>
                  </a:cubicBezTo>
                  <a:cubicBezTo>
                    <a:pt x="481" y="153"/>
                    <a:pt x="481" y="285"/>
                    <a:pt x="394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02109ec92_3_189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5614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Công nghệ sử dụng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486" name="Google Shape;486;g2402109ec92_3_189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487" name="Google Shape;487;g2402109ec92_3_189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2402109ec92_3_189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2402109ec92_3_189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2402109ec92_3_189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2402109ec92_3_189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2402109ec92_3_189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2402109ec92_3_189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2402109ec92_3_189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2402109ec92_3_189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2402109ec92_3_189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2402109ec92_3_189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2402109ec92_3_189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2402109ec92_3_189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2402109ec92_3_189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2402109ec92_3_189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2402109ec92_3_189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2402109ec92_3_189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2402109ec92_3_189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2402109ec92_3_189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2402109ec92_3_189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2402109ec92_3_189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2402109ec92_3_189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2402109ec92_3_189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2402109ec92_3_189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2402109ec92_3_189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2402109ec92_3_189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2402109ec92_3_189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2402109ec92_3_189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2402109ec92_3_189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2402109ec92_3_189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2402109ec92_3_189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2402109ec92_3_189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2402109ec92_3_189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2402109ec92_3_189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2402109ec92_3_189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2402109ec92_3_189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2402109ec92_3_189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2402109ec92_3_189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2402109ec92_3_189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2402109ec92_3_189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2402109ec92_3_189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2402109ec92_3_189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2402109ec92_3_189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2402109ec92_3_189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2402109ec92_3_189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2402109ec92_3_189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2402109ec92_3_189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g2402109ec92_3_18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402109ec92_3_18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402109ec92_3_189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537" name="Google Shape;537;g2402109ec92_3_189"/>
          <p:cNvGrpSpPr/>
          <p:nvPr/>
        </p:nvGrpSpPr>
        <p:grpSpPr>
          <a:xfrm>
            <a:off x="558435" y="672175"/>
            <a:ext cx="1531927" cy="2338961"/>
            <a:chOff x="730210" y="2332025"/>
            <a:chExt cx="1531927" cy="2338961"/>
          </a:xfrm>
        </p:grpSpPr>
        <p:grpSp>
          <p:nvGrpSpPr>
            <p:cNvPr id="538" name="Google Shape;538;g2402109ec92_3_189"/>
            <p:cNvGrpSpPr/>
            <p:nvPr/>
          </p:nvGrpSpPr>
          <p:grpSpPr>
            <a:xfrm>
              <a:off x="730210" y="2332025"/>
              <a:ext cx="1531927" cy="2338961"/>
              <a:chOff x="730210" y="2332025"/>
              <a:chExt cx="1531927" cy="2338961"/>
            </a:xfrm>
          </p:grpSpPr>
          <p:sp>
            <p:nvSpPr>
              <p:cNvPr id="539" name="Google Shape;539;g2402109ec92_3_189"/>
              <p:cNvSpPr/>
              <p:nvPr/>
            </p:nvSpPr>
            <p:spPr>
              <a:xfrm>
                <a:off x="823859" y="3656795"/>
                <a:ext cx="932051" cy="1014191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g2402109ec92_3_189"/>
              <p:cNvSpPr/>
              <p:nvPr/>
            </p:nvSpPr>
            <p:spPr>
              <a:xfrm>
                <a:off x="886291" y="3732391"/>
                <a:ext cx="259810" cy="567159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g2402109ec92_3_189"/>
              <p:cNvSpPr/>
              <p:nvPr/>
            </p:nvSpPr>
            <p:spPr>
              <a:xfrm>
                <a:off x="929091" y="3778425"/>
                <a:ext cx="246571" cy="32058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g2402109ec92_3_189"/>
              <p:cNvSpPr/>
              <p:nvPr/>
            </p:nvSpPr>
            <p:spPr>
              <a:xfrm>
                <a:off x="960307" y="3803097"/>
                <a:ext cx="537522" cy="346839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g2402109ec92_3_189"/>
              <p:cNvSpPr/>
              <p:nvPr/>
            </p:nvSpPr>
            <p:spPr>
              <a:xfrm>
                <a:off x="730210" y="2512853"/>
                <a:ext cx="1035554" cy="680515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g2402109ec92_3_189"/>
              <p:cNvSpPr/>
              <p:nvPr/>
            </p:nvSpPr>
            <p:spPr>
              <a:xfrm>
                <a:off x="766316" y="2332025"/>
                <a:ext cx="984630" cy="93039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g2402109ec92_3_189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g2402109ec92_3_189"/>
              <p:cNvSpPr/>
              <p:nvPr/>
            </p:nvSpPr>
            <p:spPr>
              <a:xfrm>
                <a:off x="1487899" y="3061807"/>
                <a:ext cx="432365" cy="366622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g2402109ec92_3_189"/>
              <p:cNvSpPr/>
              <p:nvPr/>
            </p:nvSpPr>
            <p:spPr>
              <a:xfrm>
                <a:off x="1353105" y="2578595"/>
                <a:ext cx="839982" cy="647644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g2402109ec92_3_189"/>
              <p:cNvSpPr/>
              <p:nvPr/>
            </p:nvSpPr>
            <p:spPr>
              <a:xfrm>
                <a:off x="1767265" y="3168619"/>
                <a:ext cx="356768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g2402109ec92_3_189"/>
              <p:cNvSpPr/>
              <p:nvPr/>
            </p:nvSpPr>
            <p:spPr>
              <a:xfrm>
                <a:off x="1584857" y="3198255"/>
                <a:ext cx="182484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g2402109ec92_3_189"/>
              <p:cNvSpPr/>
              <p:nvPr/>
            </p:nvSpPr>
            <p:spPr>
              <a:xfrm>
                <a:off x="1533933" y="3025626"/>
                <a:ext cx="614773" cy="198957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g2402109ec92_3_189"/>
              <p:cNvSpPr/>
              <p:nvPr/>
            </p:nvSpPr>
            <p:spPr>
              <a:xfrm>
                <a:off x="1533933" y="3035555"/>
                <a:ext cx="50999" cy="189028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g2402109ec92_3_189"/>
              <p:cNvSpPr/>
              <p:nvPr/>
            </p:nvSpPr>
            <p:spPr>
              <a:xfrm>
                <a:off x="1290673" y="3239325"/>
                <a:ext cx="236717" cy="103653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g2402109ec92_3_189"/>
              <p:cNvSpPr/>
              <p:nvPr/>
            </p:nvSpPr>
            <p:spPr>
              <a:xfrm>
                <a:off x="1527314" y="3226162"/>
                <a:ext cx="55964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2402109ec92_3_189"/>
              <p:cNvSpPr/>
              <p:nvPr/>
            </p:nvSpPr>
            <p:spPr>
              <a:xfrm>
                <a:off x="1239674" y="2719933"/>
                <a:ext cx="70782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g2402109ec92_3_189"/>
              <p:cNvSpPr/>
              <p:nvPr/>
            </p:nvSpPr>
            <p:spPr>
              <a:xfrm>
                <a:off x="1093446" y="2803803"/>
                <a:ext cx="74016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g2402109ec92_3_189"/>
              <p:cNvSpPr/>
              <p:nvPr/>
            </p:nvSpPr>
            <p:spPr>
              <a:xfrm>
                <a:off x="1192059" y="2802148"/>
                <a:ext cx="72362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2402109ec92_3_189"/>
              <p:cNvSpPr/>
              <p:nvPr/>
            </p:nvSpPr>
            <p:spPr>
              <a:xfrm>
                <a:off x="1019430" y="3150566"/>
                <a:ext cx="72437" cy="7078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g2402109ec92_3_189"/>
              <p:cNvSpPr/>
              <p:nvPr/>
            </p:nvSpPr>
            <p:spPr>
              <a:xfrm>
                <a:off x="933980" y="3193291"/>
                <a:ext cx="691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g2402109ec92_3_189"/>
              <p:cNvSpPr/>
              <p:nvPr/>
            </p:nvSpPr>
            <p:spPr>
              <a:xfrm>
                <a:off x="815660" y="3553292"/>
                <a:ext cx="70707" cy="690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g2402109ec92_3_189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g2402109ec92_3_189"/>
              <p:cNvSpPr/>
              <p:nvPr/>
            </p:nvSpPr>
            <p:spPr>
              <a:xfrm>
                <a:off x="1837971" y="2861271"/>
                <a:ext cx="52652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g2402109ec92_3_189"/>
              <p:cNvSpPr/>
              <p:nvPr/>
            </p:nvSpPr>
            <p:spPr>
              <a:xfrm>
                <a:off x="948799" y="3033900"/>
                <a:ext cx="634481" cy="797182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2402109ec92_3_189"/>
              <p:cNvSpPr/>
              <p:nvPr/>
            </p:nvSpPr>
            <p:spPr>
              <a:xfrm>
                <a:off x="1818264" y="3022391"/>
                <a:ext cx="443873" cy="223554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g2402109ec92_3_189"/>
              <p:cNvSpPr/>
              <p:nvPr/>
            </p:nvSpPr>
            <p:spPr>
              <a:xfrm>
                <a:off x="1722460" y="2800441"/>
                <a:ext cx="162560" cy="16127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g2402109ec92_3_189"/>
              <p:cNvSpPr/>
              <p:nvPr/>
            </p:nvSpPr>
            <p:spPr>
              <a:xfrm>
                <a:off x="1726483" y="2805745"/>
                <a:ext cx="155856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2402109ec92_3_189"/>
              <p:cNvSpPr/>
              <p:nvPr/>
            </p:nvSpPr>
            <p:spPr>
              <a:xfrm>
                <a:off x="1738430" y="2760443"/>
                <a:ext cx="155916" cy="141273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2402109ec92_3_189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2402109ec92_3_189"/>
              <p:cNvSpPr/>
              <p:nvPr/>
            </p:nvSpPr>
            <p:spPr>
              <a:xfrm>
                <a:off x="1767748" y="2844401"/>
                <a:ext cx="66682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2402109ec92_3_189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g2402109ec92_3_189"/>
              <p:cNvSpPr/>
              <p:nvPr/>
            </p:nvSpPr>
            <p:spPr>
              <a:xfrm>
                <a:off x="1693142" y="2805745"/>
                <a:ext cx="205227" cy="125298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g2402109ec92_3_189"/>
              <p:cNvSpPr/>
              <p:nvPr/>
            </p:nvSpPr>
            <p:spPr>
              <a:xfrm>
                <a:off x="1719839" y="2884338"/>
                <a:ext cx="47970" cy="5207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g2402109ec92_3_189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2402109ec92_3_189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g2402109ec92_3_189"/>
              <p:cNvSpPr/>
              <p:nvPr/>
            </p:nvSpPr>
            <p:spPr>
              <a:xfrm>
                <a:off x="1790423" y="2793734"/>
                <a:ext cx="78629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g2402109ec92_3_189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">
            <a:hlinkClick r:id="" action="ppaction://hlinkshowjump?jump=previousslide"/>
          </p:cNvPr>
          <p:cNvSpPr/>
          <p:nvPr/>
        </p:nvSpPr>
        <p:spPr>
          <a:xfrm flipH="1">
            <a:off x="4050388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">
            <a:hlinkClick r:id="" action="ppaction://hlinkshowjump?jump=nextslide"/>
          </p:cNvPr>
          <p:cNvSpPr/>
          <p:nvPr/>
        </p:nvSpPr>
        <p:spPr>
          <a:xfrm>
            <a:off x="4433200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1"/>
          <p:cNvSpPr txBox="1">
            <a:spLocks noGrp="1"/>
          </p:cNvSpPr>
          <p:nvPr>
            <p:ph type="title"/>
          </p:nvPr>
        </p:nvSpPr>
        <p:spPr>
          <a:xfrm>
            <a:off x="841025" y="792850"/>
            <a:ext cx="4028687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Kiến trúc dự án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33" name="Google Shape;633;p11"/>
          <p:cNvSpPr txBox="1">
            <a:spLocks noGrp="1"/>
          </p:cNvSpPr>
          <p:nvPr>
            <p:ph type="subTitle" idx="1"/>
          </p:nvPr>
        </p:nvSpPr>
        <p:spPr>
          <a:xfrm>
            <a:off x="931300" y="1665879"/>
            <a:ext cx="3629100" cy="282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" sz="1900"/>
              <a:t>Front end: ReactJs</a:t>
            </a:r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sz="1900"/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lang="en" sz="1900"/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" sz="1900"/>
              <a:t>Back end: Laravel</a:t>
            </a:r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lang="en" sz="1900"/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lang="en" sz="1900"/>
          </a:p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Hệ CSDL: My SQL</a:t>
            </a:r>
          </a:p>
        </p:txBody>
      </p:sp>
      <p:sp>
        <p:nvSpPr>
          <p:cNvPr id="4" name="Google Shape;630;p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082A50-9ED1-4D15-2911-C462FD623970}"/>
              </a:ext>
            </a:extLst>
          </p:cNvPr>
          <p:cNvSpPr/>
          <p:nvPr/>
        </p:nvSpPr>
        <p:spPr>
          <a:xfrm flipH="1">
            <a:off x="7574244" y="316553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31;p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B46C67-7A5B-DF3C-D0E2-8995FD708127}"/>
              </a:ext>
            </a:extLst>
          </p:cNvPr>
          <p:cNvSpPr/>
          <p:nvPr/>
        </p:nvSpPr>
        <p:spPr>
          <a:xfrm>
            <a:off x="8084256" y="32229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32;p11">
            <a:extLst>
              <a:ext uri="{FF2B5EF4-FFF2-40B4-BE49-F238E27FC236}">
                <a16:creationId xmlns:a16="http://schemas.microsoft.com/office/drawing/2014/main" id="{91AD6CFA-3EC0-2618-A4A0-4CBA93F38777}"/>
              </a:ext>
            </a:extLst>
          </p:cNvPr>
          <p:cNvSpPr txBox="1">
            <a:spLocks/>
          </p:cNvSpPr>
          <p:nvPr/>
        </p:nvSpPr>
        <p:spPr>
          <a:xfrm>
            <a:off x="5028402" y="787536"/>
            <a:ext cx="3832780" cy="4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uckiest Guy"/>
              <a:buNone/>
              <a:defRPr sz="38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200"/>
            </a:pPr>
            <a:r>
              <a:rPr lang="en-US">
                <a:latin typeface="Lobster"/>
                <a:ea typeface="Lobster"/>
                <a:cs typeface="Lobster"/>
                <a:sym typeface="Lobster"/>
              </a:rPr>
              <a:t>Công cụ sử dụng</a:t>
            </a:r>
          </a:p>
        </p:txBody>
      </p:sp>
      <p:sp>
        <p:nvSpPr>
          <p:cNvPr id="7" name="Google Shape;633;p11">
            <a:extLst>
              <a:ext uri="{FF2B5EF4-FFF2-40B4-BE49-F238E27FC236}">
                <a16:creationId xmlns:a16="http://schemas.microsoft.com/office/drawing/2014/main" id="{F54A884A-8DE3-DFDB-1504-E473D1B2D651}"/>
              </a:ext>
            </a:extLst>
          </p:cNvPr>
          <p:cNvSpPr txBox="1">
            <a:spLocks/>
          </p:cNvSpPr>
          <p:nvPr/>
        </p:nvSpPr>
        <p:spPr>
          <a:xfrm>
            <a:off x="5028402" y="1572770"/>
            <a:ext cx="3343649" cy="30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Visual Studio Code</a:t>
            </a:r>
          </a:p>
          <a:p>
            <a:pPr marL="107950" indent="0" algn="l">
              <a:lnSpc>
                <a:spcPct val="115000"/>
              </a:lnSpc>
              <a:buSzPts val="1900"/>
            </a:pPr>
            <a:endParaRPr lang="en-US" sz="1900"/>
          </a:p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Xampp</a:t>
            </a:r>
          </a:p>
          <a:p>
            <a:pPr marL="107950" indent="0" algn="l">
              <a:lnSpc>
                <a:spcPct val="115000"/>
              </a:lnSpc>
              <a:buSzPts val="1900"/>
            </a:pPr>
            <a:endParaRPr lang="en-US" sz="1900"/>
          </a:p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Composer</a:t>
            </a:r>
          </a:p>
          <a:p>
            <a:pPr marL="107950" indent="0" algn="l">
              <a:lnSpc>
                <a:spcPct val="115000"/>
              </a:lnSpc>
              <a:buSzPts val="1900"/>
            </a:pPr>
            <a:endParaRPr lang="en-US" sz="1900"/>
          </a:p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Git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547F1-977B-1BE4-FDD5-183495FF1CB8}"/>
              </a:ext>
            </a:extLst>
          </p:cNvPr>
          <p:cNvGrpSpPr/>
          <p:nvPr/>
        </p:nvGrpSpPr>
        <p:grpSpPr>
          <a:xfrm>
            <a:off x="3626021" y="2603554"/>
            <a:ext cx="668224" cy="624036"/>
            <a:chOff x="1063817" y="2212538"/>
            <a:chExt cx="668224" cy="624036"/>
          </a:xfrm>
        </p:grpSpPr>
        <p:sp>
          <p:nvSpPr>
            <p:cNvPr id="19" name="Google Shape;391;p4">
              <a:extLst>
                <a:ext uri="{FF2B5EF4-FFF2-40B4-BE49-F238E27FC236}">
                  <a16:creationId xmlns:a16="http://schemas.microsoft.com/office/drawing/2014/main" id="{8D2E49AF-BF76-848A-E3B9-792D10322B08}"/>
                </a:ext>
              </a:extLst>
            </p:cNvPr>
            <p:cNvSpPr/>
            <p:nvPr/>
          </p:nvSpPr>
          <p:spPr>
            <a:xfrm>
              <a:off x="1063817" y="2212538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FF7D3009-EA3B-D94F-FE7C-76DF02B2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525" y="2341594"/>
              <a:ext cx="384808" cy="40004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DDB7CD-347B-7266-3FE9-6AD62500A21B}"/>
              </a:ext>
            </a:extLst>
          </p:cNvPr>
          <p:cNvGrpSpPr/>
          <p:nvPr/>
        </p:nvGrpSpPr>
        <p:grpSpPr>
          <a:xfrm>
            <a:off x="3584456" y="3541993"/>
            <a:ext cx="796637" cy="685007"/>
            <a:chOff x="3446478" y="2865498"/>
            <a:chExt cx="911755" cy="685007"/>
          </a:xfrm>
        </p:grpSpPr>
        <p:sp>
          <p:nvSpPr>
            <p:cNvPr id="20" name="Google Shape;391;p4">
              <a:extLst>
                <a:ext uri="{FF2B5EF4-FFF2-40B4-BE49-F238E27FC236}">
                  <a16:creationId xmlns:a16="http://schemas.microsoft.com/office/drawing/2014/main" id="{E30AC366-1E90-1F81-CCBA-4F8463F483CE}"/>
                </a:ext>
              </a:extLst>
            </p:cNvPr>
            <p:cNvSpPr/>
            <p:nvPr/>
          </p:nvSpPr>
          <p:spPr>
            <a:xfrm>
              <a:off x="3494049" y="2926469"/>
              <a:ext cx="81661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Picture 23" descr="Logo&#10;&#10;Description automatically generated">
              <a:extLst>
                <a:ext uri="{FF2B5EF4-FFF2-40B4-BE49-F238E27FC236}">
                  <a16:creationId xmlns:a16="http://schemas.microsoft.com/office/drawing/2014/main" id="{0382F217-8E7F-38E7-A4BD-E968B90ED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478" y="2865498"/>
              <a:ext cx="911755" cy="60783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46E38C-1C2A-E022-4795-01F24070406E}"/>
              </a:ext>
            </a:extLst>
          </p:cNvPr>
          <p:cNvGrpSpPr/>
          <p:nvPr/>
        </p:nvGrpSpPr>
        <p:grpSpPr>
          <a:xfrm>
            <a:off x="7543232" y="1545070"/>
            <a:ext cx="551132" cy="525624"/>
            <a:chOff x="7543232" y="1545070"/>
            <a:chExt cx="668224" cy="624036"/>
          </a:xfrm>
        </p:grpSpPr>
        <p:sp>
          <p:nvSpPr>
            <p:cNvPr id="15" name="Google Shape;391;p4">
              <a:extLst>
                <a:ext uri="{FF2B5EF4-FFF2-40B4-BE49-F238E27FC236}">
                  <a16:creationId xmlns:a16="http://schemas.microsoft.com/office/drawing/2014/main" id="{2640132A-5420-92CA-7A72-2E8B344D0EB9}"/>
                </a:ext>
              </a:extLst>
            </p:cNvPr>
            <p:cNvSpPr/>
            <p:nvPr/>
          </p:nvSpPr>
          <p:spPr>
            <a:xfrm>
              <a:off x="7543232" y="1545070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7D5CF70F-735D-F4DC-FC3C-8DFEAB39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7488" y="1671181"/>
              <a:ext cx="373271" cy="371813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EA57BD-B674-3C08-E610-BDDB37BBD6E4}"/>
              </a:ext>
            </a:extLst>
          </p:cNvPr>
          <p:cNvGrpSpPr/>
          <p:nvPr/>
        </p:nvGrpSpPr>
        <p:grpSpPr>
          <a:xfrm>
            <a:off x="7551819" y="2208337"/>
            <a:ext cx="574322" cy="558091"/>
            <a:chOff x="5180534" y="2169106"/>
            <a:chExt cx="668224" cy="624036"/>
          </a:xfrm>
        </p:grpSpPr>
        <p:sp>
          <p:nvSpPr>
            <p:cNvPr id="27" name="Google Shape;391;p4">
              <a:extLst>
                <a:ext uri="{FF2B5EF4-FFF2-40B4-BE49-F238E27FC236}">
                  <a16:creationId xmlns:a16="http://schemas.microsoft.com/office/drawing/2014/main" id="{7566106D-5E1E-34ED-3F3D-D03C6F612521}"/>
                </a:ext>
              </a:extLst>
            </p:cNvPr>
            <p:cNvSpPr/>
            <p:nvPr/>
          </p:nvSpPr>
          <p:spPr>
            <a:xfrm>
              <a:off x="5180534" y="2169106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77989823-B330-44A1-DC24-FC85D18E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080" y="2203388"/>
              <a:ext cx="551132" cy="555472"/>
            </a:xfrm>
            <a:prstGeom prst="rect">
              <a:avLst/>
            </a:prstGeom>
          </p:spPr>
        </p:pic>
      </p:grpSp>
      <p:sp>
        <p:nvSpPr>
          <p:cNvPr id="28" name="Google Shape;391;p4">
            <a:extLst>
              <a:ext uri="{FF2B5EF4-FFF2-40B4-BE49-F238E27FC236}">
                <a16:creationId xmlns:a16="http://schemas.microsoft.com/office/drawing/2014/main" id="{6E91E6BE-E0F9-49B3-5CDF-69EA157CE702}"/>
              </a:ext>
            </a:extLst>
          </p:cNvPr>
          <p:cNvSpPr/>
          <p:nvPr/>
        </p:nvSpPr>
        <p:spPr>
          <a:xfrm>
            <a:off x="7580891" y="2904072"/>
            <a:ext cx="552121" cy="558091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D973A1-53B3-82CC-BA35-DADFB4952D47}"/>
              </a:ext>
            </a:extLst>
          </p:cNvPr>
          <p:cNvGrpSpPr/>
          <p:nvPr/>
        </p:nvGrpSpPr>
        <p:grpSpPr>
          <a:xfrm>
            <a:off x="7580892" y="3606904"/>
            <a:ext cx="552120" cy="555186"/>
            <a:chOff x="5239080" y="4180365"/>
            <a:chExt cx="668224" cy="624036"/>
          </a:xfrm>
        </p:grpSpPr>
        <p:sp>
          <p:nvSpPr>
            <p:cNvPr id="41" name="Google Shape;391;p4">
              <a:extLst>
                <a:ext uri="{FF2B5EF4-FFF2-40B4-BE49-F238E27FC236}">
                  <a16:creationId xmlns:a16="http://schemas.microsoft.com/office/drawing/2014/main" id="{BD9836CE-B2C3-FF63-BFFF-B6E20998E393}"/>
                </a:ext>
              </a:extLst>
            </p:cNvPr>
            <p:cNvSpPr/>
            <p:nvPr/>
          </p:nvSpPr>
          <p:spPr>
            <a:xfrm>
              <a:off x="5239080" y="4180365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177D54E9-7347-12D2-A4C4-D440FB3E9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20272" y="4239461"/>
              <a:ext cx="505842" cy="50584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BCBE8B-6347-7E14-9C48-F2E53D2F85DE}"/>
              </a:ext>
            </a:extLst>
          </p:cNvPr>
          <p:cNvGrpSpPr/>
          <p:nvPr/>
        </p:nvGrpSpPr>
        <p:grpSpPr>
          <a:xfrm>
            <a:off x="3636564" y="1592380"/>
            <a:ext cx="668224" cy="624036"/>
            <a:chOff x="3636564" y="1600153"/>
            <a:chExt cx="668224" cy="624036"/>
          </a:xfrm>
        </p:grpSpPr>
        <p:sp>
          <p:nvSpPr>
            <p:cNvPr id="30" name="Google Shape;391;p4">
              <a:extLst>
                <a:ext uri="{FF2B5EF4-FFF2-40B4-BE49-F238E27FC236}">
                  <a16:creationId xmlns:a16="http://schemas.microsoft.com/office/drawing/2014/main" id="{0CB4E7B3-C7BF-6501-B0EF-57F99C4741F5}"/>
                </a:ext>
              </a:extLst>
            </p:cNvPr>
            <p:cNvSpPr/>
            <p:nvPr/>
          </p:nvSpPr>
          <p:spPr>
            <a:xfrm>
              <a:off x="3636564" y="1600153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25345255-2463-7961-C306-412B48396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6325" y="1665721"/>
              <a:ext cx="492900" cy="4929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358470C-74E0-A516-0F5B-6B98E6759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7977" y="2904071"/>
            <a:ext cx="436279" cy="529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402109ec92_3_285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5614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400">
                <a:latin typeface="Lobster"/>
                <a:ea typeface="Lobster"/>
                <a:cs typeface="Lobster"/>
                <a:sym typeface="Lobster"/>
              </a:rPr>
              <a:t>Kết quả đạt được</a:t>
            </a:r>
            <a:endParaRPr sz="54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639" name="Google Shape;639;g2402109ec92_3_285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640" name="Google Shape;640;g2402109ec92_3_285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2402109ec92_3_285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2402109ec92_3_285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2402109ec92_3_285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2402109ec92_3_285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2402109ec92_3_285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2402109ec92_3_285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402109ec92_3_285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402109ec92_3_285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2402109ec92_3_285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2402109ec92_3_285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2402109ec92_3_285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2402109ec92_3_285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2402109ec92_3_285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2402109ec92_3_285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2402109ec92_3_285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2402109ec92_3_285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2402109ec92_3_285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2402109ec92_3_285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2402109ec92_3_285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2402109ec92_3_285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2402109ec92_3_285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2402109ec92_3_285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2402109ec92_3_285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2402109ec92_3_285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2402109ec92_3_285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2402109ec92_3_285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2402109ec92_3_285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2402109ec92_3_285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2402109ec92_3_285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2402109ec92_3_285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2402109ec92_3_285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2402109ec92_3_285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2402109ec92_3_285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2402109ec92_3_285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2402109ec92_3_285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2402109ec92_3_285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2402109ec92_3_285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2402109ec92_3_285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2402109ec92_3_285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2402109ec92_3_285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2402109ec92_3_285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2402109ec92_3_285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2402109ec92_3_285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2402109ec92_3_285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2402109ec92_3_285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402109ec92_3_285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g2402109ec92_3_28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2402109ec92_3_28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2402109ec92_3_285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690" name="Google Shape;690;g2402109ec92_3_285"/>
          <p:cNvGrpSpPr/>
          <p:nvPr/>
        </p:nvGrpSpPr>
        <p:grpSpPr>
          <a:xfrm>
            <a:off x="558435" y="672175"/>
            <a:ext cx="1531927" cy="2338961"/>
            <a:chOff x="730210" y="2332025"/>
            <a:chExt cx="1531927" cy="2338961"/>
          </a:xfrm>
        </p:grpSpPr>
        <p:grpSp>
          <p:nvGrpSpPr>
            <p:cNvPr id="691" name="Google Shape;691;g2402109ec92_3_285"/>
            <p:cNvGrpSpPr/>
            <p:nvPr/>
          </p:nvGrpSpPr>
          <p:grpSpPr>
            <a:xfrm>
              <a:off x="730210" y="2332025"/>
              <a:ext cx="1531927" cy="2338961"/>
              <a:chOff x="730210" y="2332025"/>
              <a:chExt cx="1531927" cy="2338961"/>
            </a:xfrm>
          </p:grpSpPr>
          <p:sp>
            <p:nvSpPr>
              <p:cNvPr id="692" name="Google Shape;692;g2402109ec92_3_285"/>
              <p:cNvSpPr/>
              <p:nvPr/>
            </p:nvSpPr>
            <p:spPr>
              <a:xfrm>
                <a:off x="823859" y="3656795"/>
                <a:ext cx="932051" cy="1014191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2402109ec92_3_285"/>
              <p:cNvSpPr/>
              <p:nvPr/>
            </p:nvSpPr>
            <p:spPr>
              <a:xfrm>
                <a:off x="886291" y="3732391"/>
                <a:ext cx="259810" cy="567159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2402109ec92_3_285"/>
              <p:cNvSpPr/>
              <p:nvPr/>
            </p:nvSpPr>
            <p:spPr>
              <a:xfrm>
                <a:off x="929091" y="3778425"/>
                <a:ext cx="246571" cy="32058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2402109ec92_3_285"/>
              <p:cNvSpPr/>
              <p:nvPr/>
            </p:nvSpPr>
            <p:spPr>
              <a:xfrm>
                <a:off x="960307" y="3803097"/>
                <a:ext cx="537522" cy="346839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2402109ec92_3_285"/>
              <p:cNvSpPr/>
              <p:nvPr/>
            </p:nvSpPr>
            <p:spPr>
              <a:xfrm>
                <a:off x="730210" y="2512853"/>
                <a:ext cx="1035554" cy="680515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2402109ec92_3_285"/>
              <p:cNvSpPr/>
              <p:nvPr/>
            </p:nvSpPr>
            <p:spPr>
              <a:xfrm>
                <a:off x="766316" y="2332025"/>
                <a:ext cx="984630" cy="93039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2402109ec92_3_285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2402109ec92_3_285"/>
              <p:cNvSpPr/>
              <p:nvPr/>
            </p:nvSpPr>
            <p:spPr>
              <a:xfrm>
                <a:off x="1487899" y="3061807"/>
                <a:ext cx="432365" cy="366622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2402109ec92_3_285"/>
              <p:cNvSpPr/>
              <p:nvPr/>
            </p:nvSpPr>
            <p:spPr>
              <a:xfrm>
                <a:off x="1353105" y="2578595"/>
                <a:ext cx="839982" cy="647644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2402109ec92_3_285"/>
              <p:cNvSpPr/>
              <p:nvPr/>
            </p:nvSpPr>
            <p:spPr>
              <a:xfrm>
                <a:off x="1767265" y="3168619"/>
                <a:ext cx="356768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2402109ec92_3_285"/>
              <p:cNvSpPr/>
              <p:nvPr/>
            </p:nvSpPr>
            <p:spPr>
              <a:xfrm>
                <a:off x="1584857" y="3198255"/>
                <a:ext cx="182484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2402109ec92_3_285"/>
              <p:cNvSpPr/>
              <p:nvPr/>
            </p:nvSpPr>
            <p:spPr>
              <a:xfrm>
                <a:off x="1533933" y="3025626"/>
                <a:ext cx="614773" cy="198957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2402109ec92_3_285"/>
              <p:cNvSpPr/>
              <p:nvPr/>
            </p:nvSpPr>
            <p:spPr>
              <a:xfrm>
                <a:off x="1533933" y="3035555"/>
                <a:ext cx="50999" cy="189028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2402109ec92_3_285"/>
              <p:cNvSpPr/>
              <p:nvPr/>
            </p:nvSpPr>
            <p:spPr>
              <a:xfrm>
                <a:off x="1290673" y="3239325"/>
                <a:ext cx="236717" cy="103653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2402109ec92_3_285"/>
              <p:cNvSpPr/>
              <p:nvPr/>
            </p:nvSpPr>
            <p:spPr>
              <a:xfrm>
                <a:off x="1527314" y="3226162"/>
                <a:ext cx="55964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2402109ec92_3_285"/>
              <p:cNvSpPr/>
              <p:nvPr/>
            </p:nvSpPr>
            <p:spPr>
              <a:xfrm>
                <a:off x="1239674" y="2719933"/>
                <a:ext cx="70782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2402109ec92_3_285"/>
              <p:cNvSpPr/>
              <p:nvPr/>
            </p:nvSpPr>
            <p:spPr>
              <a:xfrm>
                <a:off x="1093446" y="2803803"/>
                <a:ext cx="74016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g2402109ec92_3_285"/>
              <p:cNvSpPr/>
              <p:nvPr/>
            </p:nvSpPr>
            <p:spPr>
              <a:xfrm>
                <a:off x="1192059" y="2802148"/>
                <a:ext cx="72362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2402109ec92_3_285"/>
              <p:cNvSpPr/>
              <p:nvPr/>
            </p:nvSpPr>
            <p:spPr>
              <a:xfrm>
                <a:off x="1019430" y="3150566"/>
                <a:ext cx="72437" cy="7078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2402109ec92_3_285"/>
              <p:cNvSpPr/>
              <p:nvPr/>
            </p:nvSpPr>
            <p:spPr>
              <a:xfrm>
                <a:off x="933980" y="3193291"/>
                <a:ext cx="691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2402109ec92_3_285"/>
              <p:cNvSpPr/>
              <p:nvPr/>
            </p:nvSpPr>
            <p:spPr>
              <a:xfrm>
                <a:off x="815660" y="3553292"/>
                <a:ext cx="70707" cy="690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g2402109ec92_3_285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g2402109ec92_3_285"/>
              <p:cNvSpPr/>
              <p:nvPr/>
            </p:nvSpPr>
            <p:spPr>
              <a:xfrm>
                <a:off x="1837971" y="2861271"/>
                <a:ext cx="52652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g2402109ec92_3_285"/>
              <p:cNvSpPr/>
              <p:nvPr/>
            </p:nvSpPr>
            <p:spPr>
              <a:xfrm>
                <a:off x="948799" y="3033900"/>
                <a:ext cx="634481" cy="797182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g2402109ec92_3_285"/>
              <p:cNvSpPr/>
              <p:nvPr/>
            </p:nvSpPr>
            <p:spPr>
              <a:xfrm>
                <a:off x="1818264" y="3022391"/>
                <a:ext cx="443873" cy="223554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2402109ec92_3_285"/>
              <p:cNvSpPr/>
              <p:nvPr/>
            </p:nvSpPr>
            <p:spPr>
              <a:xfrm>
                <a:off x="1722460" y="2800441"/>
                <a:ext cx="162560" cy="16127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2402109ec92_3_285"/>
              <p:cNvSpPr/>
              <p:nvPr/>
            </p:nvSpPr>
            <p:spPr>
              <a:xfrm>
                <a:off x="1726483" y="2805745"/>
                <a:ext cx="155856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2402109ec92_3_285"/>
              <p:cNvSpPr/>
              <p:nvPr/>
            </p:nvSpPr>
            <p:spPr>
              <a:xfrm>
                <a:off x="1738430" y="2760443"/>
                <a:ext cx="155916" cy="141273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2402109ec92_3_285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g2402109ec92_3_285"/>
              <p:cNvSpPr/>
              <p:nvPr/>
            </p:nvSpPr>
            <p:spPr>
              <a:xfrm>
                <a:off x="1767748" y="2844401"/>
                <a:ext cx="66682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2402109ec92_3_285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2402109ec92_3_285"/>
              <p:cNvSpPr/>
              <p:nvPr/>
            </p:nvSpPr>
            <p:spPr>
              <a:xfrm>
                <a:off x="1693142" y="2805745"/>
                <a:ext cx="205227" cy="125298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2402109ec92_3_285"/>
              <p:cNvSpPr/>
              <p:nvPr/>
            </p:nvSpPr>
            <p:spPr>
              <a:xfrm>
                <a:off x="1719839" y="2884338"/>
                <a:ext cx="47970" cy="5207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2402109ec92_3_285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2402109ec92_3_285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g2402109ec92_3_285"/>
              <p:cNvSpPr/>
              <p:nvPr/>
            </p:nvSpPr>
            <p:spPr>
              <a:xfrm>
                <a:off x="1790423" y="2793734"/>
                <a:ext cx="78629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8" name="Google Shape;728;g2402109ec92_3_285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402109ec92_2_69"/>
          <p:cNvSpPr/>
          <p:nvPr/>
        </p:nvSpPr>
        <p:spPr>
          <a:xfrm>
            <a:off x="7631367" y="133418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402109ec92_2_69"/>
          <p:cNvSpPr/>
          <p:nvPr/>
        </p:nvSpPr>
        <p:spPr>
          <a:xfrm>
            <a:off x="3515458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2402109ec92_2_69"/>
          <p:cNvSpPr/>
          <p:nvPr/>
        </p:nvSpPr>
        <p:spPr>
          <a:xfrm>
            <a:off x="5931269" y="1817354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2402109ec92_2_69"/>
          <p:cNvSpPr/>
          <p:nvPr/>
        </p:nvSpPr>
        <p:spPr>
          <a:xfrm>
            <a:off x="5931315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402109ec92_2_69"/>
          <p:cNvSpPr/>
          <p:nvPr/>
        </p:nvSpPr>
        <p:spPr>
          <a:xfrm>
            <a:off x="3515413" y="1817354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402109ec92_2_69"/>
          <p:cNvSpPr/>
          <p:nvPr/>
        </p:nvSpPr>
        <p:spPr>
          <a:xfrm>
            <a:off x="3515413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402109ec92_2_69"/>
          <p:cNvSpPr/>
          <p:nvPr/>
        </p:nvSpPr>
        <p:spPr>
          <a:xfrm>
            <a:off x="1099556" y="1817354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402109ec92_2_69"/>
          <p:cNvSpPr/>
          <p:nvPr/>
        </p:nvSpPr>
        <p:spPr>
          <a:xfrm>
            <a:off x="1099499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2402109ec92_2_69"/>
          <p:cNvSpPr/>
          <p:nvPr/>
        </p:nvSpPr>
        <p:spPr>
          <a:xfrm>
            <a:off x="5931269" y="3027923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2402109ec92_2_69"/>
          <p:cNvSpPr/>
          <p:nvPr/>
        </p:nvSpPr>
        <p:spPr>
          <a:xfrm>
            <a:off x="5931315" y="254655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2402109ec92_2_69"/>
          <p:cNvSpPr/>
          <p:nvPr/>
        </p:nvSpPr>
        <p:spPr>
          <a:xfrm>
            <a:off x="3515356" y="3027923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2402109ec92_2_69"/>
          <p:cNvSpPr/>
          <p:nvPr/>
        </p:nvSpPr>
        <p:spPr>
          <a:xfrm>
            <a:off x="3515410" y="254655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2402109ec92_2_69"/>
          <p:cNvSpPr/>
          <p:nvPr/>
        </p:nvSpPr>
        <p:spPr>
          <a:xfrm>
            <a:off x="1099556" y="3027923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2402109ec92_2_69"/>
          <p:cNvSpPr/>
          <p:nvPr/>
        </p:nvSpPr>
        <p:spPr>
          <a:xfrm>
            <a:off x="1099601" y="254655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2402109ec92_2_69"/>
          <p:cNvSpPr txBox="1">
            <a:spLocks noGrp="1"/>
          </p:cNvSpPr>
          <p:nvPr>
            <p:ph type="title" idx="2"/>
          </p:nvPr>
        </p:nvSpPr>
        <p:spPr>
          <a:xfrm>
            <a:off x="6047250" y="1409713"/>
            <a:ext cx="1364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Bộ sưu tập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48" name="Google Shape;748;g2402109ec92_2_69"/>
          <p:cNvSpPr txBox="1">
            <a:spLocks noGrp="1"/>
          </p:cNvSpPr>
          <p:nvPr>
            <p:ph type="title"/>
          </p:nvPr>
        </p:nvSpPr>
        <p:spPr>
          <a:xfrm>
            <a:off x="1215434" y="1406074"/>
            <a:ext cx="1364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Giới thiệu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49" name="Google Shape;749;g2402109ec92_2_69"/>
          <p:cNvSpPr txBox="1">
            <a:spLocks noGrp="1"/>
          </p:cNvSpPr>
          <p:nvPr>
            <p:ph type="subTitle" idx="1"/>
          </p:nvPr>
        </p:nvSpPr>
        <p:spPr>
          <a:xfrm>
            <a:off x="1099579" y="1860319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Giới thiệu về website</a:t>
            </a:r>
            <a:endParaRPr sz="1100"/>
          </a:p>
        </p:txBody>
      </p:sp>
      <p:sp>
        <p:nvSpPr>
          <p:cNvPr id="750" name="Google Shape;750;g2402109ec92_2_69"/>
          <p:cNvSpPr txBox="1">
            <a:spLocks noGrp="1"/>
          </p:cNvSpPr>
          <p:nvPr>
            <p:ph type="subTitle" idx="3"/>
          </p:nvPr>
        </p:nvSpPr>
        <p:spPr>
          <a:xfrm>
            <a:off x="5931201" y="1860350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Danh sách loại thú cưng</a:t>
            </a:r>
            <a:endParaRPr sz="1100"/>
          </a:p>
        </p:txBody>
      </p:sp>
      <p:sp>
        <p:nvSpPr>
          <p:cNvPr id="751" name="Google Shape;751;g2402109ec92_2_69"/>
          <p:cNvSpPr txBox="1">
            <a:spLocks noGrp="1"/>
          </p:cNvSpPr>
          <p:nvPr>
            <p:ph type="title" idx="4"/>
          </p:nvPr>
        </p:nvSpPr>
        <p:spPr>
          <a:xfrm>
            <a:off x="3631342" y="1409713"/>
            <a:ext cx="1364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Album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2" name="Google Shape;752;g2402109ec92_2_69"/>
          <p:cNvSpPr txBox="1">
            <a:spLocks noGrp="1"/>
          </p:cNvSpPr>
          <p:nvPr>
            <p:ph type="subTitle" idx="5"/>
          </p:nvPr>
        </p:nvSpPr>
        <p:spPr>
          <a:xfrm>
            <a:off x="3515390" y="1860329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Danh sách thú cưng của người dùng thêm</a:t>
            </a:r>
            <a:endParaRPr sz="1100"/>
          </a:p>
        </p:txBody>
      </p:sp>
      <p:sp>
        <p:nvSpPr>
          <p:cNvPr id="753" name="Google Shape;753;g2402109ec92_2_69"/>
          <p:cNvSpPr txBox="1">
            <a:spLocks noGrp="1"/>
          </p:cNvSpPr>
          <p:nvPr>
            <p:ph type="title" idx="6"/>
          </p:nvPr>
        </p:nvSpPr>
        <p:spPr>
          <a:xfrm>
            <a:off x="1099556" y="721329"/>
            <a:ext cx="70281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/>
              <a:t>user</a:t>
            </a:r>
            <a:endParaRPr sz="3500"/>
          </a:p>
        </p:txBody>
      </p:sp>
      <p:sp>
        <p:nvSpPr>
          <p:cNvPr id="754" name="Google Shape;754;g2402109ec92_2_69"/>
          <p:cNvSpPr txBox="1">
            <a:spLocks noGrp="1"/>
          </p:cNvSpPr>
          <p:nvPr>
            <p:ph type="title" idx="7"/>
          </p:nvPr>
        </p:nvSpPr>
        <p:spPr>
          <a:xfrm>
            <a:off x="1215445" y="2616642"/>
            <a:ext cx="1480354" cy="20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Xem chi  tiết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5" name="Google Shape;755;g2402109ec92_2_69"/>
          <p:cNvSpPr txBox="1">
            <a:spLocks noGrp="1"/>
          </p:cNvSpPr>
          <p:nvPr>
            <p:ph type="subTitle" idx="8"/>
          </p:nvPr>
        </p:nvSpPr>
        <p:spPr>
          <a:xfrm>
            <a:off x="1099579" y="3070887"/>
            <a:ext cx="2196132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 thông tin chi tiết về thú cưng</a:t>
            </a:r>
            <a:endParaRPr sz="1100"/>
          </a:p>
        </p:txBody>
      </p:sp>
      <p:sp>
        <p:nvSpPr>
          <p:cNvPr id="756" name="Google Shape;756;g2402109ec92_2_69"/>
          <p:cNvSpPr txBox="1">
            <a:spLocks noGrp="1"/>
          </p:cNvSpPr>
          <p:nvPr>
            <p:ph type="title" idx="9"/>
          </p:nvPr>
        </p:nvSpPr>
        <p:spPr>
          <a:xfrm>
            <a:off x="6047250" y="2620281"/>
            <a:ext cx="1364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latin typeface="Lobster"/>
                <a:ea typeface="Lobster"/>
                <a:cs typeface="Lobster"/>
                <a:sym typeface="Lobster"/>
              </a:rPr>
              <a:t>Thêm vào giỏ</a:t>
            </a:r>
            <a:endParaRPr sz="17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7" name="Google Shape;757;g2402109ec92_2_69"/>
          <p:cNvSpPr txBox="1">
            <a:spLocks noGrp="1"/>
          </p:cNvSpPr>
          <p:nvPr>
            <p:ph type="subTitle" idx="13"/>
          </p:nvPr>
        </p:nvSpPr>
        <p:spPr>
          <a:xfrm>
            <a:off x="5931201" y="3070918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Thêm thú cưng vào giỏ hàng </a:t>
            </a:r>
            <a:endParaRPr sz="1100"/>
          </a:p>
        </p:txBody>
      </p:sp>
      <p:sp>
        <p:nvSpPr>
          <p:cNvPr id="758" name="Google Shape;758;g2402109ec92_2_69"/>
          <p:cNvSpPr txBox="1">
            <a:spLocks noGrp="1"/>
          </p:cNvSpPr>
          <p:nvPr>
            <p:ph type="title" idx="14"/>
          </p:nvPr>
        </p:nvSpPr>
        <p:spPr>
          <a:xfrm>
            <a:off x="3617467" y="2620281"/>
            <a:ext cx="1364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Bình luận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9" name="Google Shape;759;g2402109ec92_2_69"/>
          <p:cNvSpPr txBox="1">
            <a:spLocks noGrp="1"/>
          </p:cNvSpPr>
          <p:nvPr>
            <p:ph type="subTitle" idx="15"/>
          </p:nvPr>
        </p:nvSpPr>
        <p:spPr>
          <a:xfrm>
            <a:off x="3463002" y="3014027"/>
            <a:ext cx="21963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Bình luận về thú cưng</a:t>
            </a:r>
            <a:endParaRPr sz="1100"/>
          </a:p>
        </p:txBody>
      </p:sp>
      <p:sp>
        <p:nvSpPr>
          <p:cNvPr id="760" name="Google Shape;760;g2402109ec92_2_69"/>
          <p:cNvSpPr/>
          <p:nvPr/>
        </p:nvSpPr>
        <p:spPr>
          <a:xfrm>
            <a:off x="2799574" y="133418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402109ec92_2_69"/>
          <p:cNvSpPr/>
          <p:nvPr/>
        </p:nvSpPr>
        <p:spPr>
          <a:xfrm>
            <a:off x="2799574" y="254655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2402109ec92_2_69"/>
          <p:cNvSpPr/>
          <p:nvPr/>
        </p:nvSpPr>
        <p:spPr>
          <a:xfrm>
            <a:off x="5215465" y="133418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3" name="Google Shape;763;g2402109ec92_2_69"/>
          <p:cNvGrpSpPr/>
          <p:nvPr/>
        </p:nvGrpSpPr>
        <p:grpSpPr>
          <a:xfrm>
            <a:off x="5317390" y="1406265"/>
            <a:ext cx="288822" cy="225798"/>
            <a:chOff x="-15688425" y="3707725"/>
            <a:chExt cx="304825" cy="302475"/>
          </a:xfrm>
        </p:grpSpPr>
        <p:sp>
          <p:nvSpPr>
            <p:cNvPr id="764" name="Google Shape;764;g2402109ec92_2_69"/>
            <p:cNvSpPr/>
            <p:nvPr/>
          </p:nvSpPr>
          <p:spPr>
            <a:xfrm>
              <a:off x="-15687650" y="3884950"/>
              <a:ext cx="304050" cy="125250"/>
            </a:xfrm>
            <a:custGeom>
              <a:avLst/>
              <a:gdLst/>
              <a:ahLst/>
              <a:cxnLst/>
              <a:rect l="l" t="t" r="r" b="b"/>
              <a:pathLst>
                <a:path w="12162" h="5010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851" y="725"/>
                  </a:lnTo>
                  <a:lnTo>
                    <a:pt x="1481" y="1922"/>
                  </a:lnTo>
                  <a:cubicBezTo>
                    <a:pt x="1576" y="2048"/>
                    <a:pt x="1702" y="2142"/>
                    <a:pt x="1796" y="2142"/>
                  </a:cubicBezTo>
                  <a:lnTo>
                    <a:pt x="3057" y="2142"/>
                  </a:lnTo>
                  <a:lnTo>
                    <a:pt x="3624" y="2835"/>
                  </a:lnTo>
                  <a:lnTo>
                    <a:pt x="6113" y="2835"/>
                  </a:lnTo>
                  <a:cubicBezTo>
                    <a:pt x="6302" y="2835"/>
                    <a:pt x="6459" y="2993"/>
                    <a:pt x="6459" y="3182"/>
                  </a:cubicBezTo>
                  <a:cubicBezTo>
                    <a:pt x="6459" y="3403"/>
                    <a:pt x="6302" y="3560"/>
                    <a:pt x="6113" y="3560"/>
                  </a:cubicBezTo>
                  <a:lnTo>
                    <a:pt x="4128" y="3560"/>
                  </a:lnTo>
                  <a:lnTo>
                    <a:pt x="5073" y="4852"/>
                  </a:lnTo>
                  <a:cubicBezTo>
                    <a:pt x="5168" y="4915"/>
                    <a:pt x="5231" y="5009"/>
                    <a:pt x="5357" y="5009"/>
                  </a:cubicBezTo>
                  <a:lnTo>
                    <a:pt x="6774" y="5009"/>
                  </a:lnTo>
                  <a:cubicBezTo>
                    <a:pt x="6900" y="5009"/>
                    <a:pt x="7058" y="4915"/>
                    <a:pt x="7089" y="4820"/>
                  </a:cubicBezTo>
                  <a:lnTo>
                    <a:pt x="7719" y="3560"/>
                  </a:lnTo>
                  <a:lnTo>
                    <a:pt x="8948" y="3560"/>
                  </a:lnTo>
                  <a:cubicBezTo>
                    <a:pt x="9043" y="3560"/>
                    <a:pt x="9169" y="3497"/>
                    <a:pt x="9200" y="3403"/>
                  </a:cubicBezTo>
                  <a:lnTo>
                    <a:pt x="10145" y="2079"/>
                  </a:lnTo>
                  <a:lnTo>
                    <a:pt x="8948" y="2079"/>
                  </a:lnTo>
                  <a:lnTo>
                    <a:pt x="8948" y="2142"/>
                  </a:lnTo>
                  <a:cubicBezTo>
                    <a:pt x="8728" y="2142"/>
                    <a:pt x="8570" y="1985"/>
                    <a:pt x="8570" y="1764"/>
                  </a:cubicBezTo>
                  <a:cubicBezTo>
                    <a:pt x="8570" y="1575"/>
                    <a:pt x="8728" y="1418"/>
                    <a:pt x="8948" y="1418"/>
                  </a:cubicBezTo>
                  <a:lnTo>
                    <a:pt x="10712" y="1418"/>
                  </a:lnTo>
                  <a:lnTo>
                    <a:pt x="11248" y="725"/>
                  </a:lnTo>
                  <a:lnTo>
                    <a:pt x="11815" y="725"/>
                  </a:lnTo>
                  <a:cubicBezTo>
                    <a:pt x="12004" y="725"/>
                    <a:pt x="12162" y="567"/>
                    <a:pt x="12162" y="347"/>
                  </a:cubicBezTo>
                  <a:cubicBezTo>
                    <a:pt x="12162" y="158"/>
                    <a:pt x="12004" y="0"/>
                    <a:pt x="1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2402109ec92_2_69"/>
            <p:cNvSpPr/>
            <p:nvPr/>
          </p:nvSpPr>
          <p:spPr>
            <a:xfrm>
              <a:off x="-15634875" y="3956600"/>
              <a:ext cx="49650" cy="18150"/>
            </a:xfrm>
            <a:custGeom>
              <a:avLst/>
              <a:gdLst/>
              <a:ahLst/>
              <a:cxnLst/>
              <a:rect l="l" t="t" r="r" b="b"/>
              <a:pathLst>
                <a:path w="198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68"/>
                    <a:pt x="158" y="726"/>
                    <a:pt x="379" y="726"/>
                  </a:cubicBezTo>
                  <a:lnTo>
                    <a:pt x="1985" y="72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2402109ec92_2_69"/>
            <p:cNvSpPr/>
            <p:nvPr/>
          </p:nvSpPr>
          <p:spPr>
            <a:xfrm>
              <a:off x="-15434025" y="3920375"/>
              <a:ext cx="31525" cy="18150"/>
            </a:xfrm>
            <a:custGeom>
              <a:avLst/>
              <a:gdLst/>
              <a:ahLst/>
              <a:cxnLst/>
              <a:rect l="l" t="t" r="r" b="b"/>
              <a:pathLst>
                <a:path w="1261" h="726" extrusionOk="0">
                  <a:moveTo>
                    <a:pt x="567" y="1"/>
                  </a:moveTo>
                  <a:lnTo>
                    <a:pt x="0" y="725"/>
                  </a:lnTo>
                  <a:lnTo>
                    <a:pt x="914" y="725"/>
                  </a:lnTo>
                  <a:cubicBezTo>
                    <a:pt x="1103" y="725"/>
                    <a:pt x="1261" y="568"/>
                    <a:pt x="1261" y="347"/>
                  </a:cubicBezTo>
                  <a:cubicBezTo>
                    <a:pt x="1261" y="158"/>
                    <a:pt x="1103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2402109ec92_2_69"/>
            <p:cNvSpPr/>
            <p:nvPr/>
          </p:nvSpPr>
          <p:spPr>
            <a:xfrm>
              <a:off x="-15436400" y="3974725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765" y="694"/>
                  </a:lnTo>
                  <a:cubicBezTo>
                    <a:pt x="1954" y="694"/>
                    <a:pt x="2112" y="536"/>
                    <a:pt x="2112" y="347"/>
                  </a:cubicBez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2402109ec92_2_69"/>
            <p:cNvSpPr/>
            <p:nvPr/>
          </p:nvSpPr>
          <p:spPr>
            <a:xfrm>
              <a:off x="-15688425" y="3992050"/>
              <a:ext cx="54350" cy="18150"/>
            </a:xfrm>
            <a:custGeom>
              <a:avLst/>
              <a:gdLst/>
              <a:ahLst/>
              <a:cxnLst/>
              <a:rect l="l" t="t" r="r" b="b"/>
              <a:pathLst>
                <a:path w="217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1985" y="725"/>
                    <a:pt x="2174" y="568"/>
                    <a:pt x="2174" y="379"/>
                  </a:cubicBezTo>
                  <a:cubicBezTo>
                    <a:pt x="2174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2402109ec92_2_69"/>
            <p:cNvSpPr/>
            <p:nvPr/>
          </p:nvSpPr>
          <p:spPr>
            <a:xfrm>
              <a:off x="-15664800" y="3707725"/>
              <a:ext cx="252850" cy="161475"/>
            </a:xfrm>
            <a:custGeom>
              <a:avLst/>
              <a:gdLst/>
              <a:ahLst/>
              <a:cxnLst/>
              <a:rect l="l" t="t" r="r" b="b"/>
              <a:pathLst>
                <a:path w="10114" h="6459" extrusionOk="0">
                  <a:moveTo>
                    <a:pt x="4443" y="0"/>
                  </a:moveTo>
                  <a:cubicBezTo>
                    <a:pt x="4285" y="0"/>
                    <a:pt x="4159" y="95"/>
                    <a:pt x="4096" y="252"/>
                  </a:cubicBezTo>
                  <a:lnTo>
                    <a:pt x="3686" y="1450"/>
                  </a:lnTo>
                  <a:lnTo>
                    <a:pt x="5136" y="1450"/>
                  </a:lnTo>
                  <a:cubicBezTo>
                    <a:pt x="5356" y="1450"/>
                    <a:pt x="5514" y="1607"/>
                    <a:pt x="5514" y="1828"/>
                  </a:cubicBezTo>
                  <a:cubicBezTo>
                    <a:pt x="5514" y="2017"/>
                    <a:pt x="5356" y="2174"/>
                    <a:pt x="5136" y="2174"/>
                  </a:cubicBezTo>
                  <a:lnTo>
                    <a:pt x="2993" y="2174"/>
                  </a:lnTo>
                  <a:cubicBezTo>
                    <a:pt x="2867" y="2174"/>
                    <a:pt x="2710" y="2237"/>
                    <a:pt x="2678" y="2363"/>
                  </a:cubicBezTo>
                  <a:lnTo>
                    <a:pt x="1985" y="3718"/>
                  </a:lnTo>
                  <a:lnTo>
                    <a:pt x="662" y="4380"/>
                  </a:lnTo>
                  <a:cubicBezTo>
                    <a:pt x="567" y="4411"/>
                    <a:pt x="504" y="4506"/>
                    <a:pt x="473" y="4600"/>
                  </a:cubicBezTo>
                  <a:lnTo>
                    <a:pt x="0" y="6459"/>
                  </a:lnTo>
                  <a:lnTo>
                    <a:pt x="3497" y="6459"/>
                  </a:lnTo>
                  <a:lnTo>
                    <a:pt x="4096" y="3813"/>
                  </a:lnTo>
                  <a:cubicBezTo>
                    <a:pt x="4122" y="3657"/>
                    <a:pt x="4255" y="3544"/>
                    <a:pt x="4406" y="3544"/>
                  </a:cubicBezTo>
                  <a:cubicBezTo>
                    <a:pt x="4439" y="3544"/>
                    <a:pt x="4472" y="3549"/>
                    <a:pt x="4506" y="3560"/>
                  </a:cubicBezTo>
                  <a:cubicBezTo>
                    <a:pt x="4726" y="3592"/>
                    <a:pt x="4821" y="3781"/>
                    <a:pt x="4789" y="3970"/>
                  </a:cubicBezTo>
                  <a:lnTo>
                    <a:pt x="4317" y="6427"/>
                  </a:lnTo>
                  <a:lnTo>
                    <a:pt x="5860" y="6427"/>
                  </a:lnTo>
                  <a:lnTo>
                    <a:pt x="5545" y="5482"/>
                  </a:lnTo>
                  <a:cubicBezTo>
                    <a:pt x="5451" y="5293"/>
                    <a:pt x="5577" y="5073"/>
                    <a:pt x="5766" y="5041"/>
                  </a:cubicBezTo>
                  <a:cubicBezTo>
                    <a:pt x="5811" y="5028"/>
                    <a:pt x="5855" y="5022"/>
                    <a:pt x="5896" y="5022"/>
                  </a:cubicBezTo>
                  <a:cubicBezTo>
                    <a:pt x="6057" y="5022"/>
                    <a:pt x="6182" y="5118"/>
                    <a:pt x="6207" y="5293"/>
                  </a:cubicBezTo>
                  <a:lnTo>
                    <a:pt x="6616" y="6459"/>
                  </a:lnTo>
                  <a:lnTo>
                    <a:pt x="10113" y="6459"/>
                  </a:lnTo>
                  <a:lnTo>
                    <a:pt x="9042" y="3813"/>
                  </a:lnTo>
                  <a:cubicBezTo>
                    <a:pt x="9011" y="3750"/>
                    <a:pt x="8979" y="3655"/>
                    <a:pt x="8885" y="3623"/>
                  </a:cubicBezTo>
                  <a:lnTo>
                    <a:pt x="7562" y="2962"/>
                  </a:lnTo>
                  <a:lnTo>
                    <a:pt x="6175" y="189"/>
                  </a:lnTo>
                  <a:cubicBezTo>
                    <a:pt x="6081" y="95"/>
                    <a:pt x="5986" y="0"/>
                    <a:pt x="5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g2402109ec92_2_69"/>
          <p:cNvGrpSpPr/>
          <p:nvPr/>
        </p:nvGrpSpPr>
        <p:grpSpPr>
          <a:xfrm>
            <a:off x="7711581" y="1394873"/>
            <a:ext cx="337830" cy="265990"/>
            <a:chOff x="-20945825" y="3692175"/>
            <a:chExt cx="304050" cy="303850"/>
          </a:xfrm>
        </p:grpSpPr>
        <p:sp>
          <p:nvSpPr>
            <p:cNvPr id="771" name="Google Shape;771;g2402109ec92_2_69"/>
            <p:cNvSpPr/>
            <p:nvPr/>
          </p:nvSpPr>
          <p:spPr>
            <a:xfrm>
              <a:off x="-20841850" y="3692175"/>
              <a:ext cx="92950" cy="89600"/>
            </a:xfrm>
            <a:custGeom>
              <a:avLst/>
              <a:gdLst/>
              <a:ahLst/>
              <a:cxnLst/>
              <a:rect l="l" t="t" r="r" b="b"/>
              <a:pathLst>
                <a:path w="3718" h="3584" extrusionOk="0">
                  <a:moveTo>
                    <a:pt x="410" y="0"/>
                  </a:moveTo>
                  <a:cubicBezTo>
                    <a:pt x="323" y="0"/>
                    <a:pt x="237" y="40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819" y="1221"/>
                  </a:lnTo>
                  <a:cubicBezTo>
                    <a:pt x="630" y="1442"/>
                    <a:pt x="473" y="1788"/>
                    <a:pt x="473" y="2166"/>
                  </a:cubicBezTo>
                  <a:cubicBezTo>
                    <a:pt x="473" y="2954"/>
                    <a:pt x="1103" y="3584"/>
                    <a:pt x="1891" y="3584"/>
                  </a:cubicBezTo>
                  <a:cubicBezTo>
                    <a:pt x="2678" y="3584"/>
                    <a:pt x="3308" y="2954"/>
                    <a:pt x="3308" y="2166"/>
                  </a:cubicBezTo>
                  <a:cubicBezTo>
                    <a:pt x="3308" y="1788"/>
                    <a:pt x="3182" y="1473"/>
                    <a:pt x="2962" y="1221"/>
                  </a:cubicBezTo>
                  <a:lnTo>
                    <a:pt x="3560" y="622"/>
                  </a:lnTo>
                  <a:cubicBezTo>
                    <a:pt x="3718" y="465"/>
                    <a:pt x="3718" y="276"/>
                    <a:pt x="3560" y="118"/>
                  </a:cubicBezTo>
                  <a:cubicBezTo>
                    <a:pt x="3482" y="40"/>
                    <a:pt x="3387" y="0"/>
                    <a:pt x="3293" y="0"/>
                  </a:cubicBezTo>
                  <a:cubicBezTo>
                    <a:pt x="3198" y="0"/>
                    <a:pt x="3103" y="40"/>
                    <a:pt x="3025" y="118"/>
                  </a:cubicBezTo>
                  <a:lnTo>
                    <a:pt x="2332" y="811"/>
                  </a:lnTo>
                  <a:cubicBezTo>
                    <a:pt x="2174" y="780"/>
                    <a:pt x="2017" y="748"/>
                    <a:pt x="1859" y="748"/>
                  </a:cubicBezTo>
                  <a:cubicBezTo>
                    <a:pt x="1702" y="748"/>
                    <a:pt x="1544" y="780"/>
                    <a:pt x="1386" y="811"/>
                  </a:cubicBezTo>
                  <a:lnTo>
                    <a:pt x="662" y="118"/>
                  </a:lnTo>
                  <a:cubicBezTo>
                    <a:pt x="583" y="40"/>
                    <a:pt x="49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2402109ec92_2_69"/>
            <p:cNvSpPr/>
            <p:nvPr/>
          </p:nvSpPr>
          <p:spPr>
            <a:xfrm>
              <a:off x="-20945825" y="3746325"/>
              <a:ext cx="304050" cy="70900"/>
            </a:xfrm>
            <a:custGeom>
              <a:avLst/>
              <a:gdLst/>
              <a:ahLst/>
              <a:cxnLst/>
              <a:rect l="l" t="t" r="r" b="b"/>
              <a:pathLst>
                <a:path w="12162" h="2836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953"/>
                  </a:lnTo>
                  <a:cubicBezTo>
                    <a:pt x="1" y="2426"/>
                    <a:pt x="379" y="2836"/>
                    <a:pt x="851" y="2836"/>
                  </a:cubicBezTo>
                  <a:lnTo>
                    <a:pt x="11311" y="2836"/>
                  </a:lnTo>
                  <a:cubicBezTo>
                    <a:pt x="11783" y="2836"/>
                    <a:pt x="12162" y="2426"/>
                    <a:pt x="12162" y="1953"/>
                  </a:cubicBezTo>
                  <a:lnTo>
                    <a:pt x="12162" y="1071"/>
                  </a:lnTo>
                  <a:cubicBezTo>
                    <a:pt x="12162" y="473"/>
                    <a:pt x="11657" y="0"/>
                    <a:pt x="11059" y="0"/>
                  </a:cubicBezTo>
                  <a:cubicBezTo>
                    <a:pt x="9988" y="0"/>
                    <a:pt x="8916" y="284"/>
                    <a:pt x="8034" y="819"/>
                  </a:cubicBezTo>
                  <a:cubicBezTo>
                    <a:pt x="7719" y="1607"/>
                    <a:pt x="6932" y="2174"/>
                    <a:pt x="6050" y="2174"/>
                  </a:cubicBezTo>
                  <a:cubicBezTo>
                    <a:pt x="5136" y="2174"/>
                    <a:pt x="4411" y="1607"/>
                    <a:pt x="4096" y="819"/>
                  </a:cubicBezTo>
                  <a:cubicBezTo>
                    <a:pt x="3183" y="315"/>
                    <a:pt x="211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2402109ec92_2_69"/>
            <p:cNvSpPr/>
            <p:nvPr/>
          </p:nvSpPr>
          <p:spPr>
            <a:xfrm>
              <a:off x="-20814300" y="3864450"/>
              <a:ext cx="39425" cy="131575"/>
            </a:xfrm>
            <a:custGeom>
              <a:avLst/>
              <a:gdLst/>
              <a:ahLst/>
              <a:cxnLst/>
              <a:rect l="l" t="t" r="r" b="b"/>
              <a:pathLst>
                <a:path w="1577" h="5263" extrusionOk="0">
                  <a:moveTo>
                    <a:pt x="789" y="1"/>
                  </a:moveTo>
                  <a:cubicBezTo>
                    <a:pt x="568" y="221"/>
                    <a:pt x="284" y="410"/>
                    <a:pt x="1" y="631"/>
                  </a:cubicBezTo>
                  <a:cubicBezTo>
                    <a:pt x="127" y="757"/>
                    <a:pt x="284" y="852"/>
                    <a:pt x="442" y="883"/>
                  </a:cubicBezTo>
                  <a:lnTo>
                    <a:pt x="442" y="4916"/>
                  </a:lnTo>
                  <a:cubicBezTo>
                    <a:pt x="442" y="5105"/>
                    <a:pt x="600" y="5262"/>
                    <a:pt x="789" y="5262"/>
                  </a:cubicBezTo>
                  <a:cubicBezTo>
                    <a:pt x="978" y="5262"/>
                    <a:pt x="1135" y="5105"/>
                    <a:pt x="1135" y="4916"/>
                  </a:cubicBezTo>
                  <a:lnTo>
                    <a:pt x="1135" y="883"/>
                  </a:lnTo>
                  <a:cubicBezTo>
                    <a:pt x="1293" y="852"/>
                    <a:pt x="1450" y="757"/>
                    <a:pt x="1576" y="631"/>
                  </a:cubicBezTo>
                  <a:cubicBezTo>
                    <a:pt x="1293" y="410"/>
                    <a:pt x="1041" y="22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2402109ec92_2_69"/>
            <p:cNvSpPr/>
            <p:nvPr/>
          </p:nvSpPr>
          <p:spPr>
            <a:xfrm>
              <a:off x="-20929275" y="3834525"/>
              <a:ext cx="268600" cy="53600"/>
            </a:xfrm>
            <a:custGeom>
              <a:avLst/>
              <a:gdLst/>
              <a:ahLst/>
              <a:cxnLst/>
              <a:rect l="l" t="t" r="r" b="b"/>
              <a:pathLst>
                <a:path w="10744" h="2144" extrusionOk="0">
                  <a:moveTo>
                    <a:pt x="788" y="1"/>
                  </a:moveTo>
                  <a:cubicBezTo>
                    <a:pt x="441" y="1"/>
                    <a:pt x="126" y="284"/>
                    <a:pt x="32" y="631"/>
                  </a:cubicBezTo>
                  <a:cubicBezTo>
                    <a:pt x="0" y="788"/>
                    <a:pt x="0" y="914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2111" y="2143"/>
                    <a:pt x="3308" y="1828"/>
                    <a:pt x="4253" y="1103"/>
                  </a:cubicBezTo>
                  <a:lnTo>
                    <a:pt x="4285" y="1072"/>
                  </a:lnTo>
                  <a:cubicBezTo>
                    <a:pt x="4537" y="914"/>
                    <a:pt x="4757" y="725"/>
                    <a:pt x="5009" y="473"/>
                  </a:cubicBezTo>
                  <a:lnTo>
                    <a:pt x="5104" y="379"/>
                  </a:lnTo>
                  <a:cubicBezTo>
                    <a:pt x="5167" y="316"/>
                    <a:pt x="5262" y="284"/>
                    <a:pt x="5360" y="284"/>
                  </a:cubicBezTo>
                  <a:cubicBezTo>
                    <a:pt x="5458" y="284"/>
                    <a:pt x="5561" y="316"/>
                    <a:pt x="5640" y="379"/>
                  </a:cubicBezTo>
                  <a:lnTo>
                    <a:pt x="5766" y="473"/>
                  </a:lnTo>
                  <a:cubicBezTo>
                    <a:pt x="5955" y="694"/>
                    <a:pt x="6175" y="914"/>
                    <a:pt x="6459" y="1072"/>
                  </a:cubicBezTo>
                  <a:lnTo>
                    <a:pt x="6490" y="1103"/>
                  </a:lnTo>
                  <a:cubicBezTo>
                    <a:pt x="7341" y="1702"/>
                    <a:pt x="8475" y="2143"/>
                    <a:pt x="9704" y="2143"/>
                  </a:cubicBezTo>
                  <a:cubicBezTo>
                    <a:pt x="10271" y="2143"/>
                    <a:pt x="10743" y="1670"/>
                    <a:pt x="10743" y="1072"/>
                  </a:cubicBezTo>
                  <a:cubicBezTo>
                    <a:pt x="10743" y="914"/>
                    <a:pt x="10743" y="788"/>
                    <a:pt x="10712" y="631"/>
                  </a:cubicBezTo>
                  <a:cubicBezTo>
                    <a:pt x="10712" y="284"/>
                    <a:pt x="10397" y="1"/>
                    <a:pt x="9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g2402109ec92_2_69"/>
          <p:cNvSpPr/>
          <p:nvPr/>
        </p:nvSpPr>
        <p:spPr>
          <a:xfrm rot="-3225948">
            <a:off x="2917874" y="1451117"/>
            <a:ext cx="259692" cy="160506"/>
          </a:xfrm>
          <a:custGeom>
            <a:avLst/>
            <a:gdLst/>
            <a:ahLst/>
            <a:cxnLst/>
            <a:rect l="l" t="t" r="r" b="b"/>
            <a:pathLst>
              <a:path w="7123" h="3914" extrusionOk="0">
                <a:moveTo>
                  <a:pt x="2491" y="0"/>
                </a:moveTo>
                <a:lnTo>
                  <a:pt x="1" y="3112"/>
                </a:lnTo>
                <a:lnTo>
                  <a:pt x="1" y="3112"/>
                </a:lnTo>
                <a:lnTo>
                  <a:pt x="2196" y="2015"/>
                </a:lnTo>
                <a:cubicBezTo>
                  <a:pt x="2275" y="1975"/>
                  <a:pt x="2360" y="1956"/>
                  <a:pt x="2445" y="1956"/>
                </a:cubicBezTo>
                <a:cubicBezTo>
                  <a:pt x="2590" y="1956"/>
                  <a:pt x="2733" y="2012"/>
                  <a:pt x="2840" y="2119"/>
                </a:cubicBezTo>
                <a:lnTo>
                  <a:pt x="4634" y="3913"/>
                </a:lnTo>
                <a:lnTo>
                  <a:pt x="7123" y="800"/>
                </a:lnTo>
                <a:lnTo>
                  <a:pt x="4929" y="1897"/>
                </a:lnTo>
                <a:cubicBezTo>
                  <a:pt x="4850" y="1937"/>
                  <a:pt x="4764" y="1957"/>
                  <a:pt x="4679" y="1957"/>
                </a:cubicBezTo>
                <a:cubicBezTo>
                  <a:pt x="4535" y="1957"/>
                  <a:pt x="4392" y="1900"/>
                  <a:pt x="4285" y="1792"/>
                </a:cubicBezTo>
                <a:lnTo>
                  <a:pt x="2491" y="0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2402109ec92_2_69"/>
          <p:cNvSpPr/>
          <p:nvPr/>
        </p:nvSpPr>
        <p:spPr>
          <a:xfrm>
            <a:off x="5215477" y="254655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g2402109ec92_2_69"/>
          <p:cNvGrpSpPr/>
          <p:nvPr/>
        </p:nvGrpSpPr>
        <p:grpSpPr>
          <a:xfrm>
            <a:off x="5300541" y="2631784"/>
            <a:ext cx="324848" cy="201692"/>
            <a:chOff x="5629975" y="3255775"/>
            <a:chExt cx="504500" cy="397500"/>
          </a:xfrm>
        </p:grpSpPr>
        <p:sp>
          <p:nvSpPr>
            <p:cNvPr id="778" name="Google Shape;778;g2402109ec92_2_69"/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2402109ec92_2_69"/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2402109ec92_2_69"/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2402109ec92_2_69"/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2402109ec92_2_69"/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g2402109ec92_2_69"/>
          <p:cNvSpPr/>
          <p:nvPr/>
        </p:nvSpPr>
        <p:spPr>
          <a:xfrm>
            <a:off x="2892615" y="2659054"/>
            <a:ext cx="310247" cy="147222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2402109ec92_2_69"/>
          <p:cNvSpPr/>
          <p:nvPr/>
        </p:nvSpPr>
        <p:spPr>
          <a:xfrm>
            <a:off x="7631379" y="254655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g2402109ec92_2_69"/>
          <p:cNvGrpSpPr/>
          <p:nvPr/>
        </p:nvGrpSpPr>
        <p:grpSpPr>
          <a:xfrm>
            <a:off x="7700077" y="2593507"/>
            <a:ext cx="358148" cy="277841"/>
            <a:chOff x="-17170750" y="4058800"/>
            <a:chExt cx="308775" cy="304050"/>
          </a:xfrm>
        </p:grpSpPr>
        <p:sp>
          <p:nvSpPr>
            <p:cNvPr id="786" name="Google Shape;786;g2402109ec92_2_69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2402109ec92_2_69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2402109ec92_2_69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2402109ec92_2_69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2402109ec92_2_69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2402109ec92_2_69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2402109ec92_2_69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2402109ec92_2_69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2402109ec92_2_69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2402109ec92_2_69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2402109ec92_2_69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2402109ec92_2_69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2402109ec92_2_69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2402109ec92_2_69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2402109ec92_2_69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2402109ec92_2_69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2402109ec92_2_69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g2402109ec92_2_6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402109ec92_2_6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2402109ec92_2_69"/>
          <p:cNvSpPr/>
          <p:nvPr/>
        </p:nvSpPr>
        <p:spPr>
          <a:xfrm>
            <a:off x="6084312" y="700881"/>
            <a:ext cx="1327638" cy="442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obster"/>
                <a:ea typeface="Lobster"/>
                <a:cs typeface="Lobster"/>
                <a:sym typeface="Lobster"/>
              </a:rPr>
              <a:t>Đăng nhập</a:t>
            </a:r>
            <a:endParaRPr sz="1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06" name="Google Shape;806;g2402109ec92_2_69"/>
          <p:cNvSpPr/>
          <p:nvPr/>
        </p:nvSpPr>
        <p:spPr>
          <a:xfrm>
            <a:off x="1099493" y="4259348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2402109ec92_2_69"/>
          <p:cNvSpPr/>
          <p:nvPr/>
        </p:nvSpPr>
        <p:spPr>
          <a:xfrm>
            <a:off x="1099539" y="3777984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402109ec92_2_69"/>
          <p:cNvSpPr txBox="1">
            <a:spLocks noGrp="1"/>
          </p:cNvSpPr>
          <p:nvPr>
            <p:ph type="title" idx="7"/>
          </p:nvPr>
        </p:nvSpPr>
        <p:spPr>
          <a:xfrm>
            <a:off x="1099493" y="3890479"/>
            <a:ext cx="1480589" cy="20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Thanh toán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09" name="Google Shape;809;g2402109ec92_2_69"/>
          <p:cNvSpPr txBox="1">
            <a:spLocks noGrp="1"/>
          </p:cNvSpPr>
          <p:nvPr>
            <p:ph type="subTitle" idx="8"/>
          </p:nvPr>
        </p:nvSpPr>
        <p:spPr>
          <a:xfrm>
            <a:off x="1099411" y="4302348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Thanh toán thú cưng trực tuyến qua Srtipe</a:t>
            </a:r>
            <a:endParaRPr sz="1100"/>
          </a:p>
        </p:txBody>
      </p:sp>
      <p:sp>
        <p:nvSpPr>
          <p:cNvPr id="810" name="Google Shape;810;g2402109ec92_2_69"/>
          <p:cNvSpPr/>
          <p:nvPr/>
        </p:nvSpPr>
        <p:spPr>
          <a:xfrm>
            <a:off x="2799511" y="3777984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2402109ec92_2_69"/>
          <p:cNvSpPr/>
          <p:nvPr/>
        </p:nvSpPr>
        <p:spPr>
          <a:xfrm>
            <a:off x="2892553" y="3890479"/>
            <a:ext cx="310247" cy="147222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05;g2402109ec92_2_69">
            <a:extLst>
              <a:ext uri="{FF2B5EF4-FFF2-40B4-BE49-F238E27FC236}">
                <a16:creationId xmlns:a16="http://schemas.microsoft.com/office/drawing/2014/main" id="{11FD4ECA-FB8F-3E4A-AF87-A68570608252}"/>
              </a:ext>
            </a:extLst>
          </p:cNvPr>
          <p:cNvSpPr/>
          <p:nvPr/>
        </p:nvSpPr>
        <p:spPr>
          <a:xfrm>
            <a:off x="7461244" y="711839"/>
            <a:ext cx="1166400" cy="442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obster"/>
                <a:ea typeface="Lobster"/>
                <a:cs typeface="Lobster"/>
                <a:sym typeface="Lobster"/>
              </a:rPr>
              <a:t>Đăng ký</a:t>
            </a:r>
            <a:endParaRPr sz="1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" name="Google Shape;806;g2402109ec92_2_69">
            <a:extLst>
              <a:ext uri="{FF2B5EF4-FFF2-40B4-BE49-F238E27FC236}">
                <a16:creationId xmlns:a16="http://schemas.microsoft.com/office/drawing/2014/main" id="{C60D4180-D5C9-4A9D-AC67-BCC49D0EAFD2}"/>
              </a:ext>
            </a:extLst>
          </p:cNvPr>
          <p:cNvSpPr/>
          <p:nvPr/>
        </p:nvSpPr>
        <p:spPr>
          <a:xfrm>
            <a:off x="3515453" y="4213548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/>
              <a:t>Đăng ký nhận thông báo về email khi có sản phẩm mới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07;g2402109ec92_2_69">
            <a:extLst>
              <a:ext uri="{FF2B5EF4-FFF2-40B4-BE49-F238E27FC236}">
                <a16:creationId xmlns:a16="http://schemas.microsoft.com/office/drawing/2014/main" id="{F1605AD8-884B-EDBA-C988-F1E4126EF438}"/>
              </a:ext>
            </a:extLst>
          </p:cNvPr>
          <p:cNvSpPr/>
          <p:nvPr/>
        </p:nvSpPr>
        <p:spPr>
          <a:xfrm>
            <a:off x="3515499" y="3732184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08;g2402109ec92_2_69">
            <a:extLst>
              <a:ext uri="{FF2B5EF4-FFF2-40B4-BE49-F238E27FC236}">
                <a16:creationId xmlns:a16="http://schemas.microsoft.com/office/drawing/2014/main" id="{22F855F8-3016-6832-03EF-6C6550A83CC3}"/>
              </a:ext>
            </a:extLst>
          </p:cNvPr>
          <p:cNvSpPr txBox="1">
            <a:spLocks/>
          </p:cNvSpPr>
          <p:nvPr/>
        </p:nvSpPr>
        <p:spPr>
          <a:xfrm>
            <a:off x="3515453" y="3844679"/>
            <a:ext cx="1480589" cy="20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100">
                <a:latin typeface="Lobster"/>
                <a:ea typeface="Lobster"/>
                <a:cs typeface="Lobster"/>
                <a:sym typeface="Lobster"/>
              </a:rPr>
              <a:t>Đăng ký</a:t>
            </a:r>
          </a:p>
        </p:txBody>
      </p:sp>
      <p:sp>
        <p:nvSpPr>
          <p:cNvPr id="6" name="Google Shape;810;g2402109ec92_2_69">
            <a:extLst>
              <a:ext uri="{FF2B5EF4-FFF2-40B4-BE49-F238E27FC236}">
                <a16:creationId xmlns:a16="http://schemas.microsoft.com/office/drawing/2014/main" id="{68FE22A7-37B9-AF9B-4A08-87CE16B485C3}"/>
              </a:ext>
            </a:extLst>
          </p:cNvPr>
          <p:cNvSpPr/>
          <p:nvPr/>
        </p:nvSpPr>
        <p:spPr>
          <a:xfrm>
            <a:off x="5215471" y="3732184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11;g2402109ec92_2_69">
            <a:extLst>
              <a:ext uri="{FF2B5EF4-FFF2-40B4-BE49-F238E27FC236}">
                <a16:creationId xmlns:a16="http://schemas.microsoft.com/office/drawing/2014/main" id="{E318BF5D-CD6C-2A10-FC06-51CEA0F53403}"/>
              </a:ext>
            </a:extLst>
          </p:cNvPr>
          <p:cNvSpPr/>
          <p:nvPr/>
        </p:nvSpPr>
        <p:spPr>
          <a:xfrm>
            <a:off x="5308513" y="3844679"/>
            <a:ext cx="310247" cy="147222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402109ec92_2_301"/>
          <p:cNvSpPr/>
          <p:nvPr/>
        </p:nvSpPr>
        <p:spPr>
          <a:xfrm>
            <a:off x="8067273" y="1342064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2402109ec92_2_301"/>
          <p:cNvSpPr/>
          <p:nvPr/>
        </p:nvSpPr>
        <p:spPr>
          <a:xfrm>
            <a:off x="3515458" y="1334189"/>
            <a:ext cx="1913316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2402109ec92_2_301"/>
          <p:cNvSpPr/>
          <p:nvPr/>
        </p:nvSpPr>
        <p:spPr>
          <a:xfrm>
            <a:off x="6179404" y="1978335"/>
            <a:ext cx="2393482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402109ec92_2_301"/>
          <p:cNvSpPr/>
          <p:nvPr/>
        </p:nvSpPr>
        <p:spPr>
          <a:xfrm>
            <a:off x="6161680" y="1341007"/>
            <a:ext cx="1838737" cy="550423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402109ec92_2_301"/>
          <p:cNvSpPr/>
          <p:nvPr/>
        </p:nvSpPr>
        <p:spPr>
          <a:xfrm>
            <a:off x="3515412" y="1817354"/>
            <a:ext cx="2450846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402109ec92_2_301"/>
          <p:cNvSpPr/>
          <p:nvPr/>
        </p:nvSpPr>
        <p:spPr>
          <a:xfrm>
            <a:off x="1099556" y="1817354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2402109ec92_2_301"/>
          <p:cNvSpPr/>
          <p:nvPr/>
        </p:nvSpPr>
        <p:spPr>
          <a:xfrm>
            <a:off x="1099499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402109ec92_2_301"/>
          <p:cNvSpPr/>
          <p:nvPr/>
        </p:nvSpPr>
        <p:spPr>
          <a:xfrm>
            <a:off x="3451622" y="3314573"/>
            <a:ext cx="2558456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402109ec92_2_301"/>
          <p:cNvSpPr/>
          <p:nvPr/>
        </p:nvSpPr>
        <p:spPr>
          <a:xfrm>
            <a:off x="3451676" y="2833209"/>
            <a:ext cx="1977098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402109ec92_2_301"/>
          <p:cNvSpPr/>
          <p:nvPr/>
        </p:nvSpPr>
        <p:spPr>
          <a:xfrm>
            <a:off x="1035822" y="3314573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2402109ec92_2_301"/>
          <p:cNvSpPr/>
          <p:nvPr/>
        </p:nvSpPr>
        <p:spPr>
          <a:xfrm>
            <a:off x="1035867" y="283320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2402109ec92_2_301"/>
          <p:cNvSpPr txBox="1">
            <a:spLocks noGrp="1"/>
          </p:cNvSpPr>
          <p:nvPr>
            <p:ph type="title" idx="2"/>
          </p:nvPr>
        </p:nvSpPr>
        <p:spPr>
          <a:xfrm>
            <a:off x="6074827" y="1397308"/>
            <a:ext cx="2001952" cy="4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Xem và thêm thú cưng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29" name="Google Shape;829;g2402109ec92_2_301"/>
          <p:cNvSpPr txBox="1">
            <a:spLocks noGrp="1"/>
          </p:cNvSpPr>
          <p:nvPr>
            <p:ph type="title"/>
          </p:nvPr>
        </p:nvSpPr>
        <p:spPr>
          <a:xfrm>
            <a:off x="1215434" y="1406074"/>
            <a:ext cx="1364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Dashboard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0" name="Google Shape;830;g2402109ec92_2_301"/>
          <p:cNvSpPr txBox="1">
            <a:spLocks noGrp="1"/>
          </p:cNvSpPr>
          <p:nvPr>
            <p:ph type="subTitle" idx="1"/>
          </p:nvPr>
        </p:nvSpPr>
        <p:spPr>
          <a:xfrm>
            <a:off x="1099579" y="1860319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Thống kê của website</a:t>
            </a:r>
            <a:endParaRPr sz="1100"/>
          </a:p>
        </p:txBody>
      </p:sp>
      <p:sp>
        <p:nvSpPr>
          <p:cNvPr id="831" name="Google Shape;831;g2402109ec92_2_301"/>
          <p:cNvSpPr txBox="1">
            <a:spLocks noGrp="1"/>
          </p:cNvSpPr>
          <p:nvPr>
            <p:ph type="subTitle" idx="3"/>
          </p:nvPr>
        </p:nvSpPr>
        <p:spPr>
          <a:xfrm>
            <a:off x="6268017" y="2024631"/>
            <a:ext cx="2343834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Xem, thêm xóa, sửa, thú cưng</a:t>
            </a:r>
            <a:endParaRPr sz="1100"/>
          </a:p>
        </p:txBody>
      </p:sp>
      <p:sp>
        <p:nvSpPr>
          <p:cNvPr id="832" name="Google Shape;832;g2402109ec92_2_301"/>
          <p:cNvSpPr txBox="1">
            <a:spLocks noGrp="1"/>
          </p:cNvSpPr>
          <p:nvPr>
            <p:ph type="title" idx="4"/>
          </p:nvPr>
        </p:nvSpPr>
        <p:spPr>
          <a:xfrm>
            <a:off x="3350087" y="1332402"/>
            <a:ext cx="2186186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latin typeface="Lobster"/>
                <a:ea typeface="Lobster"/>
                <a:cs typeface="Lobster"/>
                <a:sym typeface="Lobster"/>
              </a:rPr>
              <a:t>Xem và thêm thú cưng</a:t>
            </a:r>
            <a:endParaRPr sz="17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3" name="Google Shape;833;g2402109ec92_2_301"/>
          <p:cNvSpPr txBox="1">
            <a:spLocks noGrp="1"/>
          </p:cNvSpPr>
          <p:nvPr>
            <p:ph type="subTitle" idx="5"/>
          </p:nvPr>
        </p:nvSpPr>
        <p:spPr>
          <a:xfrm>
            <a:off x="3515390" y="1860329"/>
            <a:ext cx="239647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Xem, thêm, xóa, sửa danh mục</a:t>
            </a:r>
            <a:endParaRPr sz="1100"/>
          </a:p>
        </p:txBody>
      </p:sp>
      <p:sp>
        <p:nvSpPr>
          <p:cNvPr id="834" name="Google Shape;834;g2402109ec92_2_301"/>
          <p:cNvSpPr txBox="1">
            <a:spLocks noGrp="1"/>
          </p:cNvSpPr>
          <p:nvPr>
            <p:ph type="title" idx="6"/>
          </p:nvPr>
        </p:nvSpPr>
        <p:spPr>
          <a:xfrm>
            <a:off x="1468117" y="721329"/>
            <a:ext cx="70281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/>
              <a:t>Admin</a:t>
            </a:r>
            <a:endParaRPr sz="3500"/>
          </a:p>
        </p:txBody>
      </p:sp>
      <p:sp>
        <p:nvSpPr>
          <p:cNvPr id="835" name="Google Shape;835;g2402109ec92_2_301"/>
          <p:cNvSpPr txBox="1">
            <a:spLocks noGrp="1"/>
          </p:cNvSpPr>
          <p:nvPr>
            <p:ph type="title" idx="7"/>
          </p:nvPr>
        </p:nvSpPr>
        <p:spPr>
          <a:xfrm>
            <a:off x="951160" y="2945704"/>
            <a:ext cx="1789624" cy="17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Xem đơn hàng 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6" name="Google Shape;836;g2402109ec92_2_301"/>
          <p:cNvSpPr txBox="1">
            <a:spLocks noGrp="1"/>
          </p:cNvSpPr>
          <p:nvPr>
            <p:ph type="subTitle" idx="8"/>
          </p:nvPr>
        </p:nvSpPr>
        <p:spPr>
          <a:xfrm>
            <a:off x="1035845" y="3357537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 đơn hàng đã thanh toán</a:t>
            </a:r>
            <a:endParaRPr sz="1100"/>
          </a:p>
        </p:txBody>
      </p:sp>
      <p:sp>
        <p:nvSpPr>
          <p:cNvPr id="837" name="Google Shape;837;g2402109ec92_2_301"/>
          <p:cNvSpPr txBox="1">
            <a:spLocks noGrp="1"/>
          </p:cNvSpPr>
          <p:nvPr>
            <p:ph type="title" idx="14"/>
          </p:nvPr>
        </p:nvSpPr>
        <p:spPr>
          <a:xfrm>
            <a:off x="3498859" y="2906932"/>
            <a:ext cx="1783171" cy="16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Xem bình luận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8" name="Google Shape;838;g2402109ec92_2_301"/>
          <p:cNvSpPr txBox="1">
            <a:spLocks noGrp="1"/>
          </p:cNvSpPr>
          <p:nvPr>
            <p:ph type="subTitle" idx="15"/>
          </p:nvPr>
        </p:nvSpPr>
        <p:spPr>
          <a:xfrm>
            <a:off x="3399268" y="3300677"/>
            <a:ext cx="24627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 bình luận về thú cưng</a:t>
            </a:r>
            <a:endParaRPr sz="1100"/>
          </a:p>
        </p:txBody>
      </p:sp>
      <p:sp>
        <p:nvSpPr>
          <p:cNvPr id="839" name="Google Shape;839;g2402109ec92_2_301"/>
          <p:cNvSpPr/>
          <p:nvPr/>
        </p:nvSpPr>
        <p:spPr>
          <a:xfrm>
            <a:off x="2799574" y="133418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2402109ec92_2_301"/>
          <p:cNvSpPr/>
          <p:nvPr/>
        </p:nvSpPr>
        <p:spPr>
          <a:xfrm>
            <a:off x="2735840" y="283320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2402109ec92_2_301"/>
          <p:cNvSpPr/>
          <p:nvPr/>
        </p:nvSpPr>
        <p:spPr>
          <a:xfrm>
            <a:off x="5492508" y="1346997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g2402109ec92_2_301"/>
          <p:cNvGrpSpPr/>
          <p:nvPr/>
        </p:nvGrpSpPr>
        <p:grpSpPr>
          <a:xfrm>
            <a:off x="5600007" y="1412826"/>
            <a:ext cx="288822" cy="225798"/>
            <a:chOff x="-15688425" y="3707725"/>
            <a:chExt cx="304825" cy="302475"/>
          </a:xfrm>
        </p:grpSpPr>
        <p:sp>
          <p:nvSpPr>
            <p:cNvPr id="843" name="Google Shape;843;g2402109ec92_2_301"/>
            <p:cNvSpPr/>
            <p:nvPr/>
          </p:nvSpPr>
          <p:spPr>
            <a:xfrm>
              <a:off x="-15687650" y="3884950"/>
              <a:ext cx="304050" cy="125250"/>
            </a:xfrm>
            <a:custGeom>
              <a:avLst/>
              <a:gdLst/>
              <a:ahLst/>
              <a:cxnLst/>
              <a:rect l="l" t="t" r="r" b="b"/>
              <a:pathLst>
                <a:path w="12162" h="5010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851" y="725"/>
                  </a:lnTo>
                  <a:lnTo>
                    <a:pt x="1481" y="1922"/>
                  </a:lnTo>
                  <a:cubicBezTo>
                    <a:pt x="1576" y="2048"/>
                    <a:pt x="1702" y="2142"/>
                    <a:pt x="1796" y="2142"/>
                  </a:cubicBezTo>
                  <a:lnTo>
                    <a:pt x="3057" y="2142"/>
                  </a:lnTo>
                  <a:lnTo>
                    <a:pt x="3624" y="2835"/>
                  </a:lnTo>
                  <a:lnTo>
                    <a:pt x="6113" y="2835"/>
                  </a:lnTo>
                  <a:cubicBezTo>
                    <a:pt x="6302" y="2835"/>
                    <a:pt x="6459" y="2993"/>
                    <a:pt x="6459" y="3182"/>
                  </a:cubicBezTo>
                  <a:cubicBezTo>
                    <a:pt x="6459" y="3403"/>
                    <a:pt x="6302" y="3560"/>
                    <a:pt x="6113" y="3560"/>
                  </a:cubicBezTo>
                  <a:lnTo>
                    <a:pt x="4128" y="3560"/>
                  </a:lnTo>
                  <a:lnTo>
                    <a:pt x="5073" y="4852"/>
                  </a:lnTo>
                  <a:cubicBezTo>
                    <a:pt x="5168" y="4915"/>
                    <a:pt x="5231" y="5009"/>
                    <a:pt x="5357" y="5009"/>
                  </a:cubicBezTo>
                  <a:lnTo>
                    <a:pt x="6774" y="5009"/>
                  </a:lnTo>
                  <a:cubicBezTo>
                    <a:pt x="6900" y="5009"/>
                    <a:pt x="7058" y="4915"/>
                    <a:pt x="7089" y="4820"/>
                  </a:cubicBezTo>
                  <a:lnTo>
                    <a:pt x="7719" y="3560"/>
                  </a:lnTo>
                  <a:lnTo>
                    <a:pt x="8948" y="3560"/>
                  </a:lnTo>
                  <a:cubicBezTo>
                    <a:pt x="9043" y="3560"/>
                    <a:pt x="9169" y="3497"/>
                    <a:pt x="9200" y="3403"/>
                  </a:cubicBezTo>
                  <a:lnTo>
                    <a:pt x="10145" y="2079"/>
                  </a:lnTo>
                  <a:lnTo>
                    <a:pt x="8948" y="2079"/>
                  </a:lnTo>
                  <a:lnTo>
                    <a:pt x="8948" y="2142"/>
                  </a:lnTo>
                  <a:cubicBezTo>
                    <a:pt x="8728" y="2142"/>
                    <a:pt x="8570" y="1985"/>
                    <a:pt x="8570" y="1764"/>
                  </a:cubicBezTo>
                  <a:cubicBezTo>
                    <a:pt x="8570" y="1575"/>
                    <a:pt x="8728" y="1418"/>
                    <a:pt x="8948" y="1418"/>
                  </a:cubicBezTo>
                  <a:lnTo>
                    <a:pt x="10712" y="1418"/>
                  </a:lnTo>
                  <a:lnTo>
                    <a:pt x="11248" y="725"/>
                  </a:lnTo>
                  <a:lnTo>
                    <a:pt x="11815" y="725"/>
                  </a:lnTo>
                  <a:cubicBezTo>
                    <a:pt x="12004" y="725"/>
                    <a:pt x="12162" y="567"/>
                    <a:pt x="12162" y="347"/>
                  </a:cubicBezTo>
                  <a:cubicBezTo>
                    <a:pt x="12162" y="158"/>
                    <a:pt x="12004" y="0"/>
                    <a:pt x="1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2402109ec92_2_301"/>
            <p:cNvSpPr/>
            <p:nvPr/>
          </p:nvSpPr>
          <p:spPr>
            <a:xfrm>
              <a:off x="-15634875" y="3956600"/>
              <a:ext cx="49650" cy="18150"/>
            </a:xfrm>
            <a:custGeom>
              <a:avLst/>
              <a:gdLst/>
              <a:ahLst/>
              <a:cxnLst/>
              <a:rect l="l" t="t" r="r" b="b"/>
              <a:pathLst>
                <a:path w="198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68"/>
                    <a:pt x="158" y="726"/>
                    <a:pt x="379" y="726"/>
                  </a:cubicBezTo>
                  <a:lnTo>
                    <a:pt x="1985" y="72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2402109ec92_2_301"/>
            <p:cNvSpPr/>
            <p:nvPr/>
          </p:nvSpPr>
          <p:spPr>
            <a:xfrm>
              <a:off x="-15434025" y="3920375"/>
              <a:ext cx="31525" cy="18150"/>
            </a:xfrm>
            <a:custGeom>
              <a:avLst/>
              <a:gdLst/>
              <a:ahLst/>
              <a:cxnLst/>
              <a:rect l="l" t="t" r="r" b="b"/>
              <a:pathLst>
                <a:path w="1261" h="726" extrusionOk="0">
                  <a:moveTo>
                    <a:pt x="567" y="1"/>
                  </a:moveTo>
                  <a:lnTo>
                    <a:pt x="0" y="725"/>
                  </a:lnTo>
                  <a:lnTo>
                    <a:pt x="914" y="725"/>
                  </a:lnTo>
                  <a:cubicBezTo>
                    <a:pt x="1103" y="725"/>
                    <a:pt x="1261" y="568"/>
                    <a:pt x="1261" y="347"/>
                  </a:cubicBezTo>
                  <a:cubicBezTo>
                    <a:pt x="1261" y="158"/>
                    <a:pt x="1103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2402109ec92_2_301"/>
            <p:cNvSpPr/>
            <p:nvPr/>
          </p:nvSpPr>
          <p:spPr>
            <a:xfrm>
              <a:off x="-15436400" y="3974725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765" y="694"/>
                  </a:lnTo>
                  <a:cubicBezTo>
                    <a:pt x="1954" y="694"/>
                    <a:pt x="2112" y="536"/>
                    <a:pt x="2112" y="347"/>
                  </a:cubicBez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2402109ec92_2_301"/>
            <p:cNvSpPr/>
            <p:nvPr/>
          </p:nvSpPr>
          <p:spPr>
            <a:xfrm>
              <a:off x="-15688425" y="3992050"/>
              <a:ext cx="54350" cy="18150"/>
            </a:xfrm>
            <a:custGeom>
              <a:avLst/>
              <a:gdLst/>
              <a:ahLst/>
              <a:cxnLst/>
              <a:rect l="l" t="t" r="r" b="b"/>
              <a:pathLst>
                <a:path w="217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1985" y="725"/>
                    <a:pt x="2174" y="568"/>
                    <a:pt x="2174" y="379"/>
                  </a:cubicBezTo>
                  <a:cubicBezTo>
                    <a:pt x="2174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2402109ec92_2_301"/>
            <p:cNvSpPr/>
            <p:nvPr/>
          </p:nvSpPr>
          <p:spPr>
            <a:xfrm>
              <a:off x="-15664800" y="3707725"/>
              <a:ext cx="252850" cy="161475"/>
            </a:xfrm>
            <a:custGeom>
              <a:avLst/>
              <a:gdLst/>
              <a:ahLst/>
              <a:cxnLst/>
              <a:rect l="l" t="t" r="r" b="b"/>
              <a:pathLst>
                <a:path w="10114" h="6459" extrusionOk="0">
                  <a:moveTo>
                    <a:pt x="4443" y="0"/>
                  </a:moveTo>
                  <a:cubicBezTo>
                    <a:pt x="4285" y="0"/>
                    <a:pt x="4159" y="95"/>
                    <a:pt x="4096" y="252"/>
                  </a:cubicBezTo>
                  <a:lnTo>
                    <a:pt x="3686" y="1450"/>
                  </a:lnTo>
                  <a:lnTo>
                    <a:pt x="5136" y="1450"/>
                  </a:lnTo>
                  <a:cubicBezTo>
                    <a:pt x="5356" y="1450"/>
                    <a:pt x="5514" y="1607"/>
                    <a:pt x="5514" y="1828"/>
                  </a:cubicBezTo>
                  <a:cubicBezTo>
                    <a:pt x="5514" y="2017"/>
                    <a:pt x="5356" y="2174"/>
                    <a:pt x="5136" y="2174"/>
                  </a:cubicBezTo>
                  <a:lnTo>
                    <a:pt x="2993" y="2174"/>
                  </a:lnTo>
                  <a:cubicBezTo>
                    <a:pt x="2867" y="2174"/>
                    <a:pt x="2710" y="2237"/>
                    <a:pt x="2678" y="2363"/>
                  </a:cubicBezTo>
                  <a:lnTo>
                    <a:pt x="1985" y="3718"/>
                  </a:lnTo>
                  <a:lnTo>
                    <a:pt x="662" y="4380"/>
                  </a:lnTo>
                  <a:cubicBezTo>
                    <a:pt x="567" y="4411"/>
                    <a:pt x="504" y="4506"/>
                    <a:pt x="473" y="4600"/>
                  </a:cubicBezTo>
                  <a:lnTo>
                    <a:pt x="0" y="6459"/>
                  </a:lnTo>
                  <a:lnTo>
                    <a:pt x="3497" y="6459"/>
                  </a:lnTo>
                  <a:lnTo>
                    <a:pt x="4096" y="3813"/>
                  </a:lnTo>
                  <a:cubicBezTo>
                    <a:pt x="4122" y="3657"/>
                    <a:pt x="4255" y="3544"/>
                    <a:pt x="4406" y="3544"/>
                  </a:cubicBezTo>
                  <a:cubicBezTo>
                    <a:pt x="4439" y="3544"/>
                    <a:pt x="4472" y="3549"/>
                    <a:pt x="4506" y="3560"/>
                  </a:cubicBezTo>
                  <a:cubicBezTo>
                    <a:pt x="4726" y="3592"/>
                    <a:pt x="4821" y="3781"/>
                    <a:pt x="4789" y="3970"/>
                  </a:cubicBezTo>
                  <a:lnTo>
                    <a:pt x="4317" y="6427"/>
                  </a:lnTo>
                  <a:lnTo>
                    <a:pt x="5860" y="6427"/>
                  </a:lnTo>
                  <a:lnTo>
                    <a:pt x="5545" y="5482"/>
                  </a:lnTo>
                  <a:cubicBezTo>
                    <a:pt x="5451" y="5293"/>
                    <a:pt x="5577" y="5073"/>
                    <a:pt x="5766" y="5041"/>
                  </a:cubicBezTo>
                  <a:cubicBezTo>
                    <a:pt x="5811" y="5028"/>
                    <a:pt x="5855" y="5022"/>
                    <a:pt x="5896" y="5022"/>
                  </a:cubicBezTo>
                  <a:cubicBezTo>
                    <a:pt x="6057" y="5022"/>
                    <a:pt x="6182" y="5118"/>
                    <a:pt x="6207" y="5293"/>
                  </a:cubicBezTo>
                  <a:lnTo>
                    <a:pt x="6616" y="6459"/>
                  </a:lnTo>
                  <a:lnTo>
                    <a:pt x="10113" y="6459"/>
                  </a:lnTo>
                  <a:lnTo>
                    <a:pt x="9042" y="3813"/>
                  </a:lnTo>
                  <a:cubicBezTo>
                    <a:pt x="9011" y="3750"/>
                    <a:pt x="8979" y="3655"/>
                    <a:pt x="8885" y="3623"/>
                  </a:cubicBezTo>
                  <a:lnTo>
                    <a:pt x="7562" y="2962"/>
                  </a:lnTo>
                  <a:lnTo>
                    <a:pt x="6175" y="189"/>
                  </a:lnTo>
                  <a:cubicBezTo>
                    <a:pt x="6081" y="95"/>
                    <a:pt x="5986" y="0"/>
                    <a:pt x="5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g2402109ec92_2_301"/>
          <p:cNvGrpSpPr/>
          <p:nvPr/>
        </p:nvGrpSpPr>
        <p:grpSpPr>
          <a:xfrm>
            <a:off x="8147487" y="1402748"/>
            <a:ext cx="337830" cy="265990"/>
            <a:chOff x="-20945825" y="3692175"/>
            <a:chExt cx="304050" cy="303850"/>
          </a:xfrm>
        </p:grpSpPr>
        <p:sp>
          <p:nvSpPr>
            <p:cNvPr id="850" name="Google Shape;850;g2402109ec92_2_301"/>
            <p:cNvSpPr/>
            <p:nvPr/>
          </p:nvSpPr>
          <p:spPr>
            <a:xfrm>
              <a:off x="-20841850" y="3692175"/>
              <a:ext cx="92950" cy="89600"/>
            </a:xfrm>
            <a:custGeom>
              <a:avLst/>
              <a:gdLst/>
              <a:ahLst/>
              <a:cxnLst/>
              <a:rect l="l" t="t" r="r" b="b"/>
              <a:pathLst>
                <a:path w="3718" h="3584" extrusionOk="0">
                  <a:moveTo>
                    <a:pt x="410" y="0"/>
                  </a:moveTo>
                  <a:cubicBezTo>
                    <a:pt x="323" y="0"/>
                    <a:pt x="237" y="40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819" y="1221"/>
                  </a:lnTo>
                  <a:cubicBezTo>
                    <a:pt x="630" y="1442"/>
                    <a:pt x="473" y="1788"/>
                    <a:pt x="473" y="2166"/>
                  </a:cubicBezTo>
                  <a:cubicBezTo>
                    <a:pt x="473" y="2954"/>
                    <a:pt x="1103" y="3584"/>
                    <a:pt x="1891" y="3584"/>
                  </a:cubicBezTo>
                  <a:cubicBezTo>
                    <a:pt x="2678" y="3584"/>
                    <a:pt x="3308" y="2954"/>
                    <a:pt x="3308" y="2166"/>
                  </a:cubicBezTo>
                  <a:cubicBezTo>
                    <a:pt x="3308" y="1788"/>
                    <a:pt x="3182" y="1473"/>
                    <a:pt x="2962" y="1221"/>
                  </a:cubicBezTo>
                  <a:lnTo>
                    <a:pt x="3560" y="622"/>
                  </a:lnTo>
                  <a:cubicBezTo>
                    <a:pt x="3718" y="465"/>
                    <a:pt x="3718" y="276"/>
                    <a:pt x="3560" y="118"/>
                  </a:cubicBezTo>
                  <a:cubicBezTo>
                    <a:pt x="3482" y="40"/>
                    <a:pt x="3387" y="0"/>
                    <a:pt x="3293" y="0"/>
                  </a:cubicBezTo>
                  <a:cubicBezTo>
                    <a:pt x="3198" y="0"/>
                    <a:pt x="3103" y="40"/>
                    <a:pt x="3025" y="118"/>
                  </a:cubicBezTo>
                  <a:lnTo>
                    <a:pt x="2332" y="811"/>
                  </a:lnTo>
                  <a:cubicBezTo>
                    <a:pt x="2174" y="780"/>
                    <a:pt x="2017" y="748"/>
                    <a:pt x="1859" y="748"/>
                  </a:cubicBezTo>
                  <a:cubicBezTo>
                    <a:pt x="1702" y="748"/>
                    <a:pt x="1544" y="780"/>
                    <a:pt x="1386" y="811"/>
                  </a:cubicBezTo>
                  <a:lnTo>
                    <a:pt x="662" y="118"/>
                  </a:lnTo>
                  <a:cubicBezTo>
                    <a:pt x="583" y="40"/>
                    <a:pt x="49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2402109ec92_2_301"/>
            <p:cNvSpPr/>
            <p:nvPr/>
          </p:nvSpPr>
          <p:spPr>
            <a:xfrm>
              <a:off x="-20945825" y="3746325"/>
              <a:ext cx="304050" cy="70900"/>
            </a:xfrm>
            <a:custGeom>
              <a:avLst/>
              <a:gdLst/>
              <a:ahLst/>
              <a:cxnLst/>
              <a:rect l="l" t="t" r="r" b="b"/>
              <a:pathLst>
                <a:path w="12162" h="2836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953"/>
                  </a:lnTo>
                  <a:cubicBezTo>
                    <a:pt x="1" y="2426"/>
                    <a:pt x="379" y="2836"/>
                    <a:pt x="851" y="2836"/>
                  </a:cubicBezTo>
                  <a:lnTo>
                    <a:pt x="11311" y="2836"/>
                  </a:lnTo>
                  <a:cubicBezTo>
                    <a:pt x="11783" y="2836"/>
                    <a:pt x="12162" y="2426"/>
                    <a:pt x="12162" y="1953"/>
                  </a:cubicBezTo>
                  <a:lnTo>
                    <a:pt x="12162" y="1071"/>
                  </a:lnTo>
                  <a:cubicBezTo>
                    <a:pt x="12162" y="473"/>
                    <a:pt x="11657" y="0"/>
                    <a:pt x="11059" y="0"/>
                  </a:cubicBezTo>
                  <a:cubicBezTo>
                    <a:pt x="9988" y="0"/>
                    <a:pt x="8916" y="284"/>
                    <a:pt x="8034" y="819"/>
                  </a:cubicBezTo>
                  <a:cubicBezTo>
                    <a:pt x="7719" y="1607"/>
                    <a:pt x="6932" y="2174"/>
                    <a:pt x="6050" y="2174"/>
                  </a:cubicBezTo>
                  <a:cubicBezTo>
                    <a:pt x="5136" y="2174"/>
                    <a:pt x="4411" y="1607"/>
                    <a:pt x="4096" y="819"/>
                  </a:cubicBezTo>
                  <a:cubicBezTo>
                    <a:pt x="3183" y="315"/>
                    <a:pt x="211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2402109ec92_2_301"/>
            <p:cNvSpPr/>
            <p:nvPr/>
          </p:nvSpPr>
          <p:spPr>
            <a:xfrm>
              <a:off x="-20814300" y="3864450"/>
              <a:ext cx="39425" cy="131575"/>
            </a:xfrm>
            <a:custGeom>
              <a:avLst/>
              <a:gdLst/>
              <a:ahLst/>
              <a:cxnLst/>
              <a:rect l="l" t="t" r="r" b="b"/>
              <a:pathLst>
                <a:path w="1577" h="5263" extrusionOk="0">
                  <a:moveTo>
                    <a:pt x="789" y="1"/>
                  </a:moveTo>
                  <a:cubicBezTo>
                    <a:pt x="568" y="221"/>
                    <a:pt x="284" y="410"/>
                    <a:pt x="1" y="631"/>
                  </a:cubicBezTo>
                  <a:cubicBezTo>
                    <a:pt x="127" y="757"/>
                    <a:pt x="284" y="852"/>
                    <a:pt x="442" y="883"/>
                  </a:cubicBezTo>
                  <a:lnTo>
                    <a:pt x="442" y="4916"/>
                  </a:lnTo>
                  <a:cubicBezTo>
                    <a:pt x="442" y="5105"/>
                    <a:pt x="600" y="5262"/>
                    <a:pt x="789" y="5262"/>
                  </a:cubicBezTo>
                  <a:cubicBezTo>
                    <a:pt x="978" y="5262"/>
                    <a:pt x="1135" y="5105"/>
                    <a:pt x="1135" y="4916"/>
                  </a:cubicBezTo>
                  <a:lnTo>
                    <a:pt x="1135" y="883"/>
                  </a:lnTo>
                  <a:cubicBezTo>
                    <a:pt x="1293" y="852"/>
                    <a:pt x="1450" y="757"/>
                    <a:pt x="1576" y="631"/>
                  </a:cubicBezTo>
                  <a:cubicBezTo>
                    <a:pt x="1293" y="410"/>
                    <a:pt x="1041" y="22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2402109ec92_2_301"/>
            <p:cNvSpPr/>
            <p:nvPr/>
          </p:nvSpPr>
          <p:spPr>
            <a:xfrm>
              <a:off x="-20929275" y="3834525"/>
              <a:ext cx="268600" cy="53600"/>
            </a:xfrm>
            <a:custGeom>
              <a:avLst/>
              <a:gdLst/>
              <a:ahLst/>
              <a:cxnLst/>
              <a:rect l="l" t="t" r="r" b="b"/>
              <a:pathLst>
                <a:path w="10744" h="2144" extrusionOk="0">
                  <a:moveTo>
                    <a:pt x="788" y="1"/>
                  </a:moveTo>
                  <a:cubicBezTo>
                    <a:pt x="441" y="1"/>
                    <a:pt x="126" y="284"/>
                    <a:pt x="32" y="631"/>
                  </a:cubicBezTo>
                  <a:cubicBezTo>
                    <a:pt x="0" y="788"/>
                    <a:pt x="0" y="914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2111" y="2143"/>
                    <a:pt x="3308" y="1828"/>
                    <a:pt x="4253" y="1103"/>
                  </a:cubicBezTo>
                  <a:lnTo>
                    <a:pt x="4285" y="1072"/>
                  </a:lnTo>
                  <a:cubicBezTo>
                    <a:pt x="4537" y="914"/>
                    <a:pt x="4757" y="725"/>
                    <a:pt x="5009" y="473"/>
                  </a:cubicBezTo>
                  <a:lnTo>
                    <a:pt x="5104" y="379"/>
                  </a:lnTo>
                  <a:cubicBezTo>
                    <a:pt x="5167" y="316"/>
                    <a:pt x="5262" y="284"/>
                    <a:pt x="5360" y="284"/>
                  </a:cubicBezTo>
                  <a:cubicBezTo>
                    <a:pt x="5458" y="284"/>
                    <a:pt x="5561" y="316"/>
                    <a:pt x="5640" y="379"/>
                  </a:cubicBezTo>
                  <a:lnTo>
                    <a:pt x="5766" y="473"/>
                  </a:lnTo>
                  <a:cubicBezTo>
                    <a:pt x="5955" y="694"/>
                    <a:pt x="6175" y="914"/>
                    <a:pt x="6459" y="1072"/>
                  </a:cubicBezTo>
                  <a:lnTo>
                    <a:pt x="6490" y="1103"/>
                  </a:lnTo>
                  <a:cubicBezTo>
                    <a:pt x="7341" y="1702"/>
                    <a:pt x="8475" y="2143"/>
                    <a:pt x="9704" y="2143"/>
                  </a:cubicBezTo>
                  <a:cubicBezTo>
                    <a:pt x="10271" y="2143"/>
                    <a:pt x="10743" y="1670"/>
                    <a:pt x="10743" y="1072"/>
                  </a:cubicBezTo>
                  <a:cubicBezTo>
                    <a:pt x="10743" y="914"/>
                    <a:pt x="10743" y="788"/>
                    <a:pt x="10712" y="631"/>
                  </a:cubicBezTo>
                  <a:cubicBezTo>
                    <a:pt x="10712" y="284"/>
                    <a:pt x="10397" y="1"/>
                    <a:pt x="9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g2402109ec92_2_301"/>
          <p:cNvSpPr/>
          <p:nvPr/>
        </p:nvSpPr>
        <p:spPr>
          <a:xfrm rot="-3225948">
            <a:off x="2917874" y="1451117"/>
            <a:ext cx="259692" cy="160506"/>
          </a:xfrm>
          <a:custGeom>
            <a:avLst/>
            <a:gdLst/>
            <a:ahLst/>
            <a:cxnLst/>
            <a:rect l="l" t="t" r="r" b="b"/>
            <a:pathLst>
              <a:path w="7123" h="3914" extrusionOk="0">
                <a:moveTo>
                  <a:pt x="2491" y="0"/>
                </a:moveTo>
                <a:lnTo>
                  <a:pt x="1" y="3112"/>
                </a:lnTo>
                <a:lnTo>
                  <a:pt x="1" y="3112"/>
                </a:lnTo>
                <a:lnTo>
                  <a:pt x="2196" y="2015"/>
                </a:lnTo>
                <a:cubicBezTo>
                  <a:pt x="2275" y="1975"/>
                  <a:pt x="2360" y="1956"/>
                  <a:pt x="2445" y="1956"/>
                </a:cubicBezTo>
                <a:cubicBezTo>
                  <a:pt x="2590" y="1956"/>
                  <a:pt x="2733" y="2012"/>
                  <a:pt x="2840" y="2119"/>
                </a:cubicBezTo>
                <a:lnTo>
                  <a:pt x="4634" y="3913"/>
                </a:lnTo>
                <a:lnTo>
                  <a:pt x="7123" y="800"/>
                </a:lnTo>
                <a:lnTo>
                  <a:pt x="4929" y="1897"/>
                </a:lnTo>
                <a:cubicBezTo>
                  <a:pt x="4850" y="1937"/>
                  <a:pt x="4764" y="1957"/>
                  <a:pt x="4679" y="1957"/>
                </a:cubicBezTo>
                <a:cubicBezTo>
                  <a:pt x="4535" y="1957"/>
                  <a:pt x="4392" y="1900"/>
                  <a:pt x="4285" y="1792"/>
                </a:cubicBezTo>
                <a:lnTo>
                  <a:pt x="2491" y="0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2402109ec92_2_301"/>
          <p:cNvSpPr/>
          <p:nvPr/>
        </p:nvSpPr>
        <p:spPr>
          <a:xfrm>
            <a:off x="5513878" y="2822815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g2402109ec92_2_301"/>
          <p:cNvGrpSpPr/>
          <p:nvPr/>
        </p:nvGrpSpPr>
        <p:grpSpPr>
          <a:xfrm>
            <a:off x="5587012" y="2899434"/>
            <a:ext cx="324848" cy="201692"/>
            <a:chOff x="5629975" y="3255775"/>
            <a:chExt cx="504500" cy="397500"/>
          </a:xfrm>
        </p:grpSpPr>
        <p:sp>
          <p:nvSpPr>
            <p:cNvPr id="857" name="Google Shape;857;g2402109ec92_2_301"/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2402109ec92_2_301"/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2402109ec92_2_301"/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2402109ec92_2_301"/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2402109ec92_2_301"/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2" name="Google Shape;862;g2402109ec92_2_301"/>
          <p:cNvSpPr/>
          <p:nvPr/>
        </p:nvSpPr>
        <p:spPr>
          <a:xfrm>
            <a:off x="2828881" y="2945704"/>
            <a:ext cx="310247" cy="147222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2402109ec92_2_301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2402109ec92_2_301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2402109ec92_2_301"/>
          <p:cNvSpPr/>
          <p:nvPr/>
        </p:nvSpPr>
        <p:spPr>
          <a:xfrm>
            <a:off x="7010517" y="703216"/>
            <a:ext cx="1474800" cy="442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obster"/>
                <a:ea typeface="Lobster"/>
                <a:cs typeface="Lobster"/>
                <a:sym typeface="Lobster"/>
              </a:rPr>
              <a:t>Đăng xuất</a:t>
            </a:r>
            <a:endParaRPr sz="1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Google Shape;824;g2402109ec92_2_301">
            <a:extLst>
              <a:ext uri="{FF2B5EF4-FFF2-40B4-BE49-F238E27FC236}">
                <a16:creationId xmlns:a16="http://schemas.microsoft.com/office/drawing/2014/main" id="{43EA1E2C-8BC0-1B85-4F0E-E8F29F7FC6C4}"/>
              </a:ext>
            </a:extLst>
          </p:cNvPr>
          <p:cNvSpPr/>
          <p:nvPr/>
        </p:nvSpPr>
        <p:spPr>
          <a:xfrm>
            <a:off x="6218370" y="3388464"/>
            <a:ext cx="2393481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25;g2402109ec92_2_301">
            <a:extLst>
              <a:ext uri="{FF2B5EF4-FFF2-40B4-BE49-F238E27FC236}">
                <a16:creationId xmlns:a16="http://schemas.microsoft.com/office/drawing/2014/main" id="{EB77AE03-4632-E289-501C-4E81EEC2E5FA}"/>
              </a:ext>
            </a:extLst>
          </p:cNvPr>
          <p:cNvSpPr/>
          <p:nvPr/>
        </p:nvSpPr>
        <p:spPr>
          <a:xfrm>
            <a:off x="6198469" y="2859388"/>
            <a:ext cx="1977098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37;g2402109ec92_2_301">
            <a:extLst>
              <a:ext uri="{FF2B5EF4-FFF2-40B4-BE49-F238E27FC236}">
                <a16:creationId xmlns:a16="http://schemas.microsoft.com/office/drawing/2014/main" id="{D14BF16C-A013-1E1F-1A52-8AF43C5F7572}"/>
              </a:ext>
            </a:extLst>
          </p:cNvPr>
          <p:cNvSpPr txBox="1">
            <a:spLocks/>
          </p:cNvSpPr>
          <p:nvPr/>
        </p:nvSpPr>
        <p:spPr>
          <a:xfrm>
            <a:off x="6289027" y="2964790"/>
            <a:ext cx="1856697" cy="19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100">
                <a:latin typeface="Lobster"/>
                <a:ea typeface="Lobster"/>
                <a:cs typeface="Lobster"/>
                <a:sym typeface="Lobster"/>
              </a:rPr>
              <a:t>Hồ sơ</a:t>
            </a:r>
          </a:p>
        </p:txBody>
      </p:sp>
      <p:sp>
        <p:nvSpPr>
          <p:cNvPr id="5" name="Google Shape;838;g2402109ec92_2_301">
            <a:extLst>
              <a:ext uri="{FF2B5EF4-FFF2-40B4-BE49-F238E27FC236}">
                <a16:creationId xmlns:a16="http://schemas.microsoft.com/office/drawing/2014/main" id="{C172D8B9-8FDF-7099-AB7C-BD9C6F2756F4}"/>
              </a:ext>
            </a:extLst>
          </p:cNvPr>
          <p:cNvSpPr txBox="1">
            <a:spLocks/>
          </p:cNvSpPr>
          <p:nvPr/>
        </p:nvSpPr>
        <p:spPr>
          <a:xfrm>
            <a:off x="6119226" y="3503364"/>
            <a:ext cx="2196300" cy="3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100"/>
              <a:t>Xem hồ sơ Admin</a:t>
            </a:r>
          </a:p>
        </p:txBody>
      </p:sp>
      <p:sp>
        <p:nvSpPr>
          <p:cNvPr id="6" name="Google Shape;855;g2402109ec92_2_301">
            <a:extLst>
              <a:ext uri="{FF2B5EF4-FFF2-40B4-BE49-F238E27FC236}">
                <a16:creationId xmlns:a16="http://schemas.microsoft.com/office/drawing/2014/main" id="{AE02842A-EFB7-E4C0-764A-0547CEC37011}"/>
              </a:ext>
            </a:extLst>
          </p:cNvPr>
          <p:cNvSpPr/>
          <p:nvPr/>
        </p:nvSpPr>
        <p:spPr>
          <a:xfrm>
            <a:off x="8195271" y="2849593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856;g2402109ec92_2_301">
            <a:extLst>
              <a:ext uri="{FF2B5EF4-FFF2-40B4-BE49-F238E27FC236}">
                <a16:creationId xmlns:a16="http://schemas.microsoft.com/office/drawing/2014/main" id="{0E6E93F4-D8D2-C91F-999B-933BC0A8B147}"/>
              </a:ext>
            </a:extLst>
          </p:cNvPr>
          <p:cNvGrpSpPr/>
          <p:nvPr/>
        </p:nvGrpSpPr>
        <p:grpSpPr>
          <a:xfrm>
            <a:off x="8271095" y="2935821"/>
            <a:ext cx="324848" cy="201692"/>
            <a:chOff x="5629975" y="3255775"/>
            <a:chExt cx="504500" cy="397500"/>
          </a:xfrm>
        </p:grpSpPr>
        <p:sp>
          <p:nvSpPr>
            <p:cNvPr id="8" name="Google Shape;857;g2402109ec92_2_301">
              <a:extLst>
                <a:ext uri="{FF2B5EF4-FFF2-40B4-BE49-F238E27FC236}">
                  <a16:creationId xmlns:a16="http://schemas.microsoft.com/office/drawing/2014/main" id="{6F8C22CC-29B1-F004-09FF-746BC9BBDEA9}"/>
                </a:ext>
              </a:extLst>
            </p:cNvPr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58;g2402109ec92_2_301">
              <a:extLst>
                <a:ext uri="{FF2B5EF4-FFF2-40B4-BE49-F238E27FC236}">
                  <a16:creationId xmlns:a16="http://schemas.microsoft.com/office/drawing/2014/main" id="{C922C767-D2F4-042B-417E-648FF3759A85}"/>
                </a:ext>
              </a:extLst>
            </p:cNvPr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59;g2402109ec92_2_301">
              <a:extLst>
                <a:ext uri="{FF2B5EF4-FFF2-40B4-BE49-F238E27FC236}">
                  <a16:creationId xmlns:a16="http://schemas.microsoft.com/office/drawing/2014/main" id="{436002B9-2F5E-F8A7-0BDD-3C7CDC0BA757}"/>
                </a:ext>
              </a:extLst>
            </p:cNvPr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60;g2402109ec92_2_301">
              <a:extLst>
                <a:ext uri="{FF2B5EF4-FFF2-40B4-BE49-F238E27FC236}">
                  <a16:creationId xmlns:a16="http://schemas.microsoft.com/office/drawing/2014/main" id="{0FC02685-2DC3-C5F5-4FEB-C7F5E8AE3A33}"/>
                </a:ext>
              </a:extLst>
            </p:cNvPr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61;g2402109ec92_2_301">
              <a:extLst>
                <a:ext uri="{FF2B5EF4-FFF2-40B4-BE49-F238E27FC236}">
                  <a16:creationId xmlns:a16="http://schemas.microsoft.com/office/drawing/2014/main" id="{84ED4B0A-5B21-8DE0-3541-7359F39DFE30}"/>
                </a:ext>
              </a:extLst>
            </p:cNvPr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nime Pocket Pet Minitheme by Slidesgo">
  <a:themeElements>
    <a:clrScheme name="Simple Light">
      <a:dk1>
        <a:srgbClr val="53110E"/>
      </a:dk1>
      <a:lt1>
        <a:srgbClr val="EEE6D9"/>
      </a:lt1>
      <a:dk2>
        <a:srgbClr val="ADCE6F"/>
      </a:dk2>
      <a:lt2>
        <a:srgbClr val="FEDB44"/>
      </a:lt2>
      <a:accent1>
        <a:srgbClr val="F39D94"/>
      </a:accent1>
      <a:accent2>
        <a:srgbClr val="E94F2D"/>
      </a:accent2>
      <a:accent3>
        <a:srgbClr val="91D3EC"/>
      </a:accent3>
      <a:accent4>
        <a:srgbClr val="FFFFFF"/>
      </a:accent4>
      <a:accent5>
        <a:srgbClr val="DBC9AC"/>
      </a:accent5>
      <a:accent6>
        <a:srgbClr val="FFFFFF"/>
      </a:accent6>
      <a:hlink>
        <a:srgbClr val="53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507</Words>
  <Application>Microsoft Office PowerPoint</Application>
  <PresentationFormat>On-screen Show (16:9)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Didact Gothic</vt:lpstr>
      <vt:lpstr>Lobster</vt:lpstr>
      <vt:lpstr>Luckiest Guy</vt:lpstr>
      <vt:lpstr>Wingdings</vt:lpstr>
      <vt:lpstr>Lato</vt:lpstr>
      <vt:lpstr>Paytone One</vt:lpstr>
      <vt:lpstr>Work Sans</vt:lpstr>
      <vt:lpstr>Anime Pocket Pet Minitheme by Slidesgo</vt:lpstr>
      <vt:lpstr>Nhóm 12</vt:lpstr>
      <vt:lpstr>Nội dung</vt:lpstr>
      <vt:lpstr>Giới thiệu đề tài</vt:lpstr>
      <vt:lpstr>Giới thiệu Website</vt:lpstr>
      <vt:lpstr>Công nghệ sử dụng</vt:lpstr>
      <vt:lpstr>Kiến trúc dự án</vt:lpstr>
      <vt:lpstr>Kết quả đạt được</vt:lpstr>
      <vt:lpstr>Bộ sưu tập</vt:lpstr>
      <vt:lpstr>Xem và thêm thú cưng</vt:lpstr>
      <vt:lpstr>Hướng phát triển</vt:lpstr>
      <vt:lpstr>Hướng phát triển</vt:lpstr>
      <vt:lpstr>Hướng phát triển</vt:lpstr>
      <vt:lpstr>Phân công công việc</vt:lpstr>
      <vt:lpstr>Phân công công việc</vt:lpstr>
      <vt:lpstr>Tài liệu tham khảo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12</dc:title>
  <cp:lastModifiedBy>Quang Huy Best</cp:lastModifiedBy>
  <cp:revision>100</cp:revision>
  <dcterms:modified xsi:type="dcterms:W3CDTF">2023-05-07T14:16:44Z</dcterms:modified>
</cp:coreProperties>
</file>