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Barlow"/>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Barlow-bold.fntdata"/><Relationship Id="rId23" Type="http://schemas.openxmlformats.org/officeDocument/2006/relationships/font" Target="fonts/Barlow-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Barlow-boldItalic.fntdata"/><Relationship Id="rId25" Type="http://schemas.openxmlformats.org/officeDocument/2006/relationships/font" Target="fonts/Barlow-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a2f8c2a46_1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a2f8c2a46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1. </a:t>
            </a:r>
            <a:r>
              <a:rPr b="1" lang="en">
                <a:solidFill>
                  <a:schemeClr val="dk1"/>
                </a:solidFill>
              </a:rPr>
              <a:t>%K</a:t>
            </a:r>
            <a:r>
              <a:rPr lang="en">
                <a:solidFill>
                  <a:schemeClr val="dk1"/>
                </a:solidFill>
              </a:rPr>
              <a:t>, also known as “stochastic fast”, tracks the current market rate for the currency pair.</a:t>
            </a:r>
            <a:endParaRPr>
              <a:solidFill>
                <a:schemeClr val="dk1"/>
              </a:solidFill>
            </a:endParaRPr>
          </a:p>
          <a:p>
            <a:pPr indent="0" lvl="0" marL="0" rtl="0" algn="l">
              <a:spcBef>
                <a:spcPts val="0"/>
              </a:spcBef>
              <a:spcAft>
                <a:spcPts val="0"/>
              </a:spcAft>
              <a:buNone/>
            </a:pPr>
            <a:r>
              <a:rPr lang="en">
                <a:solidFill>
                  <a:schemeClr val="dk1"/>
                </a:solidFill>
              </a:rPr>
              <a:t>2. </a:t>
            </a:r>
            <a:r>
              <a:rPr b="1" lang="en">
                <a:solidFill>
                  <a:schemeClr val="dk1"/>
                </a:solidFill>
              </a:rPr>
              <a:t>%D</a:t>
            </a:r>
            <a:r>
              <a:rPr lang="en">
                <a:solidFill>
                  <a:schemeClr val="dk1"/>
                </a:solidFill>
              </a:rPr>
              <a:t>, known as the signal line, typically uses the last three valuations of %K to create a moving average of the %K stochastic. Because %D is a moving average of %K, it is referred to as "stochastic slow"since it reacts more slowly to market price changes than %K.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highlight>
                  <a:srgbClr val="FFFFFF"/>
                </a:highlight>
              </a:rPr>
              <a:t>Useful to provide insight into potential future market direction.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a2f8c2a46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a2f8c2a4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a2f8c2a46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a2f8c2a4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a2f8c2a46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a2f8c2a4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5a2f8c2a46_3_79:notes"/>
          <p:cNvSpPr txBox="1"/>
          <p:nvPr>
            <p:ph idx="1" type="body"/>
          </p:nvPr>
        </p:nvSpPr>
        <p:spPr>
          <a:xfrm>
            <a:off x="685800" y="4343381"/>
            <a:ext cx="5486400" cy="4114788"/>
          </a:xfrm>
          <a:prstGeom prst="rect">
            <a:avLst/>
          </a:prstGeom>
        </p:spPr>
        <p:txBody>
          <a:bodyPr anchorCtr="0" anchor="t" bIns="90275" lIns="90275" spcFirstLastPara="1" rIns="90275" wrap="square" tIns="90275">
            <a:noAutofit/>
          </a:bodyPr>
          <a:lstStyle/>
          <a:p>
            <a:pPr indent="0" lvl="0" marL="0" rtl="0" algn="l">
              <a:spcBef>
                <a:spcPts val="0"/>
              </a:spcBef>
              <a:spcAft>
                <a:spcPts val="0"/>
              </a:spcAft>
              <a:buNone/>
            </a:pPr>
            <a:r>
              <a:t/>
            </a:r>
            <a:endParaRPr/>
          </a:p>
        </p:txBody>
      </p:sp>
      <p:sp>
        <p:nvSpPr>
          <p:cNvPr id="346" name="Google Shape;346;g5a2f8c2a46_3_79:notes"/>
          <p:cNvSpPr/>
          <p:nvPr>
            <p:ph idx="2" type="sldImg"/>
          </p:nvPr>
        </p:nvSpPr>
        <p:spPr>
          <a:xfrm>
            <a:off x="381185" y="685781"/>
            <a:ext cx="6096296" cy="342898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latin typeface="Open Sans"/>
                <a:ea typeface="Open Sans"/>
                <a:cs typeface="Open Sans"/>
                <a:sym typeface="Open Sans"/>
              </a:rPr>
              <a:t>Having a “long” position in a security means that you own the security. Investors maintain “long” security positions in the expectation that the stock will rise in value in the future.</a:t>
            </a:r>
            <a:endParaRPr sz="10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000">
                <a:solidFill>
                  <a:schemeClr val="dk1"/>
                </a:solidFill>
                <a:highlight>
                  <a:srgbClr val="FFFFFF"/>
                </a:highlight>
                <a:latin typeface="Open Sans"/>
                <a:ea typeface="Open Sans"/>
                <a:cs typeface="Open Sans"/>
                <a:sym typeface="Open Sans"/>
              </a:rPr>
              <a:t>A "short" position is generally the sale of a stock you do not own. Investors who sell short believe the price of the stock will decrease in valu</a:t>
            </a:r>
            <a:endParaRPr sz="1000">
              <a:solidFill>
                <a:schemeClr val="dk1"/>
              </a:solidFill>
              <a:highlight>
                <a:srgbClr val="FFFFFF"/>
              </a:highlight>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a2f8c2a46_1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a2f8c2a4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a2f8c2a46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a2f8c2a4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a2f8c2a46_1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a2f8c2a4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a2f8c2a46_1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a2f8c2a46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872900" y="-75"/>
            <a:ext cx="12711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241225" y="1310875"/>
            <a:ext cx="6509100" cy="25218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2710225" y="1310850"/>
            <a:ext cx="5476800" cy="2521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4" name="Shape 74"/>
        <p:cNvGrpSpPr/>
        <p:nvPr/>
      </p:nvGrpSpPr>
      <p:grpSpPr>
        <a:xfrm>
          <a:off x="0" y="0"/>
          <a:ext cx="0" cy="0"/>
          <a:chOff x="0" y="0"/>
          <a:chExt cx="0" cy="0"/>
        </a:xfrm>
      </p:grpSpPr>
      <p:sp>
        <p:nvSpPr>
          <p:cNvPr id="75" name="Google Shape;75;p11"/>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icon space">
  <p:cSld name="BLANK_1">
    <p:spTree>
      <p:nvGrpSpPr>
        <p:cNvPr id="78" name="Shape 78"/>
        <p:cNvGrpSpPr/>
        <p:nvPr/>
      </p:nvGrpSpPr>
      <p:grpSpPr>
        <a:xfrm>
          <a:off x="0" y="0"/>
          <a:ext cx="0" cy="0"/>
          <a:chOff x="0" y="0"/>
          <a:chExt cx="0" cy="0"/>
        </a:xfrm>
      </p:grpSpPr>
      <p:sp>
        <p:nvSpPr>
          <p:cNvPr id="79" name="Google Shape;79;p12"/>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82" name="Google Shape;82;p12"/>
          <p:cNvSpPr/>
          <p:nvPr/>
        </p:nvSpPr>
        <p:spPr>
          <a:xfrm>
            <a:off x="867750" y="393425"/>
            <a:ext cx="8067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background image">
  <p:cSld name="BLANK_1_1">
    <p:spTree>
      <p:nvGrpSpPr>
        <p:cNvPr id="83" name="Shape 83"/>
        <p:cNvGrpSpPr/>
        <p:nvPr/>
      </p:nvGrpSpPr>
      <p:grpSpPr>
        <a:xfrm>
          <a:off x="0" y="0"/>
          <a:ext cx="0" cy="0"/>
          <a:chOff x="0" y="0"/>
          <a:chExt cx="0" cy="0"/>
        </a:xfrm>
      </p:grpSpPr>
      <p:sp>
        <p:nvSpPr>
          <p:cNvPr id="84" name="Google Shape;84;p13"/>
          <p:cNvSpPr/>
          <p:nvPr/>
        </p:nvSpPr>
        <p:spPr>
          <a:xfrm>
            <a:off x="7872900" y="-75"/>
            <a:ext cx="12711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7" name="Shape 97"/>
        <p:cNvGrpSpPr/>
        <p:nvPr/>
      </p:nvGrpSpPr>
      <p:grpSpPr>
        <a:xfrm>
          <a:off x="0" y="0"/>
          <a:ext cx="0" cy="0"/>
          <a:chOff x="0" y="0"/>
          <a:chExt cx="0" cy="0"/>
        </a:xfrm>
      </p:grpSpPr>
      <p:sp>
        <p:nvSpPr>
          <p:cNvPr id="98" name="Google Shape;98;p15"/>
          <p:cNvSpPr txBox="1"/>
          <p:nvPr>
            <p:ph type="title"/>
          </p:nvPr>
        </p:nvSpPr>
        <p:spPr>
          <a:xfrm>
            <a:off x="457068" y="205879"/>
            <a:ext cx="8229865" cy="857250"/>
          </a:xfrm>
          <a:prstGeom prst="rect">
            <a:avLst/>
          </a:prstGeom>
          <a:noFill/>
          <a:ln>
            <a:noFill/>
          </a:ln>
        </p:spPr>
        <p:txBody>
          <a:bodyPr anchorCtr="0" anchor="ctr" bIns="44900" lIns="89800" spcFirstLastPara="1" rIns="89800" wrap="square" tIns="44900"/>
          <a:lstStyle>
            <a:lvl1pPr lvl="0" algn="ctr">
              <a:spcBef>
                <a:spcPts val="0"/>
              </a:spcBef>
              <a:spcAft>
                <a:spcPts val="0"/>
              </a:spcAft>
              <a:buSzPts val="300"/>
              <a:buNone/>
              <a:defRPr/>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99" name="Google Shape;99;p15"/>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00" name="Google Shape;100;p15"/>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01" name="Google Shape;101;p15"/>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2" name="Shape 102"/>
        <p:cNvGrpSpPr/>
        <p:nvPr/>
      </p:nvGrpSpPr>
      <p:grpSpPr>
        <a:xfrm>
          <a:off x="0" y="0"/>
          <a:ext cx="0" cy="0"/>
          <a:chOff x="0" y="0"/>
          <a:chExt cx="0" cy="0"/>
        </a:xfrm>
      </p:grpSpPr>
      <p:sp>
        <p:nvSpPr>
          <p:cNvPr id="103" name="Google Shape;103;p16"/>
          <p:cNvSpPr txBox="1"/>
          <p:nvPr>
            <p:ph type="ctrTitle"/>
          </p:nvPr>
        </p:nvSpPr>
        <p:spPr>
          <a:xfrm>
            <a:off x="685859" y="1597918"/>
            <a:ext cx="7772283" cy="1102320"/>
          </a:xfrm>
          <a:prstGeom prst="rect">
            <a:avLst/>
          </a:prstGeom>
          <a:noFill/>
          <a:ln>
            <a:noFill/>
          </a:ln>
        </p:spPr>
        <p:txBody>
          <a:bodyPr anchorCtr="0" anchor="ctr" bIns="44900" lIns="89800" spcFirstLastPara="1" rIns="89800" wrap="square" tIns="44900"/>
          <a:lstStyle>
            <a:lvl1pPr lvl="0" algn="ctr">
              <a:spcBef>
                <a:spcPts val="0"/>
              </a:spcBef>
              <a:spcAft>
                <a:spcPts val="0"/>
              </a:spcAft>
              <a:buSzPts val="300"/>
              <a:buNone/>
              <a:defRPr/>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104" name="Google Shape;104;p16"/>
          <p:cNvSpPr txBox="1"/>
          <p:nvPr>
            <p:ph idx="1" type="subTitle"/>
          </p:nvPr>
        </p:nvSpPr>
        <p:spPr>
          <a:xfrm>
            <a:off x="1371718" y="2914551"/>
            <a:ext cx="6400565" cy="1314648"/>
          </a:xfrm>
          <a:prstGeom prst="rect">
            <a:avLst/>
          </a:prstGeom>
          <a:noFill/>
          <a:ln>
            <a:noFill/>
          </a:ln>
        </p:spPr>
        <p:txBody>
          <a:bodyPr anchorCtr="0" anchor="t" bIns="44900" lIns="89800" spcFirstLastPara="1" rIns="89800" wrap="square" tIns="44900"/>
          <a:lstStyle>
            <a:lvl1pPr lvl="0" algn="ctr">
              <a:spcBef>
                <a:spcPts val="600"/>
              </a:spcBef>
              <a:spcAft>
                <a:spcPts val="0"/>
              </a:spcAft>
              <a:buClr>
                <a:schemeClr val="dk1"/>
              </a:buClr>
              <a:buSzPts val="3200"/>
              <a:buFont typeface="Arial"/>
              <a:buNone/>
              <a:defRPr/>
            </a:lvl1pPr>
            <a:lvl2pPr lvl="1" algn="ctr">
              <a:spcBef>
                <a:spcPts val="600"/>
              </a:spcBef>
              <a:spcAft>
                <a:spcPts val="0"/>
              </a:spcAft>
              <a:buClr>
                <a:schemeClr val="dk1"/>
              </a:buClr>
              <a:buSzPts val="2800"/>
              <a:buFont typeface="Arial"/>
              <a:buNone/>
              <a:defRPr/>
            </a:lvl2pPr>
            <a:lvl3pPr lvl="2" algn="ctr">
              <a:spcBef>
                <a:spcPts val="500"/>
              </a:spcBef>
              <a:spcAft>
                <a:spcPts val="0"/>
              </a:spcAft>
              <a:buClr>
                <a:schemeClr val="dk1"/>
              </a:buClr>
              <a:buSzPts val="23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05" name="Google Shape;105;p16"/>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06" name="Google Shape;106;p16"/>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07" name="Google Shape;107;p16"/>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8" name="Shape 108"/>
        <p:cNvGrpSpPr/>
        <p:nvPr/>
      </p:nvGrpSpPr>
      <p:grpSpPr>
        <a:xfrm>
          <a:off x="0" y="0"/>
          <a:ext cx="0" cy="0"/>
          <a:chOff x="0" y="0"/>
          <a:chExt cx="0" cy="0"/>
        </a:xfrm>
      </p:grpSpPr>
      <p:sp>
        <p:nvSpPr>
          <p:cNvPr id="109" name="Google Shape;109;p17"/>
          <p:cNvSpPr txBox="1"/>
          <p:nvPr>
            <p:ph type="title"/>
          </p:nvPr>
        </p:nvSpPr>
        <p:spPr>
          <a:xfrm>
            <a:off x="457068" y="205879"/>
            <a:ext cx="8229865" cy="857250"/>
          </a:xfrm>
          <a:prstGeom prst="rect">
            <a:avLst/>
          </a:prstGeom>
          <a:noFill/>
          <a:ln>
            <a:noFill/>
          </a:ln>
        </p:spPr>
        <p:txBody>
          <a:bodyPr anchorCtr="0" anchor="ctr" bIns="44900" lIns="89800" spcFirstLastPara="1" rIns="89800" wrap="square" tIns="44900"/>
          <a:lstStyle>
            <a:lvl1pPr lvl="0" algn="ctr">
              <a:spcBef>
                <a:spcPts val="0"/>
              </a:spcBef>
              <a:spcAft>
                <a:spcPts val="0"/>
              </a:spcAft>
              <a:buSzPts val="300"/>
              <a:buNone/>
              <a:defRPr/>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110" name="Google Shape;110;p17"/>
          <p:cNvSpPr txBox="1"/>
          <p:nvPr>
            <p:ph idx="1" type="body"/>
          </p:nvPr>
        </p:nvSpPr>
        <p:spPr>
          <a:xfrm>
            <a:off x="457068" y="1200051"/>
            <a:ext cx="8229865" cy="3394521"/>
          </a:xfrm>
          <a:prstGeom prst="rect">
            <a:avLst/>
          </a:prstGeom>
          <a:noFill/>
          <a:ln>
            <a:noFill/>
          </a:ln>
        </p:spPr>
        <p:txBody>
          <a:bodyPr anchorCtr="0" anchor="t" bIns="44900" lIns="89800" spcFirstLastPara="1" rIns="89800" wrap="square" tIns="44900"/>
          <a:lstStyle>
            <a:lvl1pPr indent="-247650" lvl="0" marL="457200" algn="l">
              <a:spcBef>
                <a:spcPts val="100"/>
              </a:spcBef>
              <a:spcAft>
                <a:spcPts val="0"/>
              </a:spcAft>
              <a:buClr>
                <a:schemeClr val="dk1"/>
              </a:buClr>
              <a:buSzPts val="300"/>
              <a:buChar char="•"/>
              <a:defRPr/>
            </a:lvl1pPr>
            <a:lvl2pPr indent="-247650" lvl="1" marL="914400" algn="l">
              <a:spcBef>
                <a:spcPts val="100"/>
              </a:spcBef>
              <a:spcAft>
                <a:spcPts val="0"/>
              </a:spcAft>
              <a:buClr>
                <a:schemeClr val="dk1"/>
              </a:buClr>
              <a:buSzPts val="300"/>
              <a:buChar char="–"/>
              <a:defRPr/>
            </a:lvl2pPr>
            <a:lvl3pPr indent="-247650" lvl="2" marL="1371600" algn="l">
              <a:spcBef>
                <a:spcPts val="100"/>
              </a:spcBef>
              <a:spcAft>
                <a:spcPts val="0"/>
              </a:spcAft>
              <a:buClr>
                <a:schemeClr val="dk1"/>
              </a:buClr>
              <a:buSzPts val="300"/>
              <a:buChar char="•"/>
              <a:defRPr/>
            </a:lvl3pPr>
            <a:lvl4pPr indent="-247650" lvl="3" marL="1828800" algn="l">
              <a:spcBef>
                <a:spcPts val="100"/>
              </a:spcBef>
              <a:spcAft>
                <a:spcPts val="0"/>
              </a:spcAft>
              <a:buClr>
                <a:schemeClr val="dk1"/>
              </a:buClr>
              <a:buSzPts val="300"/>
              <a:buChar char="–"/>
              <a:defRPr/>
            </a:lvl4pPr>
            <a:lvl5pPr indent="-247650" lvl="4" marL="2286000" algn="l">
              <a:spcBef>
                <a:spcPts val="100"/>
              </a:spcBef>
              <a:spcAft>
                <a:spcPts val="0"/>
              </a:spcAft>
              <a:buClr>
                <a:schemeClr val="dk1"/>
              </a:buClr>
              <a:buSzPts val="300"/>
              <a:buChar char="»"/>
              <a:defRPr/>
            </a:lvl5pPr>
            <a:lvl6pPr indent="-247650" lvl="5" marL="2743200" algn="l">
              <a:spcBef>
                <a:spcPts val="100"/>
              </a:spcBef>
              <a:spcAft>
                <a:spcPts val="0"/>
              </a:spcAft>
              <a:buClr>
                <a:schemeClr val="dk1"/>
              </a:buClr>
              <a:buSzPts val="300"/>
              <a:buChar char="»"/>
              <a:defRPr/>
            </a:lvl6pPr>
            <a:lvl7pPr indent="-247650" lvl="6" marL="3200400" algn="l">
              <a:spcBef>
                <a:spcPts val="100"/>
              </a:spcBef>
              <a:spcAft>
                <a:spcPts val="0"/>
              </a:spcAft>
              <a:buClr>
                <a:schemeClr val="dk1"/>
              </a:buClr>
              <a:buSzPts val="300"/>
              <a:buChar char="»"/>
              <a:defRPr/>
            </a:lvl7pPr>
            <a:lvl8pPr indent="-247650" lvl="7" marL="3657600" algn="l">
              <a:spcBef>
                <a:spcPts val="100"/>
              </a:spcBef>
              <a:spcAft>
                <a:spcPts val="0"/>
              </a:spcAft>
              <a:buClr>
                <a:schemeClr val="dk1"/>
              </a:buClr>
              <a:buSzPts val="300"/>
              <a:buChar char="»"/>
              <a:defRPr/>
            </a:lvl8pPr>
            <a:lvl9pPr indent="-247650" lvl="8" marL="4114800" algn="l">
              <a:spcBef>
                <a:spcPts val="100"/>
              </a:spcBef>
              <a:spcAft>
                <a:spcPts val="0"/>
              </a:spcAft>
              <a:buClr>
                <a:schemeClr val="dk1"/>
              </a:buClr>
              <a:buSzPts val="300"/>
              <a:buChar char="»"/>
              <a:defRPr/>
            </a:lvl9pPr>
          </a:lstStyle>
          <a:p/>
        </p:txBody>
      </p:sp>
      <p:sp>
        <p:nvSpPr>
          <p:cNvPr id="111" name="Google Shape;111;p17"/>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12" name="Google Shape;112;p17"/>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13" name="Google Shape;113;p17"/>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4" name="Shape 114"/>
        <p:cNvGrpSpPr/>
        <p:nvPr/>
      </p:nvGrpSpPr>
      <p:grpSpPr>
        <a:xfrm>
          <a:off x="0" y="0"/>
          <a:ext cx="0" cy="0"/>
          <a:chOff x="0" y="0"/>
          <a:chExt cx="0" cy="0"/>
        </a:xfrm>
      </p:grpSpPr>
      <p:sp>
        <p:nvSpPr>
          <p:cNvPr id="115" name="Google Shape;115;p18"/>
          <p:cNvSpPr txBox="1"/>
          <p:nvPr>
            <p:ph type="title"/>
          </p:nvPr>
        </p:nvSpPr>
        <p:spPr>
          <a:xfrm>
            <a:off x="722313" y="3305225"/>
            <a:ext cx="7772283" cy="1021457"/>
          </a:xfrm>
          <a:prstGeom prst="rect">
            <a:avLst/>
          </a:prstGeom>
          <a:noFill/>
          <a:ln>
            <a:noFill/>
          </a:ln>
        </p:spPr>
        <p:txBody>
          <a:bodyPr anchorCtr="0" anchor="t" bIns="44900" lIns="89800" spcFirstLastPara="1" rIns="89800" wrap="square" tIns="44900"/>
          <a:lstStyle>
            <a:lvl1pPr lvl="0" algn="l">
              <a:spcBef>
                <a:spcPts val="0"/>
              </a:spcBef>
              <a:spcAft>
                <a:spcPts val="0"/>
              </a:spcAft>
              <a:buSzPts val="300"/>
              <a:buNone/>
              <a:defRPr b="1" sz="800" cap="none"/>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116" name="Google Shape;116;p18"/>
          <p:cNvSpPr txBox="1"/>
          <p:nvPr>
            <p:ph idx="1" type="body"/>
          </p:nvPr>
        </p:nvSpPr>
        <p:spPr>
          <a:xfrm>
            <a:off x="722313" y="2180084"/>
            <a:ext cx="7772283" cy="1125141"/>
          </a:xfrm>
          <a:prstGeom prst="rect">
            <a:avLst/>
          </a:prstGeom>
          <a:noFill/>
          <a:ln>
            <a:noFill/>
          </a:ln>
        </p:spPr>
        <p:txBody>
          <a:bodyPr anchorCtr="0" anchor="b" bIns="44900" lIns="89800" spcFirstLastPara="1" rIns="89800" wrap="square" tIns="44900"/>
          <a:lstStyle>
            <a:lvl1pPr indent="-228600" lvl="0" marL="457200" algn="l">
              <a:spcBef>
                <a:spcPts val="100"/>
              </a:spcBef>
              <a:spcAft>
                <a:spcPts val="0"/>
              </a:spcAft>
              <a:buClr>
                <a:schemeClr val="dk1"/>
              </a:buClr>
              <a:buSzPts val="400"/>
              <a:buFont typeface="Arial"/>
              <a:buNone/>
              <a:defRPr sz="400"/>
            </a:lvl1pPr>
            <a:lvl2pPr indent="-228600" lvl="1" marL="914400" algn="l">
              <a:spcBef>
                <a:spcPts val="100"/>
              </a:spcBef>
              <a:spcAft>
                <a:spcPts val="0"/>
              </a:spcAft>
              <a:buClr>
                <a:schemeClr val="dk1"/>
              </a:buClr>
              <a:buSzPts val="300"/>
              <a:buFont typeface="Arial"/>
              <a:buNone/>
              <a:defRPr sz="300"/>
            </a:lvl2pPr>
            <a:lvl3pPr indent="-228600" lvl="2" marL="1371600" algn="l">
              <a:spcBef>
                <a:spcPts val="100"/>
              </a:spcBef>
              <a:spcAft>
                <a:spcPts val="0"/>
              </a:spcAft>
              <a:buClr>
                <a:schemeClr val="dk1"/>
              </a:buClr>
              <a:buSzPts val="300"/>
              <a:buFont typeface="Arial"/>
              <a:buNone/>
              <a:defRPr sz="300"/>
            </a:lvl3pPr>
            <a:lvl4pPr indent="-228600" lvl="3" marL="1828800" algn="l">
              <a:spcBef>
                <a:spcPts val="100"/>
              </a:spcBef>
              <a:spcAft>
                <a:spcPts val="0"/>
              </a:spcAft>
              <a:buClr>
                <a:schemeClr val="dk1"/>
              </a:buClr>
              <a:buSzPts val="300"/>
              <a:buFont typeface="Arial"/>
              <a:buNone/>
              <a:defRPr sz="300"/>
            </a:lvl4pPr>
            <a:lvl5pPr indent="-228600" lvl="4" marL="2286000" algn="l">
              <a:spcBef>
                <a:spcPts val="100"/>
              </a:spcBef>
              <a:spcAft>
                <a:spcPts val="0"/>
              </a:spcAft>
              <a:buClr>
                <a:schemeClr val="dk1"/>
              </a:buClr>
              <a:buSzPts val="300"/>
              <a:buFont typeface="Arial"/>
              <a:buNone/>
              <a:defRPr sz="300"/>
            </a:lvl5pPr>
            <a:lvl6pPr indent="-228600" lvl="5" marL="2743200" algn="l">
              <a:spcBef>
                <a:spcPts val="100"/>
              </a:spcBef>
              <a:spcAft>
                <a:spcPts val="0"/>
              </a:spcAft>
              <a:buClr>
                <a:schemeClr val="dk1"/>
              </a:buClr>
              <a:buSzPts val="300"/>
              <a:buFont typeface="Arial"/>
              <a:buNone/>
              <a:defRPr sz="300"/>
            </a:lvl6pPr>
            <a:lvl7pPr indent="-228600" lvl="6" marL="3200400" algn="l">
              <a:spcBef>
                <a:spcPts val="100"/>
              </a:spcBef>
              <a:spcAft>
                <a:spcPts val="0"/>
              </a:spcAft>
              <a:buClr>
                <a:schemeClr val="dk1"/>
              </a:buClr>
              <a:buSzPts val="300"/>
              <a:buFont typeface="Arial"/>
              <a:buNone/>
              <a:defRPr sz="300"/>
            </a:lvl7pPr>
            <a:lvl8pPr indent="-228600" lvl="7" marL="3657600" algn="l">
              <a:spcBef>
                <a:spcPts val="100"/>
              </a:spcBef>
              <a:spcAft>
                <a:spcPts val="0"/>
              </a:spcAft>
              <a:buClr>
                <a:schemeClr val="dk1"/>
              </a:buClr>
              <a:buSzPts val="300"/>
              <a:buFont typeface="Arial"/>
              <a:buNone/>
              <a:defRPr sz="300"/>
            </a:lvl8pPr>
            <a:lvl9pPr indent="-228600" lvl="8" marL="4114800" algn="l">
              <a:spcBef>
                <a:spcPts val="100"/>
              </a:spcBef>
              <a:spcAft>
                <a:spcPts val="0"/>
              </a:spcAft>
              <a:buClr>
                <a:schemeClr val="dk1"/>
              </a:buClr>
              <a:buSzPts val="300"/>
              <a:buFont typeface="Arial"/>
              <a:buNone/>
              <a:defRPr sz="300"/>
            </a:lvl9pPr>
          </a:lstStyle>
          <a:p/>
        </p:txBody>
      </p:sp>
      <p:sp>
        <p:nvSpPr>
          <p:cNvPr id="117" name="Google Shape;117;p18"/>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18" name="Google Shape;118;p18"/>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19" name="Google Shape;119;p18"/>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0" name="Shape 120"/>
        <p:cNvGrpSpPr/>
        <p:nvPr/>
      </p:nvGrpSpPr>
      <p:grpSpPr>
        <a:xfrm>
          <a:off x="0" y="0"/>
          <a:ext cx="0" cy="0"/>
          <a:chOff x="0" y="0"/>
          <a:chExt cx="0" cy="0"/>
        </a:xfrm>
      </p:grpSpPr>
      <p:sp>
        <p:nvSpPr>
          <p:cNvPr id="121" name="Google Shape;121;p19"/>
          <p:cNvSpPr txBox="1"/>
          <p:nvPr>
            <p:ph type="title"/>
          </p:nvPr>
        </p:nvSpPr>
        <p:spPr>
          <a:xfrm>
            <a:off x="457068" y="205879"/>
            <a:ext cx="8229865" cy="857250"/>
          </a:xfrm>
          <a:prstGeom prst="rect">
            <a:avLst/>
          </a:prstGeom>
          <a:noFill/>
          <a:ln>
            <a:noFill/>
          </a:ln>
        </p:spPr>
        <p:txBody>
          <a:bodyPr anchorCtr="0" anchor="ctr" bIns="44900" lIns="89800" spcFirstLastPara="1" rIns="89800" wrap="square" tIns="44900"/>
          <a:lstStyle>
            <a:lvl1pPr lvl="0" algn="ctr">
              <a:spcBef>
                <a:spcPts val="0"/>
              </a:spcBef>
              <a:spcAft>
                <a:spcPts val="0"/>
              </a:spcAft>
              <a:buSzPts val="300"/>
              <a:buNone/>
              <a:defRPr/>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122" name="Google Shape;122;p19"/>
          <p:cNvSpPr txBox="1"/>
          <p:nvPr>
            <p:ph idx="1" type="body"/>
          </p:nvPr>
        </p:nvSpPr>
        <p:spPr>
          <a:xfrm>
            <a:off x="457141" y="1200051"/>
            <a:ext cx="4100747" cy="3394521"/>
          </a:xfrm>
          <a:prstGeom prst="rect">
            <a:avLst/>
          </a:prstGeom>
          <a:noFill/>
          <a:ln>
            <a:noFill/>
          </a:ln>
        </p:spPr>
        <p:txBody>
          <a:bodyPr anchorCtr="0" anchor="t" bIns="44900" lIns="89800" spcFirstLastPara="1" rIns="89800" wrap="square" tIns="44900"/>
          <a:lstStyle>
            <a:lvl1pPr indent="-260350" lvl="0" marL="457200" algn="l">
              <a:spcBef>
                <a:spcPts val="100"/>
              </a:spcBef>
              <a:spcAft>
                <a:spcPts val="0"/>
              </a:spcAft>
              <a:buClr>
                <a:schemeClr val="dk1"/>
              </a:buClr>
              <a:buSzPts val="500"/>
              <a:buFont typeface="Arial"/>
              <a:buChar char="•"/>
              <a:defRPr sz="500"/>
            </a:lvl1pPr>
            <a:lvl2pPr indent="-260350" lvl="1" marL="914400" algn="l">
              <a:spcBef>
                <a:spcPts val="100"/>
              </a:spcBef>
              <a:spcAft>
                <a:spcPts val="0"/>
              </a:spcAft>
              <a:buClr>
                <a:schemeClr val="dk1"/>
              </a:buClr>
              <a:buSzPts val="500"/>
              <a:buFont typeface="Arial"/>
              <a:buChar char="–"/>
              <a:defRPr sz="500"/>
            </a:lvl2pPr>
            <a:lvl3pPr indent="-254000" lvl="2" marL="1371600" algn="l">
              <a:spcBef>
                <a:spcPts val="100"/>
              </a:spcBef>
              <a:spcAft>
                <a:spcPts val="0"/>
              </a:spcAft>
              <a:buClr>
                <a:schemeClr val="dk1"/>
              </a:buClr>
              <a:buSzPts val="400"/>
              <a:buFont typeface="Arial"/>
              <a:buChar char="•"/>
              <a:defRPr sz="400"/>
            </a:lvl3pPr>
            <a:lvl4pPr indent="-247650" lvl="3" marL="1828800" algn="l">
              <a:spcBef>
                <a:spcPts val="100"/>
              </a:spcBef>
              <a:spcAft>
                <a:spcPts val="0"/>
              </a:spcAft>
              <a:buClr>
                <a:schemeClr val="dk1"/>
              </a:buClr>
              <a:buSzPts val="300"/>
              <a:buFont typeface="Arial"/>
              <a:buChar char="–"/>
              <a:defRPr sz="300"/>
            </a:lvl4pPr>
            <a:lvl5pPr indent="-247650" lvl="4" marL="2286000" algn="l">
              <a:spcBef>
                <a:spcPts val="100"/>
              </a:spcBef>
              <a:spcAft>
                <a:spcPts val="0"/>
              </a:spcAft>
              <a:buClr>
                <a:schemeClr val="dk1"/>
              </a:buClr>
              <a:buSzPts val="300"/>
              <a:buFont typeface="Arial"/>
              <a:buChar char="»"/>
              <a:defRPr sz="300"/>
            </a:lvl5pPr>
            <a:lvl6pPr indent="-247650" lvl="5" marL="2743200" algn="l">
              <a:spcBef>
                <a:spcPts val="100"/>
              </a:spcBef>
              <a:spcAft>
                <a:spcPts val="0"/>
              </a:spcAft>
              <a:buClr>
                <a:schemeClr val="dk1"/>
              </a:buClr>
              <a:buSzPts val="300"/>
              <a:buFont typeface="Arial"/>
              <a:buChar char="»"/>
              <a:defRPr sz="300"/>
            </a:lvl6pPr>
            <a:lvl7pPr indent="-247650" lvl="6" marL="3200400" algn="l">
              <a:spcBef>
                <a:spcPts val="100"/>
              </a:spcBef>
              <a:spcAft>
                <a:spcPts val="0"/>
              </a:spcAft>
              <a:buClr>
                <a:schemeClr val="dk1"/>
              </a:buClr>
              <a:buSzPts val="300"/>
              <a:buFont typeface="Arial"/>
              <a:buChar char="»"/>
              <a:defRPr sz="300"/>
            </a:lvl7pPr>
            <a:lvl8pPr indent="-247650" lvl="7" marL="3657600" algn="l">
              <a:spcBef>
                <a:spcPts val="100"/>
              </a:spcBef>
              <a:spcAft>
                <a:spcPts val="0"/>
              </a:spcAft>
              <a:buClr>
                <a:schemeClr val="dk1"/>
              </a:buClr>
              <a:buSzPts val="300"/>
              <a:buFont typeface="Arial"/>
              <a:buChar char="»"/>
              <a:defRPr sz="300"/>
            </a:lvl8pPr>
            <a:lvl9pPr indent="-247650" lvl="8" marL="4114800" algn="l">
              <a:spcBef>
                <a:spcPts val="100"/>
              </a:spcBef>
              <a:spcAft>
                <a:spcPts val="0"/>
              </a:spcAft>
              <a:buClr>
                <a:schemeClr val="dk1"/>
              </a:buClr>
              <a:buSzPts val="300"/>
              <a:buFont typeface="Arial"/>
              <a:buChar char="»"/>
              <a:defRPr sz="300"/>
            </a:lvl9pPr>
          </a:lstStyle>
          <a:p/>
        </p:txBody>
      </p:sp>
      <p:sp>
        <p:nvSpPr>
          <p:cNvPr id="123" name="Google Shape;123;p19"/>
          <p:cNvSpPr txBox="1"/>
          <p:nvPr>
            <p:ph idx="2" type="body"/>
          </p:nvPr>
        </p:nvSpPr>
        <p:spPr>
          <a:xfrm>
            <a:off x="4586111" y="1200051"/>
            <a:ext cx="4100748" cy="3394521"/>
          </a:xfrm>
          <a:prstGeom prst="rect">
            <a:avLst/>
          </a:prstGeom>
          <a:noFill/>
          <a:ln>
            <a:noFill/>
          </a:ln>
        </p:spPr>
        <p:txBody>
          <a:bodyPr anchorCtr="0" anchor="t" bIns="44900" lIns="89800" spcFirstLastPara="1" rIns="89800" wrap="square" tIns="44900"/>
          <a:lstStyle>
            <a:lvl1pPr indent="-260350" lvl="0" marL="457200" algn="l">
              <a:spcBef>
                <a:spcPts val="100"/>
              </a:spcBef>
              <a:spcAft>
                <a:spcPts val="0"/>
              </a:spcAft>
              <a:buClr>
                <a:schemeClr val="dk1"/>
              </a:buClr>
              <a:buSzPts val="500"/>
              <a:buFont typeface="Arial"/>
              <a:buChar char="•"/>
              <a:defRPr sz="500"/>
            </a:lvl1pPr>
            <a:lvl2pPr indent="-260350" lvl="1" marL="914400" algn="l">
              <a:spcBef>
                <a:spcPts val="100"/>
              </a:spcBef>
              <a:spcAft>
                <a:spcPts val="0"/>
              </a:spcAft>
              <a:buClr>
                <a:schemeClr val="dk1"/>
              </a:buClr>
              <a:buSzPts val="500"/>
              <a:buFont typeface="Arial"/>
              <a:buChar char="–"/>
              <a:defRPr sz="500"/>
            </a:lvl2pPr>
            <a:lvl3pPr indent="-254000" lvl="2" marL="1371600" algn="l">
              <a:spcBef>
                <a:spcPts val="100"/>
              </a:spcBef>
              <a:spcAft>
                <a:spcPts val="0"/>
              </a:spcAft>
              <a:buClr>
                <a:schemeClr val="dk1"/>
              </a:buClr>
              <a:buSzPts val="400"/>
              <a:buFont typeface="Arial"/>
              <a:buChar char="•"/>
              <a:defRPr sz="400"/>
            </a:lvl3pPr>
            <a:lvl4pPr indent="-247650" lvl="3" marL="1828800" algn="l">
              <a:spcBef>
                <a:spcPts val="100"/>
              </a:spcBef>
              <a:spcAft>
                <a:spcPts val="0"/>
              </a:spcAft>
              <a:buClr>
                <a:schemeClr val="dk1"/>
              </a:buClr>
              <a:buSzPts val="300"/>
              <a:buFont typeface="Arial"/>
              <a:buChar char="–"/>
              <a:defRPr sz="300"/>
            </a:lvl4pPr>
            <a:lvl5pPr indent="-247650" lvl="4" marL="2286000" algn="l">
              <a:spcBef>
                <a:spcPts val="100"/>
              </a:spcBef>
              <a:spcAft>
                <a:spcPts val="0"/>
              </a:spcAft>
              <a:buClr>
                <a:schemeClr val="dk1"/>
              </a:buClr>
              <a:buSzPts val="300"/>
              <a:buFont typeface="Arial"/>
              <a:buChar char="»"/>
              <a:defRPr sz="300"/>
            </a:lvl5pPr>
            <a:lvl6pPr indent="-247650" lvl="5" marL="2743200" algn="l">
              <a:spcBef>
                <a:spcPts val="100"/>
              </a:spcBef>
              <a:spcAft>
                <a:spcPts val="0"/>
              </a:spcAft>
              <a:buClr>
                <a:schemeClr val="dk1"/>
              </a:buClr>
              <a:buSzPts val="300"/>
              <a:buFont typeface="Arial"/>
              <a:buChar char="»"/>
              <a:defRPr sz="300"/>
            </a:lvl6pPr>
            <a:lvl7pPr indent="-247650" lvl="6" marL="3200400" algn="l">
              <a:spcBef>
                <a:spcPts val="100"/>
              </a:spcBef>
              <a:spcAft>
                <a:spcPts val="0"/>
              </a:spcAft>
              <a:buClr>
                <a:schemeClr val="dk1"/>
              </a:buClr>
              <a:buSzPts val="300"/>
              <a:buFont typeface="Arial"/>
              <a:buChar char="»"/>
              <a:defRPr sz="300"/>
            </a:lvl7pPr>
            <a:lvl8pPr indent="-247650" lvl="7" marL="3657600" algn="l">
              <a:spcBef>
                <a:spcPts val="100"/>
              </a:spcBef>
              <a:spcAft>
                <a:spcPts val="0"/>
              </a:spcAft>
              <a:buClr>
                <a:schemeClr val="dk1"/>
              </a:buClr>
              <a:buSzPts val="300"/>
              <a:buFont typeface="Arial"/>
              <a:buChar char="»"/>
              <a:defRPr sz="300"/>
            </a:lvl8pPr>
            <a:lvl9pPr indent="-247650" lvl="8" marL="4114800" algn="l">
              <a:spcBef>
                <a:spcPts val="100"/>
              </a:spcBef>
              <a:spcAft>
                <a:spcPts val="0"/>
              </a:spcAft>
              <a:buClr>
                <a:schemeClr val="dk1"/>
              </a:buClr>
              <a:buSzPts val="300"/>
              <a:buFont typeface="Arial"/>
              <a:buChar char="»"/>
              <a:defRPr sz="300"/>
            </a:lvl9pPr>
          </a:lstStyle>
          <a:p/>
        </p:txBody>
      </p:sp>
      <p:sp>
        <p:nvSpPr>
          <p:cNvPr id="124" name="Google Shape;124;p19"/>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25" name="Google Shape;125;p19"/>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26" name="Google Shape;126;p19"/>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27" name="Shape 127"/>
        <p:cNvGrpSpPr/>
        <p:nvPr/>
      </p:nvGrpSpPr>
      <p:grpSpPr>
        <a:xfrm>
          <a:off x="0" y="0"/>
          <a:ext cx="0" cy="0"/>
          <a:chOff x="0" y="0"/>
          <a:chExt cx="0" cy="0"/>
        </a:xfrm>
      </p:grpSpPr>
      <p:sp>
        <p:nvSpPr>
          <p:cNvPr id="128" name="Google Shape;128;p20"/>
          <p:cNvSpPr txBox="1"/>
          <p:nvPr>
            <p:ph type="title"/>
          </p:nvPr>
        </p:nvSpPr>
        <p:spPr>
          <a:xfrm>
            <a:off x="457068" y="205879"/>
            <a:ext cx="8229865" cy="857250"/>
          </a:xfrm>
          <a:prstGeom prst="rect">
            <a:avLst/>
          </a:prstGeom>
          <a:noFill/>
          <a:ln>
            <a:noFill/>
          </a:ln>
        </p:spPr>
        <p:txBody>
          <a:bodyPr anchorCtr="0" anchor="ctr" bIns="44900" lIns="89800" spcFirstLastPara="1" rIns="89800" wrap="square" tIns="44900"/>
          <a:lstStyle>
            <a:lvl1pPr lvl="0" algn="ctr">
              <a:spcBef>
                <a:spcPts val="0"/>
              </a:spcBef>
              <a:spcAft>
                <a:spcPts val="0"/>
              </a:spcAft>
              <a:buSzPts val="300"/>
              <a:buNone/>
              <a:defRPr/>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129" name="Google Shape;129;p20"/>
          <p:cNvSpPr txBox="1"/>
          <p:nvPr>
            <p:ph idx="1" type="body"/>
          </p:nvPr>
        </p:nvSpPr>
        <p:spPr>
          <a:xfrm>
            <a:off x="457141" y="1151434"/>
            <a:ext cx="4040188" cy="479723"/>
          </a:xfrm>
          <a:prstGeom prst="rect">
            <a:avLst/>
          </a:prstGeom>
          <a:noFill/>
          <a:ln>
            <a:noFill/>
          </a:ln>
        </p:spPr>
        <p:txBody>
          <a:bodyPr anchorCtr="0" anchor="b" bIns="44900" lIns="89800" spcFirstLastPara="1" rIns="89800" wrap="square" tIns="44900"/>
          <a:lstStyle>
            <a:lvl1pPr indent="-228600" lvl="0" marL="457200" algn="l">
              <a:spcBef>
                <a:spcPts val="100"/>
              </a:spcBef>
              <a:spcAft>
                <a:spcPts val="0"/>
              </a:spcAft>
              <a:buClr>
                <a:schemeClr val="dk1"/>
              </a:buClr>
              <a:buSzPts val="500"/>
              <a:buFont typeface="Arial"/>
              <a:buNone/>
              <a:defRPr b="1" sz="500"/>
            </a:lvl1pPr>
            <a:lvl2pPr indent="-228600" lvl="1" marL="914400" algn="l">
              <a:spcBef>
                <a:spcPts val="100"/>
              </a:spcBef>
              <a:spcAft>
                <a:spcPts val="0"/>
              </a:spcAft>
              <a:buClr>
                <a:schemeClr val="dk1"/>
              </a:buClr>
              <a:buSzPts val="400"/>
              <a:buFont typeface="Arial"/>
              <a:buNone/>
              <a:defRPr b="1" sz="400"/>
            </a:lvl2pPr>
            <a:lvl3pPr indent="-228600" lvl="2" marL="1371600" algn="l">
              <a:spcBef>
                <a:spcPts val="100"/>
              </a:spcBef>
              <a:spcAft>
                <a:spcPts val="0"/>
              </a:spcAft>
              <a:buClr>
                <a:schemeClr val="dk1"/>
              </a:buClr>
              <a:buSzPts val="300"/>
              <a:buFont typeface="Arial"/>
              <a:buNone/>
              <a:defRPr b="1" sz="300"/>
            </a:lvl3pPr>
            <a:lvl4pPr indent="-228600" lvl="3" marL="1828800" algn="l">
              <a:spcBef>
                <a:spcPts val="100"/>
              </a:spcBef>
              <a:spcAft>
                <a:spcPts val="0"/>
              </a:spcAft>
              <a:buClr>
                <a:schemeClr val="dk1"/>
              </a:buClr>
              <a:buSzPts val="300"/>
              <a:buFont typeface="Arial"/>
              <a:buNone/>
              <a:defRPr b="1" sz="300"/>
            </a:lvl4pPr>
            <a:lvl5pPr indent="-228600" lvl="4" marL="2286000" algn="l">
              <a:spcBef>
                <a:spcPts val="100"/>
              </a:spcBef>
              <a:spcAft>
                <a:spcPts val="0"/>
              </a:spcAft>
              <a:buClr>
                <a:schemeClr val="dk1"/>
              </a:buClr>
              <a:buSzPts val="300"/>
              <a:buFont typeface="Arial"/>
              <a:buNone/>
              <a:defRPr b="1" sz="300"/>
            </a:lvl5pPr>
            <a:lvl6pPr indent="-228600" lvl="5" marL="2743200" algn="l">
              <a:spcBef>
                <a:spcPts val="100"/>
              </a:spcBef>
              <a:spcAft>
                <a:spcPts val="0"/>
              </a:spcAft>
              <a:buClr>
                <a:schemeClr val="dk1"/>
              </a:buClr>
              <a:buSzPts val="300"/>
              <a:buFont typeface="Arial"/>
              <a:buNone/>
              <a:defRPr b="1" sz="300"/>
            </a:lvl6pPr>
            <a:lvl7pPr indent="-228600" lvl="6" marL="3200400" algn="l">
              <a:spcBef>
                <a:spcPts val="100"/>
              </a:spcBef>
              <a:spcAft>
                <a:spcPts val="0"/>
              </a:spcAft>
              <a:buClr>
                <a:schemeClr val="dk1"/>
              </a:buClr>
              <a:buSzPts val="300"/>
              <a:buFont typeface="Arial"/>
              <a:buNone/>
              <a:defRPr b="1" sz="300"/>
            </a:lvl7pPr>
            <a:lvl8pPr indent="-228600" lvl="7" marL="3657600" algn="l">
              <a:spcBef>
                <a:spcPts val="100"/>
              </a:spcBef>
              <a:spcAft>
                <a:spcPts val="0"/>
              </a:spcAft>
              <a:buClr>
                <a:schemeClr val="dk1"/>
              </a:buClr>
              <a:buSzPts val="300"/>
              <a:buFont typeface="Arial"/>
              <a:buNone/>
              <a:defRPr b="1" sz="300"/>
            </a:lvl8pPr>
            <a:lvl9pPr indent="-228600" lvl="8" marL="4114800" algn="l">
              <a:spcBef>
                <a:spcPts val="100"/>
              </a:spcBef>
              <a:spcAft>
                <a:spcPts val="0"/>
              </a:spcAft>
              <a:buClr>
                <a:schemeClr val="dk1"/>
              </a:buClr>
              <a:buSzPts val="300"/>
              <a:buFont typeface="Arial"/>
              <a:buNone/>
              <a:defRPr b="1" sz="300"/>
            </a:lvl9pPr>
          </a:lstStyle>
          <a:p/>
        </p:txBody>
      </p:sp>
      <p:sp>
        <p:nvSpPr>
          <p:cNvPr id="130" name="Google Shape;130;p20"/>
          <p:cNvSpPr txBox="1"/>
          <p:nvPr>
            <p:ph idx="2" type="body"/>
          </p:nvPr>
        </p:nvSpPr>
        <p:spPr>
          <a:xfrm>
            <a:off x="457141" y="1631156"/>
            <a:ext cx="4040188" cy="2963416"/>
          </a:xfrm>
          <a:prstGeom prst="rect">
            <a:avLst/>
          </a:prstGeom>
          <a:noFill/>
          <a:ln>
            <a:noFill/>
          </a:ln>
        </p:spPr>
        <p:txBody>
          <a:bodyPr anchorCtr="0" anchor="t" bIns="44900" lIns="89800" spcFirstLastPara="1" rIns="89800" wrap="square" tIns="44900"/>
          <a:lstStyle>
            <a:lvl1pPr indent="-260350" lvl="0" marL="457200" algn="l">
              <a:spcBef>
                <a:spcPts val="100"/>
              </a:spcBef>
              <a:spcAft>
                <a:spcPts val="0"/>
              </a:spcAft>
              <a:buClr>
                <a:schemeClr val="dk1"/>
              </a:buClr>
              <a:buSzPts val="500"/>
              <a:buFont typeface="Arial"/>
              <a:buChar char="•"/>
              <a:defRPr sz="500"/>
            </a:lvl1pPr>
            <a:lvl2pPr indent="-254000" lvl="1" marL="914400" algn="l">
              <a:spcBef>
                <a:spcPts val="100"/>
              </a:spcBef>
              <a:spcAft>
                <a:spcPts val="0"/>
              </a:spcAft>
              <a:buClr>
                <a:schemeClr val="dk1"/>
              </a:buClr>
              <a:buSzPts val="400"/>
              <a:buFont typeface="Arial"/>
              <a:buChar char="–"/>
              <a:defRPr sz="400"/>
            </a:lvl2pPr>
            <a:lvl3pPr indent="-247650" lvl="2" marL="1371600" algn="l">
              <a:spcBef>
                <a:spcPts val="100"/>
              </a:spcBef>
              <a:spcAft>
                <a:spcPts val="0"/>
              </a:spcAft>
              <a:buClr>
                <a:schemeClr val="dk1"/>
              </a:buClr>
              <a:buSzPts val="300"/>
              <a:buFont typeface="Arial"/>
              <a:buChar char="•"/>
              <a:defRPr sz="300"/>
            </a:lvl3pPr>
            <a:lvl4pPr indent="-247650" lvl="3" marL="1828800" algn="l">
              <a:spcBef>
                <a:spcPts val="100"/>
              </a:spcBef>
              <a:spcAft>
                <a:spcPts val="0"/>
              </a:spcAft>
              <a:buClr>
                <a:schemeClr val="dk1"/>
              </a:buClr>
              <a:buSzPts val="300"/>
              <a:buFont typeface="Arial"/>
              <a:buChar char="–"/>
              <a:defRPr sz="300"/>
            </a:lvl4pPr>
            <a:lvl5pPr indent="-247650" lvl="4" marL="2286000" algn="l">
              <a:spcBef>
                <a:spcPts val="100"/>
              </a:spcBef>
              <a:spcAft>
                <a:spcPts val="0"/>
              </a:spcAft>
              <a:buClr>
                <a:schemeClr val="dk1"/>
              </a:buClr>
              <a:buSzPts val="300"/>
              <a:buFont typeface="Arial"/>
              <a:buChar char="»"/>
              <a:defRPr sz="300"/>
            </a:lvl5pPr>
            <a:lvl6pPr indent="-247650" lvl="5" marL="2743200" algn="l">
              <a:spcBef>
                <a:spcPts val="100"/>
              </a:spcBef>
              <a:spcAft>
                <a:spcPts val="0"/>
              </a:spcAft>
              <a:buClr>
                <a:schemeClr val="dk1"/>
              </a:buClr>
              <a:buSzPts val="300"/>
              <a:buFont typeface="Arial"/>
              <a:buChar char="»"/>
              <a:defRPr sz="300"/>
            </a:lvl6pPr>
            <a:lvl7pPr indent="-247650" lvl="6" marL="3200400" algn="l">
              <a:spcBef>
                <a:spcPts val="100"/>
              </a:spcBef>
              <a:spcAft>
                <a:spcPts val="0"/>
              </a:spcAft>
              <a:buClr>
                <a:schemeClr val="dk1"/>
              </a:buClr>
              <a:buSzPts val="300"/>
              <a:buFont typeface="Arial"/>
              <a:buChar char="»"/>
              <a:defRPr sz="300"/>
            </a:lvl7pPr>
            <a:lvl8pPr indent="-247650" lvl="7" marL="3657600" algn="l">
              <a:spcBef>
                <a:spcPts val="100"/>
              </a:spcBef>
              <a:spcAft>
                <a:spcPts val="0"/>
              </a:spcAft>
              <a:buClr>
                <a:schemeClr val="dk1"/>
              </a:buClr>
              <a:buSzPts val="300"/>
              <a:buFont typeface="Arial"/>
              <a:buChar char="»"/>
              <a:defRPr sz="300"/>
            </a:lvl8pPr>
            <a:lvl9pPr indent="-247650" lvl="8" marL="4114800" algn="l">
              <a:spcBef>
                <a:spcPts val="100"/>
              </a:spcBef>
              <a:spcAft>
                <a:spcPts val="0"/>
              </a:spcAft>
              <a:buClr>
                <a:schemeClr val="dk1"/>
              </a:buClr>
              <a:buSzPts val="300"/>
              <a:buFont typeface="Arial"/>
              <a:buChar char="»"/>
              <a:defRPr sz="300"/>
            </a:lvl9pPr>
          </a:lstStyle>
          <a:p/>
        </p:txBody>
      </p:sp>
      <p:sp>
        <p:nvSpPr>
          <p:cNvPr id="131" name="Google Shape;131;p20"/>
          <p:cNvSpPr txBox="1"/>
          <p:nvPr>
            <p:ph idx="3" type="body"/>
          </p:nvPr>
        </p:nvSpPr>
        <p:spPr>
          <a:xfrm>
            <a:off x="4644907" y="1151434"/>
            <a:ext cx="4041952" cy="479723"/>
          </a:xfrm>
          <a:prstGeom prst="rect">
            <a:avLst/>
          </a:prstGeom>
          <a:noFill/>
          <a:ln>
            <a:noFill/>
          </a:ln>
        </p:spPr>
        <p:txBody>
          <a:bodyPr anchorCtr="0" anchor="b" bIns="44900" lIns="89800" spcFirstLastPara="1" rIns="89800" wrap="square" tIns="44900"/>
          <a:lstStyle>
            <a:lvl1pPr indent="-228600" lvl="0" marL="457200" algn="l">
              <a:spcBef>
                <a:spcPts val="100"/>
              </a:spcBef>
              <a:spcAft>
                <a:spcPts val="0"/>
              </a:spcAft>
              <a:buClr>
                <a:schemeClr val="dk1"/>
              </a:buClr>
              <a:buSzPts val="500"/>
              <a:buFont typeface="Arial"/>
              <a:buNone/>
              <a:defRPr b="1" sz="500"/>
            </a:lvl1pPr>
            <a:lvl2pPr indent="-228600" lvl="1" marL="914400" algn="l">
              <a:spcBef>
                <a:spcPts val="100"/>
              </a:spcBef>
              <a:spcAft>
                <a:spcPts val="0"/>
              </a:spcAft>
              <a:buClr>
                <a:schemeClr val="dk1"/>
              </a:buClr>
              <a:buSzPts val="400"/>
              <a:buFont typeface="Arial"/>
              <a:buNone/>
              <a:defRPr b="1" sz="400"/>
            </a:lvl2pPr>
            <a:lvl3pPr indent="-228600" lvl="2" marL="1371600" algn="l">
              <a:spcBef>
                <a:spcPts val="100"/>
              </a:spcBef>
              <a:spcAft>
                <a:spcPts val="0"/>
              </a:spcAft>
              <a:buClr>
                <a:schemeClr val="dk1"/>
              </a:buClr>
              <a:buSzPts val="300"/>
              <a:buFont typeface="Arial"/>
              <a:buNone/>
              <a:defRPr b="1" sz="300"/>
            </a:lvl3pPr>
            <a:lvl4pPr indent="-228600" lvl="3" marL="1828800" algn="l">
              <a:spcBef>
                <a:spcPts val="100"/>
              </a:spcBef>
              <a:spcAft>
                <a:spcPts val="0"/>
              </a:spcAft>
              <a:buClr>
                <a:schemeClr val="dk1"/>
              </a:buClr>
              <a:buSzPts val="300"/>
              <a:buFont typeface="Arial"/>
              <a:buNone/>
              <a:defRPr b="1" sz="300"/>
            </a:lvl4pPr>
            <a:lvl5pPr indent="-228600" lvl="4" marL="2286000" algn="l">
              <a:spcBef>
                <a:spcPts val="100"/>
              </a:spcBef>
              <a:spcAft>
                <a:spcPts val="0"/>
              </a:spcAft>
              <a:buClr>
                <a:schemeClr val="dk1"/>
              </a:buClr>
              <a:buSzPts val="300"/>
              <a:buFont typeface="Arial"/>
              <a:buNone/>
              <a:defRPr b="1" sz="300"/>
            </a:lvl5pPr>
            <a:lvl6pPr indent="-228600" lvl="5" marL="2743200" algn="l">
              <a:spcBef>
                <a:spcPts val="100"/>
              </a:spcBef>
              <a:spcAft>
                <a:spcPts val="0"/>
              </a:spcAft>
              <a:buClr>
                <a:schemeClr val="dk1"/>
              </a:buClr>
              <a:buSzPts val="300"/>
              <a:buFont typeface="Arial"/>
              <a:buNone/>
              <a:defRPr b="1" sz="300"/>
            </a:lvl6pPr>
            <a:lvl7pPr indent="-228600" lvl="6" marL="3200400" algn="l">
              <a:spcBef>
                <a:spcPts val="100"/>
              </a:spcBef>
              <a:spcAft>
                <a:spcPts val="0"/>
              </a:spcAft>
              <a:buClr>
                <a:schemeClr val="dk1"/>
              </a:buClr>
              <a:buSzPts val="300"/>
              <a:buFont typeface="Arial"/>
              <a:buNone/>
              <a:defRPr b="1" sz="300"/>
            </a:lvl7pPr>
            <a:lvl8pPr indent="-228600" lvl="7" marL="3657600" algn="l">
              <a:spcBef>
                <a:spcPts val="100"/>
              </a:spcBef>
              <a:spcAft>
                <a:spcPts val="0"/>
              </a:spcAft>
              <a:buClr>
                <a:schemeClr val="dk1"/>
              </a:buClr>
              <a:buSzPts val="300"/>
              <a:buFont typeface="Arial"/>
              <a:buNone/>
              <a:defRPr b="1" sz="300"/>
            </a:lvl8pPr>
            <a:lvl9pPr indent="-228600" lvl="8" marL="4114800" algn="l">
              <a:spcBef>
                <a:spcPts val="100"/>
              </a:spcBef>
              <a:spcAft>
                <a:spcPts val="0"/>
              </a:spcAft>
              <a:buClr>
                <a:schemeClr val="dk1"/>
              </a:buClr>
              <a:buSzPts val="300"/>
              <a:buFont typeface="Arial"/>
              <a:buNone/>
              <a:defRPr b="1" sz="300"/>
            </a:lvl9pPr>
          </a:lstStyle>
          <a:p/>
        </p:txBody>
      </p:sp>
      <p:sp>
        <p:nvSpPr>
          <p:cNvPr id="132" name="Google Shape;132;p20"/>
          <p:cNvSpPr txBox="1"/>
          <p:nvPr>
            <p:ph idx="4" type="body"/>
          </p:nvPr>
        </p:nvSpPr>
        <p:spPr>
          <a:xfrm>
            <a:off x="4644907" y="1631156"/>
            <a:ext cx="4041952" cy="2963416"/>
          </a:xfrm>
          <a:prstGeom prst="rect">
            <a:avLst/>
          </a:prstGeom>
          <a:noFill/>
          <a:ln>
            <a:noFill/>
          </a:ln>
        </p:spPr>
        <p:txBody>
          <a:bodyPr anchorCtr="0" anchor="t" bIns="44900" lIns="89800" spcFirstLastPara="1" rIns="89800" wrap="square" tIns="44900"/>
          <a:lstStyle>
            <a:lvl1pPr indent="-260350" lvl="0" marL="457200" algn="l">
              <a:spcBef>
                <a:spcPts val="100"/>
              </a:spcBef>
              <a:spcAft>
                <a:spcPts val="0"/>
              </a:spcAft>
              <a:buClr>
                <a:schemeClr val="dk1"/>
              </a:buClr>
              <a:buSzPts val="500"/>
              <a:buFont typeface="Arial"/>
              <a:buChar char="•"/>
              <a:defRPr sz="500"/>
            </a:lvl1pPr>
            <a:lvl2pPr indent="-254000" lvl="1" marL="914400" algn="l">
              <a:spcBef>
                <a:spcPts val="100"/>
              </a:spcBef>
              <a:spcAft>
                <a:spcPts val="0"/>
              </a:spcAft>
              <a:buClr>
                <a:schemeClr val="dk1"/>
              </a:buClr>
              <a:buSzPts val="400"/>
              <a:buFont typeface="Arial"/>
              <a:buChar char="–"/>
              <a:defRPr sz="400"/>
            </a:lvl2pPr>
            <a:lvl3pPr indent="-247650" lvl="2" marL="1371600" algn="l">
              <a:spcBef>
                <a:spcPts val="100"/>
              </a:spcBef>
              <a:spcAft>
                <a:spcPts val="0"/>
              </a:spcAft>
              <a:buClr>
                <a:schemeClr val="dk1"/>
              </a:buClr>
              <a:buSzPts val="300"/>
              <a:buFont typeface="Arial"/>
              <a:buChar char="•"/>
              <a:defRPr sz="300"/>
            </a:lvl3pPr>
            <a:lvl4pPr indent="-247650" lvl="3" marL="1828800" algn="l">
              <a:spcBef>
                <a:spcPts val="100"/>
              </a:spcBef>
              <a:spcAft>
                <a:spcPts val="0"/>
              </a:spcAft>
              <a:buClr>
                <a:schemeClr val="dk1"/>
              </a:buClr>
              <a:buSzPts val="300"/>
              <a:buFont typeface="Arial"/>
              <a:buChar char="–"/>
              <a:defRPr sz="300"/>
            </a:lvl4pPr>
            <a:lvl5pPr indent="-247650" lvl="4" marL="2286000" algn="l">
              <a:spcBef>
                <a:spcPts val="100"/>
              </a:spcBef>
              <a:spcAft>
                <a:spcPts val="0"/>
              </a:spcAft>
              <a:buClr>
                <a:schemeClr val="dk1"/>
              </a:buClr>
              <a:buSzPts val="300"/>
              <a:buFont typeface="Arial"/>
              <a:buChar char="»"/>
              <a:defRPr sz="300"/>
            </a:lvl5pPr>
            <a:lvl6pPr indent="-247650" lvl="5" marL="2743200" algn="l">
              <a:spcBef>
                <a:spcPts val="100"/>
              </a:spcBef>
              <a:spcAft>
                <a:spcPts val="0"/>
              </a:spcAft>
              <a:buClr>
                <a:schemeClr val="dk1"/>
              </a:buClr>
              <a:buSzPts val="300"/>
              <a:buFont typeface="Arial"/>
              <a:buChar char="»"/>
              <a:defRPr sz="300"/>
            </a:lvl6pPr>
            <a:lvl7pPr indent="-247650" lvl="6" marL="3200400" algn="l">
              <a:spcBef>
                <a:spcPts val="100"/>
              </a:spcBef>
              <a:spcAft>
                <a:spcPts val="0"/>
              </a:spcAft>
              <a:buClr>
                <a:schemeClr val="dk1"/>
              </a:buClr>
              <a:buSzPts val="300"/>
              <a:buFont typeface="Arial"/>
              <a:buChar char="»"/>
              <a:defRPr sz="300"/>
            </a:lvl7pPr>
            <a:lvl8pPr indent="-247650" lvl="7" marL="3657600" algn="l">
              <a:spcBef>
                <a:spcPts val="100"/>
              </a:spcBef>
              <a:spcAft>
                <a:spcPts val="0"/>
              </a:spcAft>
              <a:buClr>
                <a:schemeClr val="dk1"/>
              </a:buClr>
              <a:buSzPts val="300"/>
              <a:buFont typeface="Arial"/>
              <a:buChar char="»"/>
              <a:defRPr sz="300"/>
            </a:lvl8pPr>
            <a:lvl9pPr indent="-247650" lvl="8" marL="4114800" algn="l">
              <a:spcBef>
                <a:spcPts val="100"/>
              </a:spcBef>
              <a:spcAft>
                <a:spcPts val="0"/>
              </a:spcAft>
              <a:buClr>
                <a:schemeClr val="dk1"/>
              </a:buClr>
              <a:buSzPts val="300"/>
              <a:buFont typeface="Arial"/>
              <a:buChar char="»"/>
              <a:defRPr sz="300"/>
            </a:lvl9pPr>
          </a:lstStyle>
          <a:p/>
        </p:txBody>
      </p:sp>
      <p:sp>
        <p:nvSpPr>
          <p:cNvPr id="133" name="Google Shape;133;p20"/>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34" name="Google Shape;134;p20"/>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35" name="Google Shape;135;p20"/>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6" name="Shape 136"/>
        <p:cNvGrpSpPr/>
        <p:nvPr/>
      </p:nvGrpSpPr>
      <p:grpSpPr>
        <a:xfrm>
          <a:off x="0" y="0"/>
          <a:ext cx="0" cy="0"/>
          <a:chOff x="0" y="0"/>
          <a:chExt cx="0" cy="0"/>
        </a:xfrm>
      </p:grpSpPr>
      <p:sp>
        <p:nvSpPr>
          <p:cNvPr id="137" name="Google Shape;137;p21"/>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38" name="Google Shape;138;p21"/>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39" name="Google Shape;139;p21"/>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3047925" y="-75"/>
            <a:ext cx="60960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2241225" y="1770000"/>
            <a:ext cx="6509100" cy="16035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ctrTitle"/>
          </p:nvPr>
        </p:nvSpPr>
        <p:spPr>
          <a:xfrm>
            <a:off x="2935400" y="1846200"/>
            <a:ext cx="5814900" cy="910800"/>
          </a:xfrm>
          <a:prstGeom prst="rect">
            <a:avLst/>
          </a:prstGeom>
        </p:spPr>
        <p:txBody>
          <a:bodyPr anchorCtr="0" anchor="b"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7" name="Google Shape;17;p3"/>
          <p:cNvSpPr txBox="1"/>
          <p:nvPr>
            <p:ph idx="1" type="subTitle"/>
          </p:nvPr>
        </p:nvSpPr>
        <p:spPr>
          <a:xfrm>
            <a:off x="2935400" y="2604625"/>
            <a:ext cx="5814900" cy="4518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457141" y="204887"/>
            <a:ext cx="3008313" cy="871389"/>
          </a:xfrm>
          <a:prstGeom prst="rect">
            <a:avLst/>
          </a:prstGeom>
          <a:noFill/>
          <a:ln>
            <a:noFill/>
          </a:ln>
        </p:spPr>
        <p:txBody>
          <a:bodyPr anchorCtr="0" anchor="b" bIns="44900" lIns="89800" spcFirstLastPara="1" rIns="89800" wrap="square" tIns="44900"/>
          <a:lstStyle>
            <a:lvl1pPr lvl="0" algn="l">
              <a:spcBef>
                <a:spcPts val="0"/>
              </a:spcBef>
              <a:spcAft>
                <a:spcPts val="0"/>
              </a:spcAft>
              <a:buSzPts val="300"/>
              <a:buNone/>
              <a:defRPr b="1" sz="400"/>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142" name="Google Shape;142;p22"/>
          <p:cNvSpPr txBox="1"/>
          <p:nvPr>
            <p:ph idx="1" type="body"/>
          </p:nvPr>
        </p:nvSpPr>
        <p:spPr>
          <a:xfrm>
            <a:off x="3575109" y="204887"/>
            <a:ext cx="5111750" cy="4389686"/>
          </a:xfrm>
          <a:prstGeom prst="rect">
            <a:avLst/>
          </a:prstGeom>
          <a:noFill/>
          <a:ln>
            <a:noFill/>
          </a:ln>
        </p:spPr>
        <p:txBody>
          <a:bodyPr anchorCtr="0" anchor="t" bIns="44900" lIns="89800" spcFirstLastPara="1" rIns="89800" wrap="square" tIns="44900"/>
          <a:lstStyle>
            <a:lvl1pPr indent="-266700" lvl="0" marL="457200" algn="l">
              <a:spcBef>
                <a:spcPts val="100"/>
              </a:spcBef>
              <a:spcAft>
                <a:spcPts val="0"/>
              </a:spcAft>
              <a:buClr>
                <a:schemeClr val="dk1"/>
              </a:buClr>
              <a:buSzPts val="600"/>
              <a:buFont typeface="Arial"/>
              <a:buChar char="•"/>
              <a:defRPr sz="600"/>
            </a:lvl1pPr>
            <a:lvl2pPr indent="-260350" lvl="1" marL="914400" algn="l">
              <a:spcBef>
                <a:spcPts val="100"/>
              </a:spcBef>
              <a:spcAft>
                <a:spcPts val="0"/>
              </a:spcAft>
              <a:buClr>
                <a:schemeClr val="dk1"/>
              </a:buClr>
              <a:buSzPts val="500"/>
              <a:buFont typeface="Arial"/>
              <a:buChar char="–"/>
              <a:defRPr sz="500"/>
            </a:lvl2pPr>
            <a:lvl3pPr indent="-260350" lvl="2" marL="1371600" algn="l">
              <a:spcBef>
                <a:spcPts val="100"/>
              </a:spcBef>
              <a:spcAft>
                <a:spcPts val="0"/>
              </a:spcAft>
              <a:buClr>
                <a:schemeClr val="dk1"/>
              </a:buClr>
              <a:buSzPts val="500"/>
              <a:buFont typeface="Arial"/>
              <a:buChar char="•"/>
              <a:defRPr sz="500"/>
            </a:lvl3pPr>
            <a:lvl4pPr indent="-254000" lvl="3" marL="1828800" algn="l">
              <a:spcBef>
                <a:spcPts val="100"/>
              </a:spcBef>
              <a:spcAft>
                <a:spcPts val="0"/>
              </a:spcAft>
              <a:buClr>
                <a:schemeClr val="dk1"/>
              </a:buClr>
              <a:buSzPts val="400"/>
              <a:buFont typeface="Arial"/>
              <a:buChar char="–"/>
              <a:defRPr sz="400"/>
            </a:lvl4pPr>
            <a:lvl5pPr indent="-254000" lvl="4" marL="2286000" algn="l">
              <a:spcBef>
                <a:spcPts val="100"/>
              </a:spcBef>
              <a:spcAft>
                <a:spcPts val="0"/>
              </a:spcAft>
              <a:buClr>
                <a:schemeClr val="dk1"/>
              </a:buClr>
              <a:buSzPts val="400"/>
              <a:buFont typeface="Arial"/>
              <a:buChar char="»"/>
              <a:defRPr sz="400"/>
            </a:lvl5pPr>
            <a:lvl6pPr indent="-254000" lvl="5" marL="2743200" algn="l">
              <a:spcBef>
                <a:spcPts val="100"/>
              </a:spcBef>
              <a:spcAft>
                <a:spcPts val="0"/>
              </a:spcAft>
              <a:buClr>
                <a:schemeClr val="dk1"/>
              </a:buClr>
              <a:buSzPts val="400"/>
              <a:buFont typeface="Arial"/>
              <a:buChar char="»"/>
              <a:defRPr sz="400"/>
            </a:lvl6pPr>
            <a:lvl7pPr indent="-254000" lvl="6" marL="3200400" algn="l">
              <a:spcBef>
                <a:spcPts val="100"/>
              </a:spcBef>
              <a:spcAft>
                <a:spcPts val="0"/>
              </a:spcAft>
              <a:buClr>
                <a:schemeClr val="dk1"/>
              </a:buClr>
              <a:buSzPts val="400"/>
              <a:buFont typeface="Arial"/>
              <a:buChar char="»"/>
              <a:defRPr sz="400"/>
            </a:lvl7pPr>
            <a:lvl8pPr indent="-254000" lvl="7" marL="3657600" algn="l">
              <a:spcBef>
                <a:spcPts val="100"/>
              </a:spcBef>
              <a:spcAft>
                <a:spcPts val="0"/>
              </a:spcAft>
              <a:buClr>
                <a:schemeClr val="dk1"/>
              </a:buClr>
              <a:buSzPts val="400"/>
              <a:buFont typeface="Arial"/>
              <a:buChar char="»"/>
              <a:defRPr sz="400"/>
            </a:lvl8pPr>
            <a:lvl9pPr indent="-254000" lvl="8" marL="4114800" algn="l">
              <a:spcBef>
                <a:spcPts val="100"/>
              </a:spcBef>
              <a:spcAft>
                <a:spcPts val="0"/>
              </a:spcAft>
              <a:buClr>
                <a:schemeClr val="dk1"/>
              </a:buClr>
              <a:buSzPts val="400"/>
              <a:buFont typeface="Arial"/>
              <a:buChar char="»"/>
              <a:defRPr sz="400"/>
            </a:lvl9pPr>
          </a:lstStyle>
          <a:p/>
        </p:txBody>
      </p:sp>
      <p:sp>
        <p:nvSpPr>
          <p:cNvPr id="143" name="Google Shape;143;p22"/>
          <p:cNvSpPr txBox="1"/>
          <p:nvPr>
            <p:ph idx="2" type="body"/>
          </p:nvPr>
        </p:nvSpPr>
        <p:spPr>
          <a:xfrm>
            <a:off x="457141" y="1076276"/>
            <a:ext cx="3008313" cy="3518297"/>
          </a:xfrm>
          <a:prstGeom prst="rect">
            <a:avLst/>
          </a:prstGeom>
          <a:noFill/>
          <a:ln>
            <a:noFill/>
          </a:ln>
        </p:spPr>
        <p:txBody>
          <a:bodyPr anchorCtr="0" anchor="t" bIns="44900" lIns="89800" spcFirstLastPara="1" rIns="89800" wrap="square" tIns="44900"/>
          <a:lstStyle>
            <a:lvl1pPr indent="-228600" lvl="0" marL="457200" algn="l">
              <a:spcBef>
                <a:spcPts val="100"/>
              </a:spcBef>
              <a:spcAft>
                <a:spcPts val="0"/>
              </a:spcAft>
              <a:buClr>
                <a:schemeClr val="dk1"/>
              </a:buClr>
              <a:buSzPts val="300"/>
              <a:buFont typeface="Arial"/>
              <a:buNone/>
              <a:defRPr sz="300"/>
            </a:lvl1pPr>
            <a:lvl2pPr indent="-228600" lvl="1" marL="914400" algn="l">
              <a:spcBef>
                <a:spcPts val="0"/>
              </a:spcBef>
              <a:spcAft>
                <a:spcPts val="0"/>
              </a:spcAft>
              <a:buClr>
                <a:schemeClr val="dk1"/>
              </a:buClr>
              <a:buSzPts val="200"/>
              <a:buFont typeface="Arial"/>
              <a:buNone/>
              <a:defRPr sz="200"/>
            </a:lvl2pPr>
            <a:lvl3pPr indent="-228600" lvl="2" marL="1371600" algn="l">
              <a:spcBef>
                <a:spcPts val="0"/>
              </a:spcBef>
              <a:spcAft>
                <a:spcPts val="0"/>
              </a:spcAft>
              <a:buClr>
                <a:schemeClr val="dk1"/>
              </a:buClr>
              <a:buSzPts val="200"/>
              <a:buFont typeface="Arial"/>
              <a:buNone/>
              <a:defRPr sz="200"/>
            </a:lvl3pPr>
            <a:lvl4pPr indent="-228600" lvl="3" marL="1828800" algn="l">
              <a:spcBef>
                <a:spcPts val="0"/>
              </a:spcBef>
              <a:spcAft>
                <a:spcPts val="0"/>
              </a:spcAft>
              <a:buClr>
                <a:schemeClr val="dk1"/>
              </a:buClr>
              <a:buSzPts val="200"/>
              <a:buFont typeface="Arial"/>
              <a:buNone/>
              <a:defRPr sz="200"/>
            </a:lvl4pPr>
            <a:lvl5pPr indent="-228600" lvl="4" marL="2286000" algn="l">
              <a:spcBef>
                <a:spcPts val="0"/>
              </a:spcBef>
              <a:spcAft>
                <a:spcPts val="0"/>
              </a:spcAft>
              <a:buClr>
                <a:schemeClr val="dk1"/>
              </a:buClr>
              <a:buSzPts val="200"/>
              <a:buFont typeface="Arial"/>
              <a:buNone/>
              <a:defRPr sz="200"/>
            </a:lvl5pPr>
            <a:lvl6pPr indent="-228600" lvl="5" marL="2743200" algn="l">
              <a:spcBef>
                <a:spcPts val="0"/>
              </a:spcBef>
              <a:spcAft>
                <a:spcPts val="0"/>
              </a:spcAft>
              <a:buClr>
                <a:schemeClr val="dk1"/>
              </a:buClr>
              <a:buSzPts val="200"/>
              <a:buFont typeface="Arial"/>
              <a:buNone/>
              <a:defRPr sz="200"/>
            </a:lvl6pPr>
            <a:lvl7pPr indent="-228600" lvl="6" marL="3200400" algn="l">
              <a:spcBef>
                <a:spcPts val="0"/>
              </a:spcBef>
              <a:spcAft>
                <a:spcPts val="0"/>
              </a:spcAft>
              <a:buClr>
                <a:schemeClr val="dk1"/>
              </a:buClr>
              <a:buSzPts val="200"/>
              <a:buFont typeface="Arial"/>
              <a:buNone/>
              <a:defRPr sz="200"/>
            </a:lvl7pPr>
            <a:lvl8pPr indent="-228600" lvl="7" marL="3657600" algn="l">
              <a:spcBef>
                <a:spcPts val="0"/>
              </a:spcBef>
              <a:spcAft>
                <a:spcPts val="0"/>
              </a:spcAft>
              <a:buClr>
                <a:schemeClr val="dk1"/>
              </a:buClr>
              <a:buSzPts val="200"/>
              <a:buFont typeface="Arial"/>
              <a:buNone/>
              <a:defRPr sz="200"/>
            </a:lvl8pPr>
            <a:lvl9pPr indent="-228600" lvl="8" marL="4114800" algn="l">
              <a:spcBef>
                <a:spcPts val="0"/>
              </a:spcBef>
              <a:spcAft>
                <a:spcPts val="0"/>
              </a:spcAft>
              <a:buClr>
                <a:schemeClr val="dk1"/>
              </a:buClr>
              <a:buSzPts val="200"/>
              <a:buFont typeface="Arial"/>
              <a:buNone/>
              <a:defRPr sz="200"/>
            </a:lvl9pPr>
          </a:lstStyle>
          <a:p/>
        </p:txBody>
      </p:sp>
      <p:sp>
        <p:nvSpPr>
          <p:cNvPr id="144" name="Google Shape;144;p22"/>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45" name="Google Shape;145;p22"/>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46" name="Google Shape;146;p22"/>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7" name="Shape 147"/>
        <p:cNvGrpSpPr/>
        <p:nvPr/>
      </p:nvGrpSpPr>
      <p:grpSpPr>
        <a:xfrm>
          <a:off x="0" y="0"/>
          <a:ext cx="0" cy="0"/>
          <a:chOff x="0" y="0"/>
          <a:chExt cx="0" cy="0"/>
        </a:xfrm>
      </p:grpSpPr>
      <p:sp>
        <p:nvSpPr>
          <p:cNvPr id="148" name="Google Shape;148;p23"/>
          <p:cNvSpPr txBox="1"/>
          <p:nvPr>
            <p:ph type="title"/>
          </p:nvPr>
        </p:nvSpPr>
        <p:spPr>
          <a:xfrm>
            <a:off x="1792405" y="3600401"/>
            <a:ext cx="5486283" cy="425152"/>
          </a:xfrm>
          <a:prstGeom prst="rect">
            <a:avLst/>
          </a:prstGeom>
          <a:noFill/>
          <a:ln>
            <a:noFill/>
          </a:ln>
        </p:spPr>
        <p:txBody>
          <a:bodyPr anchorCtr="0" anchor="b" bIns="44900" lIns="89800" spcFirstLastPara="1" rIns="89800" wrap="square" tIns="44900"/>
          <a:lstStyle>
            <a:lvl1pPr lvl="0" algn="l">
              <a:spcBef>
                <a:spcPts val="0"/>
              </a:spcBef>
              <a:spcAft>
                <a:spcPts val="0"/>
              </a:spcAft>
              <a:buSzPts val="300"/>
              <a:buNone/>
              <a:defRPr b="1" sz="400"/>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149" name="Google Shape;149;p23"/>
          <p:cNvSpPr/>
          <p:nvPr>
            <p:ph idx="2" type="pic"/>
          </p:nvPr>
        </p:nvSpPr>
        <p:spPr>
          <a:xfrm>
            <a:off x="1792405" y="459631"/>
            <a:ext cx="5486283" cy="3085951"/>
          </a:xfrm>
          <a:prstGeom prst="rect">
            <a:avLst/>
          </a:prstGeom>
          <a:noFill/>
          <a:ln>
            <a:noFill/>
          </a:ln>
        </p:spPr>
        <p:txBody>
          <a:bodyPr anchorCtr="0" anchor="t" bIns="44900" lIns="89800" spcFirstLastPara="1" rIns="89800" wrap="square" tIns="44900"/>
          <a:lstStyle>
            <a:lvl1pPr lvl="0" marR="0" rtl="0" algn="l">
              <a:spcBef>
                <a:spcPts val="100"/>
              </a:spcBef>
              <a:spcAft>
                <a:spcPts val="0"/>
              </a:spcAft>
              <a:buClr>
                <a:schemeClr val="dk1"/>
              </a:buClr>
              <a:buSzPts val="600"/>
              <a:buFont typeface="Arial"/>
              <a:buNone/>
              <a:defRPr b="0" i="0" sz="600" u="none" cap="none" strike="noStrike">
                <a:solidFill>
                  <a:schemeClr val="dk1"/>
                </a:solidFill>
                <a:latin typeface="Arial"/>
                <a:ea typeface="Arial"/>
                <a:cs typeface="Arial"/>
                <a:sym typeface="Arial"/>
              </a:defRPr>
            </a:lvl1pPr>
            <a:lvl2pPr lvl="1" marR="0" rtl="0" algn="l">
              <a:spcBef>
                <a:spcPts val="100"/>
              </a:spcBef>
              <a:spcAft>
                <a:spcPts val="0"/>
              </a:spcAft>
              <a:buClr>
                <a:schemeClr val="dk1"/>
              </a:buClr>
              <a:buSzPts val="500"/>
              <a:buFont typeface="Arial"/>
              <a:buNone/>
              <a:defRPr b="0" i="0" sz="500" u="none" cap="none" strike="noStrike">
                <a:solidFill>
                  <a:schemeClr val="dk1"/>
                </a:solidFill>
                <a:latin typeface="Arial"/>
                <a:ea typeface="Arial"/>
                <a:cs typeface="Arial"/>
                <a:sym typeface="Arial"/>
              </a:defRPr>
            </a:lvl2pPr>
            <a:lvl3pPr lvl="2" marR="0" rtl="0" algn="l">
              <a:spcBef>
                <a:spcPts val="100"/>
              </a:spcBef>
              <a:spcAft>
                <a:spcPts val="0"/>
              </a:spcAft>
              <a:buClr>
                <a:schemeClr val="dk1"/>
              </a:buClr>
              <a:buSzPts val="500"/>
              <a:buFont typeface="Arial"/>
              <a:buNone/>
              <a:defRPr b="0" i="0" sz="500" u="none" cap="none" strike="noStrike">
                <a:solidFill>
                  <a:schemeClr val="dk1"/>
                </a:solidFill>
                <a:latin typeface="Arial"/>
                <a:ea typeface="Arial"/>
                <a:cs typeface="Arial"/>
                <a:sym typeface="Arial"/>
              </a:defRPr>
            </a:lvl3pPr>
            <a:lvl4pPr lvl="3" marR="0" rtl="0" algn="l">
              <a:spcBef>
                <a:spcPts val="100"/>
              </a:spcBef>
              <a:spcAft>
                <a:spcPts val="0"/>
              </a:spcAft>
              <a:buClr>
                <a:schemeClr val="dk1"/>
              </a:buClr>
              <a:buSzPts val="400"/>
              <a:buFont typeface="Arial"/>
              <a:buNone/>
              <a:defRPr b="0" i="0" sz="4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400"/>
              <a:buFont typeface="Arial"/>
              <a:buNone/>
              <a:defRPr b="0" i="0" sz="400" u="none" cap="none" strike="noStrike">
                <a:solidFill>
                  <a:schemeClr val="dk1"/>
                </a:solidFill>
                <a:latin typeface="Arial"/>
                <a:ea typeface="Arial"/>
                <a:cs typeface="Arial"/>
                <a:sym typeface="Arial"/>
              </a:defRPr>
            </a:lvl5pPr>
            <a:lvl6pPr lvl="5" marR="0" rtl="0" algn="l">
              <a:spcBef>
                <a:spcPts val="100"/>
              </a:spcBef>
              <a:spcAft>
                <a:spcPts val="0"/>
              </a:spcAft>
              <a:buClr>
                <a:schemeClr val="dk1"/>
              </a:buClr>
              <a:buSzPts val="400"/>
              <a:buFont typeface="Arial"/>
              <a:buNone/>
              <a:defRPr b="0" i="0" sz="400" u="none" cap="none" strike="noStrike">
                <a:solidFill>
                  <a:schemeClr val="dk1"/>
                </a:solidFill>
                <a:latin typeface="Arial"/>
                <a:ea typeface="Arial"/>
                <a:cs typeface="Arial"/>
                <a:sym typeface="Arial"/>
              </a:defRPr>
            </a:lvl6pPr>
            <a:lvl7pPr lvl="6" marR="0" rtl="0" algn="l">
              <a:spcBef>
                <a:spcPts val="100"/>
              </a:spcBef>
              <a:spcAft>
                <a:spcPts val="0"/>
              </a:spcAft>
              <a:buClr>
                <a:schemeClr val="dk1"/>
              </a:buClr>
              <a:buSzPts val="400"/>
              <a:buFont typeface="Arial"/>
              <a:buNone/>
              <a:defRPr b="0" i="0" sz="400" u="none" cap="none" strike="noStrike">
                <a:solidFill>
                  <a:schemeClr val="dk1"/>
                </a:solidFill>
                <a:latin typeface="Arial"/>
                <a:ea typeface="Arial"/>
                <a:cs typeface="Arial"/>
                <a:sym typeface="Arial"/>
              </a:defRPr>
            </a:lvl7pPr>
            <a:lvl8pPr lvl="7" marR="0" rtl="0" algn="l">
              <a:spcBef>
                <a:spcPts val="100"/>
              </a:spcBef>
              <a:spcAft>
                <a:spcPts val="0"/>
              </a:spcAft>
              <a:buClr>
                <a:schemeClr val="dk1"/>
              </a:buClr>
              <a:buSzPts val="400"/>
              <a:buFont typeface="Arial"/>
              <a:buNone/>
              <a:defRPr b="0" i="0" sz="400" u="none" cap="none" strike="noStrike">
                <a:solidFill>
                  <a:schemeClr val="dk1"/>
                </a:solidFill>
                <a:latin typeface="Arial"/>
                <a:ea typeface="Arial"/>
                <a:cs typeface="Arial"/>
                <a:sym typeface="Arial"/>
              </a:defRPr>
            </a:lvl8pPr>
            <a:lvl9pPr lvl="8" marR="0" rtl="0" algn="l">
              <a:spcBef>
                <a:spcPts val="100"/>
              </a:spcBef>
              <a:spcAft>
                <a:spcPts val="0"/>
              </a:spcAft>
              <a:buClr>
                <a:schemeClr val="dk1"/>
              </a:buClr>
              <a:buSzPts val="400"/>
              <a:buFont typeface="Arial"/>
              <a:buNone/>
              <a:defRPr b="0" i="0" sz="400" u="none" cap="none" strike="noStrike">
                <a:solidFill>
                  <a:schemeClr val="dk1"/>
                </a:solidFill>
                <a:latin typeface="Arial"/>
                <a:ea typeface="Arial"/>
                <a:cs typeface="Arial"/>
                <a:sym typeface="Arial"/>
              </a:defRPr>
            </a:lvl9pPr>
          </a:lstStyle>
          <a:p/>
        </p:txBody>
      </p:sp>
      <p:sp>
        <p:nvSpPr>
          <p:cNvPr id="150" name="Google Shape;150;p23"/>
          <p:cNvSpPr txBox="1"/>
          <p:nvPr>
            <p:ph idx="1" type="body"/>
          </p:nvPr>
        </p:nvSpPr>
        <p:spPr>
          <a:xfrm>
            <a:off x="1792405" y="4025553"/>
            <a:ext cx="5486283" cy="603498"/>
          </a:xfrm>
          <a:prstGeom prst="rect">
            <a:avLst/>
          </a:prstGeom>
          <a:noFill/>
          <a:ln>
            <a:noFill/>
          </a:ln>
        </p:spPr>
        <p:txBody>
          <a:bodyPr anchorCtr="0" anchor="t" bIns="44900" lIns="89800" spcFirstLastPara="1" rIns="89800" wrap="square" tIns="44900"/>
          <a:lstStyle>
            <a:lvl1pPr indent="-228600" lvl="0" marL="457200" algn="l">
              <a:spcBef>
                <a:spcPts val="100"/>
              </a:spcBef>
              <a:spcAft>
                <a:spcPts val="0"/>
              </a:spcAft>
              <a:buClr>
                <a:schemeClr val="dk1"/>
              </a:buClr>
              <a:buSzPts val="300"/>
              <a:buFont typeface="Arial"/>
              <a:buNone/>
              <a:defRPr sz="300"/>
            </a:lvl1pPr>
            <a:lvl2pPr indent="-228600" lvl="1" marL="914400" algn="l">
              <a:spcBef>
                <a:spcPts val="0"/>
              </a:spcBef>
              <a:spcAft>
                <a:spcPts val="0"/>
              </a:spcAft>
              <a:buClr>
                <a:schemeClr val="dk1"/>
              </a:buClr>
              <a:buSzPts val="200"/>
              <a:buFont typeface="Arial"/>
              <a:buNone/>
              <a:defRPr sz="200"/>
            </a:lvl2pPr>
            <a:lvl3pPr indent="-228600" lvl="2" marL="1371600" algn="l">
              <a:spcBef>
                <a:spcPts val="0"/>
              </a:spcBef>
              <a:spcAft>
                <a:spcPts val="0"/>
              </a:spcAft>
              <a:buClr>
                <a:schemeClr val="dk1"/>
              </a:buClr>
              <a:buSzPts val="200"/>
              <a:buFont typeface="Arial"/>
              <a:buNone/>
              <a:defRPr sz="200"/>
            </a:lvl3pPr>
            <a:lvl4pPr indent="-228600" lvl="3" marL="1828800" algn="l">
              <a:spcBef>
                <a:spcPts val="0"/>
              </a:spcBef>
              <a:spcAft>
                <a:spcPts val="0"/>
              </a:spcAft>
              <a:buClr>
                <a:schemeClr val="dk1"/>
              </a:buClr>
              <a:buSzPts val="200"/>
              <a:buFont typeface="Arial"/>
              <a:buNone/>
              <a:defRPr sz="200"/>
            </a:lvl4pPr>
            <a:lvl5pPr indent="-228600" lvl="4" marL="2286000" algn="l">
              <a:spcBef>
                <a:spcPts val="0"/>
              </a:spcBef>
              <a:spcAft>
                <a:spcPts val="0"/>
              </a:spcAft>
              <a:buClr>
                <a:schemeClr val="dk1"/>
              </a:buClr>
              <a:buSzPts val="200"/>
              <a:buFont typeface="Arial"/>
              <a:buNone/>
              <a:defRPr sz="200"/>
            </a:lvl5pPr>
            <a:lvl6pPr indent="-228600" lvl="5" marL="2743200" algn="l">
              <a:spcBef>
                <a:spcPts val="0"/>
              </a:spcBef>
              <a:spcAft>
                <a:spcPts val="0"/>
              </a:spcAft>
              <a:buClr>
                <a:schemeClr val="dk1"/>
              </a:buClr>
              <a:buSzPts val="200"/>
              <a:buFont typeface="Arial"/>
              <a:buNone/>
              <a:defRPr sz="200"/>
            </a:lvl6pPr>
            <a:lvl7pPr indent="-228600" lvl="6" marL="3200400" algn="l">
              <a:spcBef>
                <a:spcPts val="0"/>
              </a:spcBef>
              <a:spcAft>
                <a:spcPts val="0"/>
              </a:spcAft>
              <a:buClr>
                <a:schemeClr val="dk1"/>
              </a:buClr>
              <a:buSzPts val="200"/>
              <a:buFont typeface="Arial"/>
              <a:buNone/>
              <a:defRPr sz="200"/>
            </a:lvl7pPr>
            <a:lvl8pPr indent="-228600" lvl="7" marL="3657600" algn="l">
              <a:spcBef>
                <a:spcPts val="0"/>
              </a:spcBef>
              <a:spcAft>
                <a:spcPts val="0"/>
              </a:spcAft>
              <a:buClr>
                <a:schemeClr val="dk1"/>
              </a:buClr>
              <a:buSzPts val="200"/>
              <a:buFont typeface="Arial"/>
              <a:buNone/>
              <a:defRPr sz="200"/>
            </a:lvl8pPr>
            <a:lvl9pPr indent="-228600" lvl="8" marL="4114800" algn="l">
              <a:spcBef>
                <a:spcPts val="0"/>
              </a:spcBef>
              <a:spcAft>
                <a:spcPts val="0"/>
              </a:spcAft>
              <a:buClr>
                <a:schemeClr val="dk1"/>
              </a:buClr>
              <a:buSzPts val="200"/>
              <a:buFont typeface="Arial"/>
              <a:buNone/>
              <a:defRPr sz="200"/>
            </a:lvl9pPr>
          </a:lstStyle>
          <a:p/>
        </p:txBody>
      </p:sp>
      <p:sp>
        <p:nvSpPr>
          <p:cNvPr id="151" name="Google Shape;151;p23"/>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52" name="Google Shape;152;p23"/>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53" name="Google Shape;153;p23"/>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54" name="Shape 154"/>
        <p:cNvGrpSpPr/>
        <p:nvPr/>
      </p:nvGrpSpPr>
      <p:grpSpPr>
        <a:xfrm>
          <a:off x="0" y="0"/>
          <a:ext cx="0" cy="0"/>
          <a:chOff x="0" y="0"/>
          <a:chExt cx="0" cy="0"/>
        </a:xfrm>
      </p:grpSpPr>
      <p:sp>
        <p:nvSpPr>
          <p:cNvPr id="155" name="Google Shape;155;p24"/>
          <p:cNvSpPr txBox="1"/>
          <p:nvPr>
            <p:ph type="title"/>
          </p:nvPr>
        </p:nvSpPr>
        <p:spPr>
          <a:xfrm>
            <a:off x="457068" y="205879"/>
            <a:ext cx="8229865" cy="857250"/>
          </a:xfrm>
          <a:prstGeom prst="rect">
            <a:avLst/>
          </a:prstGeom>
          <a:noFill/>
          <a:ln>
            <a:noFill/>
          </a:ln>
        </p:spPr>
        <p:txBody>
          <a:bodyPr anchorCtr="0" anchor="ctr" bIns="44900" lIns="89800" spcFirstLastPara="1" rIns="89800" wrap="square" tIns="44900"/>
          <a:lstStyle>
            <a:lvl1pPr lvl="0" algn="ctr">
              <a:spcBef>
                <a:spcPts val="0"/>
              </a:spcBef>
              <a:spcAft>
                <a:spcPts val="0"/>
              </a:spcAft>
              <a:buSzPts val="300"/>
              <a:buNone/>
              <a:defRPr/>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156" name="Google Shape;156;p24"/>
          <p:cNvSpPr txBox="1"/>
          <p:nvPr>
            <p:ph idx="1" type="body"/>
          </p:nvPr>
        </p:nvSpPr>
        <p:spPr>
          <a:xfrm rot="5400000">
            <a:off x="2874739" y="-1217621"/>
            <a:ext cx="3394521" cy="8229865"/>
          </a:xfrm>
          <a:prstGeom prst="rect">
            <a:avLst/>
          </a:prstGeom>
          <a:noFill/>
          <a:ln>
            <a:noFill/>
          </a:ln>
        </p:spPr>
        <p:txBody>
          <a:bodyPr anchorCtr="0" anchor="t" bIns="44900" lIns="89800" spcFirstLastPara="1" rIns="89800" wrap="square" tIns="44900"/>
          <a:lstStyle>
            <a:lvl1pPr indent="-247650" lvl="0" marL="457200" algn="l">
              <a:spcBef>
                <a:spcPts val="100"/>
              </a:spcBef>
              <a:spcAft>
                <a:spcPts val="0"/>
              </a:spcAft>
              <a:buClr>
                <a:schemeClr val="dk1"/>
              </a:buClr>
              <a:buSzPts val="300"/>
              <a:buChar char="•"/>
              <a:defRPr/>
            </a:lvl1pPr>
            <a:lvl2pPr indent="-247650" lvl="1" marL="914400" algn="l">
              <a:spcBef>
                <a:spcPts val="100"/>
              </a:spcBef>
              <a:spcAft>
                <a:spcPts val="0"/>
              </a:spcAft>
              <a:buClr>
                <a:schemeClr val="dk1"/>
              </a:buClr>
              <a:buSzPts val="300"/>
              <a:buChar char="–"/>
              <a:defRPr/>
            </a:lvl2pPr>
            <a:lvl3pPr indent="-247650" lvl="2" marL="1371600" algn="l">
              <a:spcBef>
                <a:spcPts val="100"/>
              </a:spcBef>
              <a:spcAft>
                <a:spcPts val="0"/>
              </a:spcAft>
              <a:buClr>
                <a:schemeClr val="dk1"/>
              </a:buClr>
              <a:buSzPts val="300"/>
              <a:buChar char="•"/>
              <a:defRPr/>
            </a:lvl3pPr>
            <a:lvl4pPr indent="-247650" lvl="3" marL="1828800" algn="l">
              <a:spcBef>
                <a:spcPts val="100"/>
              </a:spcBef>
              <a:spcAft>
                <a:spcPts val="0"/>
              </a:spcAft>
              <a:buClr>
                <a:schemeClr val="dk1"/>
              </a:buClr>
              <a:buSzPts val="300"/>
              <a:buChar char="–"/>
              <a:defRPr/>
            </a:lvl4pPr>
            <a:lvl5pPr indent="-247650" lvl="4" marL="2286000" algn="l">
              <a:spcBef>
                <a:spcPts val="100"/>
              </a:spcBef>
              <a:spcAft>
                <a:spcPts val="0"/>
              </a:spcAft>
              <a:buClr>
                <a:schemeClr val="dk1"/>
              </a:buClr>
              <a:buSzPts val="300"/>
              <a:buChar char="»"/>
              <a:defRPr/>
            </a:lvl5pPr>
            <a:lvl6pPr indent="-247650" lvl="5" marL="2743200" algn="l">
              <a:spcBef>
                <a:spcPts val="100"/>
              </a:spcBef>
              <a:spcAft>
                <a:spcPts val="0"/>
              </a:spcAft>
              <a:buClr>
                <a:schemeClr val="dk1"/>
              </a:buClr>
              <a:buSzPts val="300"/>
              <a:buChar char="»"/>
              <a:defRPr/>
            </a:lvl6pPr>
            <a:lvl7pPr indent="-247650" lvl="6" marL="3200400" algn="l">
              <a:spcBef>
                <a:spcPts val="100"/>
              </a:spcBef>
              <a:spcAft>
                <a:spcPts val="0"/>
              </a:spcAft>
              <a:buClr>
                <a:schemeClr val="dk1"/>
              </a:buClr>
              <a:buSzPts val="300"/>
              <a:buChar char="»"/>
              <a:defRPr/>
            </a:lvl7pPr>
            <a:lvl8pPr indent="-247650" lvl="7" marL="3657600" algn="l">
              <a:spcBef>
                <a:spcPts val="100"/>
              </a:spcBef>
              <a:spcAft>
                <a:spcPts val="0"/>
              </a:spcAft>
              <a:buClr>
                <a:schemeClr val="dk1"/>
              </a:buClr>
              <a:buSzPts val="300"/>
              <a:buChar char="»"/>
              <a:defRPr/>
            </a:lvl8pPr>
            <a:lvl9pPr indent="-247650" lvl="8" marL="4114800" algn="l">
              <a:spcBef>
                <a:spcPts val="100"/>
              </a:spcBef>
              <a:spcAft>
                <a:spcPts val="0"/>
              </a:spcAft>
              <a:buClr>
                <a:schemeClr val="dk1"/>
              </a:buClr>
              <a:buSzPts val="300"/>
              <a:buChar char="»"/>
              <a:defRPr/>
            </a:lvl9pPr>
          </a:lstStyle>
          <a:p/>
        </p:txBody>
      </p:sp>
      <p:sp>
        <p:nvSpPr>
          <p:cNvPr id="157" name="Google Shape;157;p24"/>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58" name="Google Shape;158;p24"/>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59" name="Google Shape;159;p24"/>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60" name="Shape 160"/>
        <p:cNvGrpSpPr/>
        <p:nvPr/>
      </p:nvGrpSpPr>
      <p:grpSpPr>
        <a:xfrm>
          <a:off x="0" y="0"/>
          <a:ext cx="0" cy="0"/>
          <a:chOff x="0" y="0"/>
          <a:chExt cx="0" cy="0"/>
        </a:xfrm>
      </p:grpSpPr>
      <p:sp>
        <p:nvSpPr>
          <p:cNvPr id="161" name="Google Shape;161;p25"/>
          <p:cNvSpPr txBox="1"/>
          <p:nvPr>
            <p:ph type="title"/>
          </p:nvPr>
        </p:nvSpPr>
        <p:spPr>
          <a:xfrm rot="5400000">
            <a:off x="5463871" y="1371584"/>
            <a:ext cx="4388693" cy="2057282"/>
          </a:xfrm>
          <a:prstGeom prst="rect">
            <a:avLst/>
          </a:prstGeom>
          <a:noFill/>
          <a:ln>
            <a:noFill/>
          </a:ln>
        </p:spPr>
        <p:txBody>
          <a:bodyPr anchorCtr="0" anchor="ctr" bIns="44900" lIns="89800" spcFirstLastPara="1" rIns="89800" wrap="square" tIns="44900"/>
          <a:lstStyle>
            <a:lvl1pPr lvl="0" algn="ctr">
              <a:spcBef>
                <a:spcPts val="0"/>
              </a:spcBef>
              <a:spcAft>
                <a:spcPts val="0"/>
              </a:spcAft>
              <a:buSzPts val="300"/>
              <a:buNone/>
              <a:defRPr/>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162" name="Google Shape;162;p25"/>
          <p:cNvSpPr txBox="1"/>
          <p:nvPr>
            <p:ph idx="1" type="body"/>
          </p:nvPr>
        </p:nvSpPr>
        <p:spPr>
          <a:xfrm rot="5400000">
            <a:off x="1334901" y="-671881"/>
            <a:ext cx="4388693" cy="6144213"/>
          </a:xfrm>
          <a:prstGeom prst="rect">
            <a:avLst/>
          </a:prstGeom>
          <a:noFill/>
          <a:ln>
            <a:noFill/>
          </a:ln>
        </p:spPr>
        <p:txBody>
          <a:bodyPr anchorCtr="0" anchor="t" bIns="44900" lIns="89800" spcFirstLastPara="1" rIns="89800" wrap="square" tIns="44900"/>
          <a:lstStyle>
            <a:lvl1pPr indent="-247650" lvl="0" marL="457200" algn="l">
              <a:spcBef>
                <a:spcPts val="100"/>
              </a:spcBef>
              <a:spcAft>
                <a:spcPts val="0"/>
              </a:spcAft>
              <a:buClr>
                <a:schemeClr val="dk1"/>
              </a:buClr>
              <a:buSzPts val="300"/>
              <a:buChar char="•"/>
              <a:defRPr/>
            </a:lvl1pPr>
            <a:lvl2pPr indent="-247650" lvl="1" marL="914400" algn="l">
              <a:spcBef>
                <a:spcPts val="100"/>
              </a:spcBef>
              <a:spcAft>
                <a:spcPts val="0"/>
              </a:spcAft>
              <a:buClr>
                <a:schemeClr val="dk1"/>
              </a:buClr>
              <a:buSzPts val="300"/>
              <a:buChar char="–"/>
              <a:defRPr/>
            </a:lvl2pPr>
            <a:lvl3pPr indent="-247650" lvl="2" marL="1371600" algn="l">
              <a:spcBef>
                <a:spcPts val="100"/>
              </a:spcBef>
              <a:spcAft>
                <a:spcPts val="0"/>
              </a:spcAft>
              <a:buClr>
                <a:schemeClr val="dk1"/>
              </a:buClr>
              <a:buSzPts val="300"/>
              <a:buChar char="•"/>
              <a:defRPr/>
            </a:lvl3pPr>
            <a:lvl4pPr indent="-247650" lvl="3" marL="1828800" algn="l">
              <a:spcBef>
                <a:spcPts val="100"/>
              </a:spcBef>
              <a:spcAft>
                <a:spcPts val="0"/>
              </a:spcAft>
              <a:buClr>
                <a:schemeClr val="dk1"/>
              </a:buClr>
              <a:buSzPts val="300"/>
              <a:buChar char="–"/>
              <a:defRPr/>
            </a:lvl4pPr>
            <a:lvl5pPr indent="-247650" lvl="4" marL="2286000" algn="l">
              <a:spcBef>
                <a:spcPts val="100"/>
              </a:spcBef>
              <a:spcAft>
                <a:spcPts val="0"/>
              </a:spcAft>
              <a:buClr>
                <a:schemeClr val="dk1"/>
              </a:buClr>
              <a:buSzPts val="300"/>
              <a:buChar char="»"/>
              <a:defRPr/>
            </a:lvl5pPr>
            <a:lvl6pPr indent="-247650" lvl="5" marL="2743200" algn="l">
              <a:spcBef>
                <a:spcPts val="100"/>
              </a:spcBef>
              <a:spcAft>
                <a:spcPts val="0"/>
              </a:spcAft>
              <a:buClr>
                <a:schemeClr val="dk1"/>
              </a:buClr>
              <a:buSzPts val="300"/>
              <a:buChar char="»"/>
              <a:defRPr/>
            </a:lvl6pPr>
            <a:lvl7pPr indent="-247650" lvl="6" marL="3200400" algn="l">
              <a:spcBef>
                <a:spcPts val="100"/>
              </a:spcBef>
              <a:spcAft>
                <a:spcPts val="0"/>
              </a:spcAft>
              <a:buClr>
                <a:schemeClr val="dk1"/>
              </a:buClr>
              <a:buSzPts val="300"/>
              <a:buChar char="»"/>
              <a:defRPr/>
            </a:lvl7pPr>
            <a:lvl8pPr indent="-247650" lvl="7" marL="3657600" algn="l">
              <a:spcBef>
                <a:spcPts val="100"/>
              </a:spcBef>
              <a:spcAft>
                <a:spcPts val="0"/>
              </a:spcAft>
              <a:buClr>
                <a:schemeClr val="dk1"/>
              </a:buClr>
              <a:buSzPts val="300"/>
              <a:buChar char="»"/>
              <a:defRPr/>
            </a:lvl8pPr>
            <a:lvl9pPr indent="-247650" lvl="8" marL="4114800" algn="l">
              <a:spcBef>
                <a:spcPts val="100"/>
              </a:spcBef>
              <a:spcAft>
                <a:spcPts val="0"/>
              </a:spcAft>
              <a:buClr>
                <a:schemeClr val="dk1"/>
              </a:buClr>
              <a:buSzPts val="300"/>
              <a:buChar char="»"/>
              <a:defRPr/>
            </a:lvl9pPr>
          </a:lstStyle>
          <a:p/>
        </p:txBody>
      </p:sp>
      <p:sp>
        <p:nvSpPr>
          <p:cNvPr id="163" name="Google Shape;163;p25"/>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64" name="Google Shape;164;p25"/>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65" name="Google Shape;165;p25"/>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8" name="Shape 18"/>
        <p:cNvGrpSpPr/>
        <p:nvPr/>
      </p:nvGrpSpPr>
      <p:grpSpPr>
        <a:xfrm>
          <a:off x="0" y="0"/>
          <a:ext cx="0" cy="0"/>
          <a:chOff x="0" y="0"/>
          <a:chExt cx="0" cy="0"/>
        </a:xfrm>
      </p:grpSpPr>
      <p:sp>
        <p:nvSpPr>
          <p:cNvPr id="19" name="Google Shape;19;p4"/>
          <p:cNvSpPr/>
          <p:nvPr/>
        </p:nvSpPr>
        <p:spPr>
          <a:xfrm>
            <a:off x="3047925" y="-75"/>
            <a:ext cx="60960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2645075" y="393425"/>
            <a:ext cx="8067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3731575" y="393525"/>
            <a:ext cx="4713000" cy="4356000"/>
          </a:xfrm>
          <a:prstGeom prst="rect">
            <a:avLst/>
          </a:prstGeom>
        </p:spPr>
        <p:txBody>
          <a:bodyPr anchorCtr="0" anchor="t" bIns="91425" lIns="91425" spcFirstLastPara="1" rIns="91425" wrap="square" tIns="91425"/>
          <a:lstStyle>
            <a:lvl1pPr indent="-457200" lvl="0" marL="457200" rtl="0">
              <a:lnSpc>
                <a:spcPct val="100000"/>
              </a:lnSpc>
              <a:spcBef>
                <a:spcPts val="600"/>
              </a:spcBef>
              <a:spcAft>
                <a:spcPts val="0"/>
              </a:spcAft>
              <a:buSzPts val="3600"/>
              <a:buChar char="▪"/>
              <a:defRPr b="1" sz="3600"/>
            </a:lvl1pPr>
            <a:lvl2pPr indent="-457200" lvl="1" marL="914400" rtl="0">
              <a:lnSpc>
                <a:spcPct val="100000"/>
              </a:lnSpc>
              <a:spcBef>
                <a:spcPts val="0"/>
              </a:spcBef>
              <a:spcAft>
                <a:spcPts val="0"/>
              </a:spcAft>
              <a:buSzPts val="3600"/>
              <a:buChar char="▫"/>
              <a:defRPr b="1" sz="3600"/>
            </a:lvl2pPr>
            <a:lvl3pPr indent="-457200" lvl="2" marL="1371600" rtl="0">
              <a:lnSpc>
                <a:spcPct val="100000"/>
              </a:lnSpc>
              <a:spcBef>
                <a:spcPts val="0"/>
              </a:spcBef>
              <a:spcAft>
                <a:spcPts val="0"/>
              </a:spcAft>
              <a:buSzPts val="3600"/>
              <a:buChar char="▫"/>
              <a:defRPr b="1" sz="3600"/>
            </a:lvl3pPr>
            <a:lvl4pPr indent="-457200" lvl="3" marL="1828800" rtl="0">
              <a:lnSpc>
                <a:spcPct val="100000"/>
              </a:lnSpc>
              <a:spcBef>
                <a:spcPts val="0"/>
              </a:spcBef>
              <a:spcAft>
                <a:spcPts val="0"/>
              </a:spcAft>
              <a:buSzPts val="3600"/>
              <a:buChar char="▫"/>
              <a:defRPr b="1" sz="3600"/>
            </a:lvl4pPr>
            <a:lvl5pPr indent="-457200" lvl="4" marL="2286000" rtl="0">
              <a:lnSpc>
                <a:spcPct val="100000"/>
              </a:lnSpc>
              <a:spcBef>
                <a:spcPts val="0"/>
              </a:spcBef>
              <a:spcAft>
                <a:spcPts val="0"/>
              </a:spcAft>
              <a:buSzPts val="3600"/>
              <a:buChar char="○"/>
              <a:defRPr b="1" sz="3600"/>
            </a:lvl5pPr>
            <a:lvl6pPr indent="-457200" lvl="5" marL="2743200" rtl="0">
              <a:lnSpc>
                <a:spcPct val="100000"/>
              </a:lnSpc>
              <a:spcBef>
                <a:spcPts val="0"/>
              </a:spcBef>
              <a:spcAft>
                <a:spcPts val="0"/>
              </a:spcAft>
              <a:buSzPts val="3600"/>
              <a:buChar char="■"/>
              <a:defRPr b="1" sz="3600"/>
            </a:lvl6pPr>
            <a:lvl7pPr indent="-457200" lvl="6" marL="3200400" rtl="0">
              <a:lnSpc>
                <a:spcPct val="100000"/>
              </a:lnSpc>
              <a:spcBef>
                <a:spcPts val="0"/>
              </a:spcBef>
              <a:spcAft>
                <a:spcPts val="0"/>
              </a:spcAft>
              <a:buSzPts val="3600"/>
              <a:buChar char="●"/>
              <a:defRPr b="1" sz="3600"/>
            </a:lvl7pPr>
            <a:lvl8pPr indent="-457200" lvl="7" marL="3657600" rtl="0">
              <a:lnSpc>
                <a:spcPct val="100000"/>
              </a:lnSpc>
              <a:spcBef>
                <a:spcPts val="0"/>
              </a:spcBef>
              <a:spcAft>
                <a:spcPts val="0"/>
              </a:spcAft>
              <a:buSzPts val="3600"/>
              <a:buChar char="○"/>
              <a:defRPr b="1" sz="3600"/>
            </a:lvl8pPr>
            <a:lvl9pPr indent="-457200" lvl="8" marL="4114800">
              <a:lnSpc>
                <a:spcPct val="100000"/>
              </a:lnSpc>
              <a:spcBef>
                <a:spcPts val="0"/>
              </a:spcBef>
              <a:spcAft>
                <a:spcPts val="0"/>
              </a:spcAft>
              <a:buSzPts val="3600"/>
              <a:buChar char="■"/>
              <a:defRPr b="1" sz="3600"/>
            </a:lvl9pPr>
          </a:lstStyle>
          <a:p/>
        </p:txBody>
      </p:sp>
      <p:sp>
        <p:nvSpPr>
          <p:cNvPr id="23" name="Google Shape;23;p4"/>
          <p:cNvSpPr txBox="1"/>
          <p:nvPr/>
        </p:nvSpPr>
        <p:spPr>
          <a:xfrm>
            <a:off x="2654717" y="337850"/>
            <a:ext cx="78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FFFFFF"/>
                </a:solidFill>
              </a:rPr>
              <a:t>“</a:t>
            </a:r>
            <a:endParaRPr b="1" sz="7200">
              <a:solidFill>
                <a:srgbClr val="FFFFFF"/>
              </a:solidFill>
            </a:endParaRPr>
          </a:p>
        </p:txBody>
      </p:sp>
      <p:sp>
        <p:nvSpPr>
          <p:cNvPr id="24" name="Google Shape;24;p4"/>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5" name="Shape 25"/>
        <p:cNvGrpSpPr/>
        <p:nvPr/>
      </p:nvGrpSpPr>
      <p:grpSpPr>
        <a:xfrm>
          <a:off x="0" y="0"/>
          <a:ext cx="0" cy="0"/>
          <a:chOff x="0" y="0"/>
          <a:chExt cx="0" cy="0"/>
        </a:xfrm>
      </p:grpSpPr>
      <p:sp>
        <p:nvSpPr>
          <p:cNvPr id="26" name="Google Shape;26;p5"/>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877500" y="393525"/>
            <a:ext cx="78729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182200" y="393475"/>
            <a:ext cx="6739500" cy="806700"/>
          </a:xfrm>
          <a:prstGeom prst="rect">
            <a:avLst/>
          </a:prstGeom>
        </p:spPr>
        <p:txBody>
          <a:bodyPr anchorCtr="0" anchor="ctr"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0" name="Google Shape;30;p5"/>
          <p:cNvSpPr txBox="1"/>
          <p:nvPr>
            <p:ph idx="1" type="body"/>
          </p:nvPr>
        </p:nvSpPr>
        <p:spPr>
          <a:xfrm>
            <a:off x="1556331" y="1349141"/>
            <a:ext cx="7085700" cy="29385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a:lvl1pPr>
            <a:lvl2pPr indent="-393700" lvl="1" marL="914400">
              <a:spcBef>
                <a:spcPts val="0"/>
              </a:spcBef>
              <a:spcAft>
                <a:spcPts val="0"/>
              </a:spcAft>
              <a:buSzPts val="2600"/>
              <a:buChar char="▫"/>
              <a:defRPr/>
            </a:lvl2pPr>
            <a:lvl3pPr indent="-393700" lvl="2" marL="1371600">
              <a:spcBef>
                <a:spcPts val="0"/>
              </a:spcBef>
              <a:spcAft>
                <a:spcPts val="0"/>
              </a:spcAft>
              <a:buSzPts val="2600"/>
              <a:buChar char="▫"/>
              <a:defRPr/>
            </a:lvl3pPr>
            <a:lvl4pPr indent="-393700" lvl="3" marL="1828800">
              <a:spcBef>
                <a:spcPts val="0"/>
              </a:spcBef>
              <a:spcAft>
                <a:spcPts val="0"/>
              </a:spcAft>
              <a:buSzPts val="2600"/>
              <a:buChar char="▫"/>
              <a:defRPr/>
            </a:lvl4pPr>
            <a:lvl5pPr indent="-393700" lvl="4" marL="2286000">
              <a:spcBef>
                <a:spcPts val="0"/>
              </a:spcBef>
              <a:spcAft>
                <a:spcPts val="0"/>
              </a:spcAft>
              <a:buSzPts val="2600"/>
              <a:buChar char="○"/>
              <a:defRPr/>
            </a:lvl5pPr>
            <a:lvl6pPr indent="-393700" lvl="5" marL="2743200">
              <a:spcBef>
                <a:spcPts val="0"/>
              </a:spcBef>
              <a:spcAft>
                <a:spcPts val="0"/>
              </a:spcAft>
              <a:buSzPts val="2600"/>
              <a:buChar char="■"/>
              <a:defRPr/>
            </a:lvl6pPr>
            <a:lvl7pPr indent="-393700" lvl="6" marL="3200400">
              <a:spcBef>
                <a:spcPts val="0"/>
              </a:spcBef>
              <a:spcAft>
                <a:spcPts val="0"/>
              </a:spcAft>
              <a:buSzPts val="2600"/>
              <a:buChar char="●"/>
              <a:defRPr/>
            </a:lvl7pPr>
            <a:lvl8pPr indent="-393700" lvl="7" marL="3657600">
              <a:spcBef>
                <a:spcPts val="0"/>
              </a:spcBef>
              <a:spcAft>
                <a:spcPts val="0"/>
              </a:spcAft>
              <a:buSzPts val="2600"/>
              <a:buChar char="○"/>
              <a:defRPr/>
            </a:lvl8pPr>
            <a:lvl9pPr indent="-393700" lvl="8" marL="4114800">
              <a:spcBef>
                <a:spcPts val="0"/>
              </a:spcBef>
              <a:spcAft>
                <a:spcPts val="0"/>
              </a:spcAft>
              <a:buSzPts val="2600"/>
              <a:buChar char="■"/>
              <a:defRPr/>
            </a:lvl9pPr>
          </a:lstStyle>
          <a:p/>
        </p:txBody>
      </p:sp>
      <p:sp>
        <p:nvSpPr>
          <p:cNvPr id="31" name="Google Shape;31;p5"/>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32" name="Google Shape;32;p5"/>
          <p:cNvSpPr/>
          <p:nvPr/>
        </p:nvSpPr>
        <p:spPr>
          <a:xfrm>
            <a:off x="7943750" y="393425"/>
            <a:ext cx="806700" cy="806700"/>
          </a:xfrm>
          <a:prstGeom prst="rect">
            <a:avLst/>
          </a:prstGeom>
          <a:solidFill>
            <a:srgbClr val="FFFFFF">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half slide">
  <p:cSld name="TITLE_AND_BODY_1">
    <p:spTree>
      <p:nvGrpSpPr>
        <p:cNvPr id="33" name="Shape 33"/>
        <p:cNvGrpSpPr/>
        <p:nvPr/>
      </p:nvGrpSpPr>
      <p:grpSpPr>
        <a:xfrm>
          <a:off x="0" y="0"/>
          <a:ext cx="0" cy="0"/>
          <a:chOff x="0" y="0"/>
          <a:chExt cx="0" cy="0"/>
        </a:xfrm>
      </p:grpSpPr>
      <p:sp>
        <p:nvSpPr>
          <p:cNvPr id="34" name="Google Shape;34;p6"/>
          <p:cNvSpPr/>
          <p:nvPr/>
        </p:nvSpPr>
        <p:spPr>
          <a:xfrm>
            <a:off x="4572000" y="-75"/>
            <a:ext cx="45720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p:nvPr/>
        </p:nvSpPr>
        <p:spPr>
          <a:xfrm>
            <a:off x="4178396" y="393525"/>
            <a:ext cx="45720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type="title"/>
          </p:nvPr>
        </p:nvSpPr>
        <p:spPr>
          <a:xfrm>
            <a:off x="4483099" y="393475"/>
            <a:ext cx="3460800" cy="806700"/>
          </a:xfrm>
          <a:prstGeom prst="rect">
            <a:avLst/>
          </a:prstGeom>
        </p:spPr>
        <p:txBody>
          <a:bodyPr anchorCtr="0" anchor="ctr" bIns="91425" lIns="91425" spcFirstLastPara="1" rIns="91425" wrap="square" tIns="91425"/>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 name="Google Shape;38;p6"/>
          <p:cNvSpPr txBox="1"/>
          <p:nvPr>
            <p:ph idx="1" type="body"/>
          </p:nvPr>
        </p:nvSpPr>
        <p:spPr>
          <a:xfrm>
            <a:off x="4865550" y="1349150"/>
            <a:ext cx="3776400" cy="2938500"/>
          </a:xfrm>
          <a:prstGeom prst="rect">
            <a:avLst/>
          </a:prstGeom>
        </p:spPr>
        <p:txBody>
          <a:bodyPr anchorCtr="0" anchor="t" bIns="91425" lIns="91425" spcFirstLastPara="1" rIns="91425" wrap="square" tIns="91425"/>
          <a:lstStyle>
            <a:lvl1pPr indent="-368300" lvl="0" marL="457200" rtl="0">
              <a:spcBef>
                <a:spcPts val="6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39" name="Google Shape;39;p6"/>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40" name="Google Shape;40;p6"/>
          <p:cNvSpPr/>
          <p:nvPr/>
        </p:nvSpPr>
        <p:spPr>
          <a:xfrm>
            <a:off x="7943750" y="393425"/>
            <a:ext cx="806700" cy="806700"/>
          </a:xfrm>
          <a:prstGeom prst="rect">
            <a:avLst/>
          </a:prstGeom>
          <a:solidFill>
            <a:srgbClr val="FFFFFF">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1" name="Shape 41"/>
        <p:cNvGrpSpPr/>
        <p:nvPr/>
      </p:nvGrpSpPr>
      <p:grpSpPr>
        <a:xfrm>
          <a:off x="0" y="0"/>
          <a:ext cx="0" cy="0"/>
          <a:chOff x="0" y="0"/>
          <a:chExt cx="0" cy="0"/>
        </a:xfrm>
      </p:grpSpPr>
      <p:sp>
        <p:nvSpPr>
          <p:cNvPr id="42" name="Google Shape;42;p7"/>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877500" y="393525"/>
            <a:ext cx="78729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type="title"/>
          </p:nvPr>
        </p:nvSpPr>
        <p:spPr>
          <a:xfrm>
            <a:off x="1182200" y="393475"/>
            <a:ext cx="6739500" cy="806700"/>
          </a:xfrm>
          <a:prstGeom prst="rect">
            <a:avLst/>
          </a:prstGeom>
        </p:spPr>
        <p:txBody>
          <a:bodyPr anchorCtr="0" anchor="ctr"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6" name="Google Shape;46;p7"/>
          <p:cNvSpPr txBox="1"/>
          <p:nvPr>
            <p:ph idx="1" type="body"/>
          </p:nvPr>
        </p:nvSpPr>
        <p:spPr>
          <a:xfrm>
            <a:off x="1576275" y="1367175"/>
            <a:ext cx="3482400" cy="3382500"/>
          </a:xfrm>
          <a:prstGeom prst="rect">
            <a:avLst/>
          </a:prstGeom>
        </p:spPr>
        <p:txBody>
          <a:bodyPr anchorCtr="0" anchor="t" bIns="91425" lIns="91425" spcFirstLastPara="1" rIns="91425" wrap="square" tIns="91425"/>
          <a:lstStyle>
            <a:lvl1pPr indent="-368300" lvl="0" marL="457200">
              <a:spcBef>
                <a:spcPts val="600"/>
              </a:spcBef>
              <a:spcAft>
                <a:spcPts val="0"/>
              </a:spcAft>
              <a:buSzPts val="2200"/>
              <a:buChar char="▪"/>
              <a:defRPr sz="22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47" name="Google Shape;47;p7"/>
          <p:cNvSpPr txBox="1"/>
          <p:nvPr>
            <p:ph idx="2" type="body"/>
          </p:nvPr>
        </p:nvSpPr>
        <p:spPr>
          <a:xfrm>
            <a:off x="5268071" y="1367175"/>
            <a:ext cx="3482400" cy="3382500"/>
          </a:xfrm>
          <a:prstGeom prst="rect">
            <a:avLst/>
          </a:prstGeom>
        </p:spPr>
        <p:txBody>
          <a:bodyPr anchorCtr="0" anchor="t" bIns="91425" lIns="91425" spcFirstLastPara="1" rIns="91425" wrap="square" tIns="91425"/>
          <a:lstStyle>
            <a:lvl1pPr indent="-368300" lvl="0" marL="457200">
              <a:spcBef>
                <a:spcPts val="600"/>
              </a:spcBef>
              <a:spcAft>
                <a:spcPts val="0"/>
              </a:spcAft>
              <a:buSzPts val="2200"/>
              <a:buChar char="▪"/>
              <a:defRPr sz="22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48" name="Google Shape;48;p7"/>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9" name="Google Shape;49;p7"/>
          <p:cNvSpPr/>
          <p:nvPr/>
        </p:nvSpPr>
        <p:spPr>
          <a:xfrm>
            <a:off x="7943750" y="393425"/>
            <a:ext cx="806700" cy="806700"/>
          </a:xfrm>
          <a:prstGeom prst="rect">
            <a:avLst/>
          </a:prstGeom>
          <a:solidFill>
            <a:srgbClr val="FFFFFF">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0" name="Shape 50"/>
        <p:cNvGrpSpPr/>
        <p:nvPr/>
      </p:nvGrpSpPr>
      <p:grpSpPr>
        <a:xfrm>
          <a:off x="0" y="0"/>
          <a:ext cx="0" cy="0"/>
          <a:chOff x="0" y="0"/>
          <a:chExt cx="0" cy="0"/>
        </a:xfrm>
      </p:grpSpPr>
      <p:sp>
        <p:nvSpPr>
          <p:cNvPr id="51" name="Google Shape;51;p8"/>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a:off x="877500" y="393525"/>
            <a:ext cx="78729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1182200" y="393475"/>
            <a:ext cx="6739500" cy="806700"/>
          </a:xfrm>
          <a:prstGeom prst="rect">
            <a:avLst/>
          </a:prstGeom>
        </p:spPr>
        <p:txBody>
          <a:bodyPr anchorCtr="0" anchor="ctr"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5" name="Google Shape;55;p8"/>
          <p:cNvSpPr txBox="1"/>
          <p:nvPr>
            <p:ph idx="1" type="body"/>
          </p:nvPr>
        </p:nvSpPr>
        <p:spPr>
          <a:xfrm>
            <a:off x="1560175" y="1375225"/>
            <a:ext cx="2317500" cy="3374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6" name="Google Shape;56;p8"/>
          <p:cNvSpPr txBox="1"/>
          <p:nvPr>
            <p:ph idx="2" type="body"/>
          </p:nvPr>
        </p:nvSpPr>
        <p:spPr>
          <a:xfrm>
            <a:off x="3996525" y="1375225"/>
            <a:ext cx="2317500" cy="3374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7" name="Google Shape;57;p8"/>
          <p:cNvSpPr txBox="1"/>
          <p:nvPr>
            <p:ph idx="3" type="body"/>
          </p:nvPr>
        </p:nvSpPr>
        <p:spPr>
          <a:xfrm>
            <a:off x="6432874" y="1375225"/>
            <a:ext cx="2317500" cy="3374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8" name="Google Shape;58;p8"/>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59" name="Google Shape;59;p8"/>
          <p:cNvSpPr/>
          <p:nvPr/>
        </p:nvSpPr>
        <p:spPr>
          <a:xfrm>
            <a:off x="7943750" y="393425"/>
            <a:ext cx="806700" cy="806700"/>
          </a:xfrm>
          <a:prstGeom prst="rect">
            <a:avLst/>
          </a:prstGeom>
          <a:solidFill>
            <a:srgbClr val="FFFFFF">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9"/>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a:off x="877500" y="393525"/>
            <a:ext cx="78729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txBox="1"/>
          <p:nvPr>
            <p:ph type="title"/>
          </p:nvPr>
        </p:nvSpPr>
        <p:spPr>
          <a:xfrm>
            <a:off x="1182200" y="393475"/>
            <a:ext cx="6739500" cy="806700"/>
          </a:xfrm>
          <a:prstGeom prst="rect">
            <a:avLst/>
          </a:prstGeom>
        </p:spPr>
        <p:txBody>
          <a:bodyPr anchorCtr="0" anchor="ctr"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5" name="Google Shape;65;p9"/>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66" name="Google Shape;66;p9"/>
          <p:cNvSpPr/>
          <p:nvPr/>
        </p:nvSpPr>
        <p:spPr>
          <a:xfrm>
            <a:off x="7943750" y="393425"/>
            <a:ext cx="806700" cy="806700"/>
          </a:xfrm>
          <a:prstGeom prst="rect">
            <a:avLst/>
          </a:prstGeom>
          <a:solidFill>
            <a:srgbClr val="FFFFFF">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7" name="Shape 67"/>
        <p:cNvGrpSpPr/>
        <p:nvPr/>
      </p:nvGrpSpPr>
      <p:grpSpPr>
        <a:xfrm>
          <a:off x="0" y="0"/>
          <a:ext cx="0" cy="0"/>
          <a:chOff x="0" y="0"/>
          <a:chExt cx="0" cy="0"/>
        </a:xfrm>
      </p:grpSpPr>
      <p:sp>
        <p:nvSpPr>
          <p:cNvPr id="68" name="Google Shape;68;p10"/>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0"/>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p:nvPr/>
        </p:nvSpPr>
        <p:spPr>
          <a:xfrm>
            <a:off x="877500" y="4356125"/>
            <a:ext cx="74793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
          <p:cNvSpPr txBox="1"/>
          <p:nvPr>
            <p:ph idx="1" type="body"/>
          </p:nvPr>
        </p:nvSpPr>
        <p:spPr>
          <a:xfrm>
            <a:off x="1182200" y="4356200"/>
            <a:ext cx="7174500" cy="393600"/>
          </a:xfrm>
          <a:prstGeom prst="rect">
            <a:avLst/>
          </a:prstGeom>
        </p:spPr>
        <p:txBody>
          <a:bodyPr anchorCtr="0" anchor="ctr" bIns="91425" lIns="91425" spcFirstLastPara="1" rIns="91425" wrap="square" tIns="91425"/>
          <a:lstStyle>
            <a:lvl1pPr indent="-228600" lvl="0" marL="457200">
              <a:spcBef>
                <a:spcPts val="0"/>
              </a:spcBef>
              <a:spcAft>
                <a:spcPts val="0"/>
              </a:spcAft>
              <a:buClr>
                <a:srgbClr val="FFFFFF"/>
              </a:buClr>
              <a:buSzPts val="1600"/>
              <a:buNone/>
              <a:defRPr sz="1600">
                <a:solidFill>
                  <a:srgbClr val="FFFFFF"/>
                </a:solidFill>
              </a:defRPr>
            </a:lvl1pPr>
          </a:lstStyle>
          <a:p/>
        </p:txBody>
      </p:sp>
      <p:sp>
        <p:nvSpPr>
          <p:cNvPr id="72" name="Google Shape;72;p10"/>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73" name="Google Shape;73;p10"/>
          <p:cNvSpPr/>
          <p:nvPr/>
        </p:nvSpPr>
        <p:spPr>
          <a:xfrm>
            <a:off x="7963200" y="4356125"/>
            <a:ext cx="393600" cy="393600"/>
          </a:xfrm>
          <a:prstGeom prst="rect">
            <a:avLst/>
          </a:prstGeom>
          <a:solidFill>
            <a:srgbClr val="FFFFFF">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lstStyle>
            <a:lvl1pPr lvl="0">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1pPr>
            <a:lvl2pPr lvl="1">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2pPr>
            <a:lvl3pPr lvl="2">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3pPr>
            <a:lvl4pPr lvl="3">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4pPr>
            <a:lvl5pPr lvl="4">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5pPr>
            <a:lvl6pPr lvl="5">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6pPr>
            <a:lvl7pPr lvl="6">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7pPr>
            <a:lvl8pPr lvl="7">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8pPr>
            <a:lvl9pPr lvl="8">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9pPr>
          </a:lstStyle>
          <a:p/>
        </p:txBody>
      </p:sp>
      <p:sp>
        <p:nvSpPr>
          <p:cNvPr id="7" name="Google Shape;7;p1"/>
          <p:cNvSpPr txBox="1"/>
          <p:nvPr>
            <p:ph idx="1" type="body"/>
          </p:nvPr>
        </p:nvSpPr>
        <p:spPr>
          <a:xfrm>
            <a:off x="1556331" y="1349141"/>
            <a:ext cx="7085700" cy="2938500"/>
          </a:xfrm>
          <a:prstGeom prst="rect">
            <a:avLst/>
          </a:prstGeom>
          <a:noFill/>
          <a:ln>
            <a:noFill/>
          </a:ln>
        </p:spPr>
        <p:txBody>
          <a:bodyPr anchorCtr="0" anchor="t" bIns="91425" lIns="91425" spcFirstLastPara="1" rIns="91425" wrap="square" tIns="91425"/>
          <a:lstStyle>
            <a:lvl1pPr indent="-393700" lvl="0" marL="457200">
              <a:spcBef>
                <a:spcPts val="600"/>
              </a:spcBef>
              <a:spcAft>
                <a:spcPts val="0"/>
              </a:spcAft>
              <a:buClr>
                <a:srgbClr val="D9D9D9"/>
              </a:buClr>
              <a:buSzPts val="2600"/>
              <a:buFont typeface="Barlow"/>
              <a:buChar char="▪"/>
              <a:defRPr sz="2600">
                <a:solidFill>
                  <a:srgbClr val="434343"/>
                </a:solidFill>
                <a:latin typeface="Barlow"/>
                <a:ea typeface="Barlow"/>
                <a:cs typeface="Barlow"/>
                <a:sym typeface="Barlow"/>
              </a:defRPr>
            </a:lvl1pPr>
            <a:lvl2pPr indent="-393700" lvl="1" marL="9144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2pPr>
            <a:lvl3pPr indent="-393700" lvl="2" marL="13716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3pPr>
            <a:lvl4pPr indent="-393700" lvl="3" marL="18288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4pPr>
            <a:lvl5pPr indent="-393700" lvl="4" marL="22860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5pPr>
            <a:lvl6pPr indent="-393700" lvl="5" marL="27432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6pPr>
            <a:lvl7pPr indent="-393700" lvl="6" marL="32004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7pPr>
            <a:lvl8pPr indent="-393700" lvl="7" marL="36576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8pPr>
            <a:lvl9pPr indent="-393700" lvl="8" marL="41148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9pPr>
          </a:lstStyle>
          <a:p/>
        </p:txBody>
      </p:sp>
      <p:sp>
        <p:nvSpPr>
          <p:cNvPr id="8" name="Google Shape;8;p1"/>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lvl1pPr lvl="0" algn="ctr">
              <a:buNone/>
              <a:defRPr b="1" sz="1200">
                <a:solidFill>
                  <a:srgbClr val="FFFFFF"/>
                </a:solidFill>
                <a:latin typeface="Barlow"/>
                <a:ea typeface="Barlow"/>
                <a:cs typeface="Barlow"/>
                <a:sym typeface="Barlow"/>
              </a:defRPr>
            </a:lvl1pPr>
            <a:lvl2pPr lvl="1" algn="ctr">
              <a:buNone/>
              <a:defRPr b="1" sz="1200">
                <a:solidFill>
                  <a:srgbClr val="FFFFFF"/>
                </a:solidFill>
                <a:latin typeface="Barlow"/>
                <a:ea typeface="Barlow"/>
                <a:cs typeface="Barlow"/>
                <a:sym typeface="Barlow"/>
              </a:defRPr>
            </a:lvl2pPr>
            <a:lvl3pPr lvl="2" algn="ctr">
              <a:buNone/>
              <a:defRPr b="1" sz="1200">
                <a:solidFill>
                  <a:srgbClr val="FFFFFF"/>
                </a:solidFill>
                <a:latin typeface="Barlow"/>
                <a:ea typeface="Barlow"/>
                <a:cs typeface="Barlow"/>
                <a:sym typeface="Barlow"/>
              </a:defRPr>
            </a:lvl3pPr>
            <a:lvl4pPr lvl="3" algn="ctr">
              <a:buNone/>
              <a:defRPr b="1" sz="1200">
                <a:solidFill>
                  <a:srgbClr val="FFFFFF"/>
                </a:solidFill>
                <a:latin typeface="Barlow"/>
                <a:ea typeface="Barlow"/>
                <a:cs typeface="Barlow"/>
                <a:sym typeface="Barlow"/>
              </a:defRPr>
            </a:lvl4pPr>
            <a:lvl5pPr lvl="4" algn="ctr">
              <a:buNone/>
              <a:defRPr b="1" sz="1200">
                <a:solidFill>
                  <a:srgbClr val="FFFFFF"/>
                </a:solidFill>
                <a:latin typeface="Barlow"/>
                <a:ea typeface="Barlow"/>
                <a:cs typeface="Barlow"/>
                <a:sym typeface="Barlow"/>
              </a:defRPr>
            </a:lvl5pPr>
            <a:lvl6pPr lvl="5" algn="ctr">
              <a:buNone/>
              <a:defRPr b="1" sz="1200">
                <a:solidFill>
                  <a:srgbClr val="FFFFFF"/>
                </a:solidFill>
                <a:latin typeface="Barlow"/>
                <a:ea typeface="Barlow"/>
                <a:cs typeface="Barlow"/>
                <a:sym typeface="Barlow"/>
              </a:defRPr>
            </a:lvl6pPr>
            <a:lvl7pPr lvl="6" algn="ctr">
              <a:buNone/>
              <a:defRPr b="1" sz="1200">
                <a:solidFill>
                  <a:srgbClr val="FFFFFF"/>
                </a:solidFill>
                <a:latin typeface="Barlow"/>
                <a:ea typeface="Barlow"/>
                <a:cs typeface="Barlow"/>
                <a:sym typeface="Barlow"/>
              </a:defRPr>
            </a:lvl7pPr>
            <a:lvl8pPr lvl="7" algn="ctr">
              <a:buNone/>
              <a:defRPr b="1" sz="1200">
                <a:solidFill>
                  <a:srgbClr val="FFFFFF"/>
                </a:solidFill>
                <a:latin typeface="Barlow"/>
                <a:ea typeface="Barlow"/>
                <a:cs typeface="Barlow"/>
                <a:sym typeface="Barlow"/>
              </a:defRPr>
            </a:lvl8pPr>
            <a:lvl9pPr lvl="8" algn="ctr">
              <a:buNone/>
              <a:defRPr b="1" sz="1200">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sp>
        <p:nvSpPr>
          <p:cNvPr id="88" name="Google Shape;88;p14"/>
          <p:cNvSpPr txBox="1"/>
          <p:nvPr>
            <p:ph type="title"/>
          </p:nvPr>
        </p:nvSpPr>
        <p:spPr>
          <a:xfrm>
            <a:off x="457068" y="205879"/>
            <a:ext cx="8229865" cy="857250"/>
          </a:xfrm>
          <a:prstGeom prst="rect">
            <a:avLst/>
          </a:prstGeom>
          <a:noFill/>
          <a:ln>
            <a:noFill/>
          </a:ln>
        </p:spPr>
        <p:txBody>
          <a:bodyPr anchorCtr="0" anchor="ctr" bIns="44900" lIns="89800" spcFirstLastPara="1" rIns="89800" wrap="square" tIns="44900"/>
          <a:lstStyle>
            <a:lvl1pPr lvl="0" marR="0" rtl="0" algn="ctr">
              <a:spcBef>
                <a:spcPts val="0"/>
              </a:spcBef>
              <a:spcAft>
                <a:spcPts val="0"/>
              </a:spcAft>
              <a:buSzPts val="300"/>
              <a:buNone/>
              <a:defRPr b="0" i="0" sz="4300" u="none" cap="none" strike="noStrike">
                <a:solidFill>
                  <a:schemeClr val="dk2"/>
                </a:solidFill>
                <a:latin typeface="Arial"/>
                <a:ea typeface="Arial"/>
                <a:cs typeface="Arial"/>
                <a:sym typeface="Arial"/>
              </a:defRPr>
            </a:lvl1pPr>
            <a:lvl2pPr lvl="1" marR="0" rtl="0" algn="ctr">
              <a:spcBef>
                <a:spcPts val="0"/>
              </a:spcBef>
              <a:spcAft>
                <a:spcPts val="0"/>
              </a:spcAft>
              <a:buSzPts val="300"/>
              <a:buNone/>
              <a:defRPr b="0" i="0" sz="4300" u="none" cap="none" strike="noStrike">
                <a:solidFill>
                  <a:schemeClr val="dk2"/>
                </a:solidFill>
                <a:latin typeface="Arial"/>
                <a:ea typeface="Arial"/>
                <a:cs typeface="Arial"/>
                <a:sym typeface="Arial"/>
              </a:defRPr>
            </a:lvl2pPr>
            <a:lvl3pPr lvl="2" marR="0" rtl="0" algn="ctr">
              <a:spcBef>
                <a:spcPts val="0"/>
              </a:spcBef>
              <a:spcAft>
                <a:spcPts val="0"/>
              </a:spcAft>
              <a:buSzPts val="300"/>
              <a:buNone/>
              <a:defRPr b="0" i="0" sz="4300" u="none" cap="none" strike="noStrike">
                <a:solidFill>
                  <a:schemeClr val="dk2"/>
                </a:solidFill>
                <a:latin typeface="Arial"/>
                <a:ea typeface="Arial"/>
                <a:cs typeface="Arial"/>
                <a:sym typeface="Arial"/>
              </a:defRPr>
            </a:lvl3pPr>
            <a:lvl4pPr lvl="3" marR="0" rtl="0" algn="ctr">
              <a:spcBef>
                <a:spcPts val="0"/>
              </a:spcBef>
              <a:spcAft>
                <a:spcPts val="0"/>
              </a:spcAft>
              <a:buSzPts val="300"/>
              <a:buNone/>
              <a:defRPr b="0" i="0" sz="4300" u="none" cap="none" strike="noStrike">
                <a:solidFill>
                  <a:schemeClr val="dk2"/>
                </a:solidFill>
                <a:latin typeface="Arial"/>
                <a:ea typeface="Arial"/>
                <a:cs typeface="Arial"/>
                <a:sym typeface="Arial"/>
              </a:defRPr>
            </a:lvl4pPr>
            <a:lvl5pPr lvl="4" marR="0" rtl="0" algn="ctr">
              <a:spcBef>
                <a:spcPts val="0"/>
              </a:spcBef>
              <a:spcAft>
                <a:spcPts val="0"/>
              </a:spcAft>
              <a:buSzPts val="300"/>
              <a:buNone/>
              <a:defRPr b="0" i="0" sz="4300" u="none" cap="none" strike="noStrike">
                <a:solidFill>
                  <a:schemeClr val="dk2"/>
                </a:solidFill>
                <a:latin typeface="Arial"/>
                <a:ea typeface="Arial"/>
                <a:cs typeface="Arial"/>
                <a:sym typeface="Arial"/>
              </a:defRPr>
            </a:lvl5pPr>
            <a:lvl6pPr lvl="5" marR="0" rtl="0" algn="ctr">
              <a:spcBef>
                <a:spcPts val="0"/>
              </a:spcBef>
              <a:spcAft>
                <a:spcPts val="0"/>
              </a:spcAft>
              <a:buSzPts val="300"/>
              <a:buNone/>
              <a:defRPr b="0" i="0" sz="4300" u="none" cap="none" strike="noStrike">
                <a:solidFill>
                  <a:schemeClr val="dk2"/>
                </a:solidFill>
                <a:latin typeface="Arial"/>
                <a:ea typeface="Arial"/>
                <a:cs typeface="Arial"/>
                <a:sym typeface="Arial"/>
              </a:defRPr>
            </a:lvl6pPr>
            <a:lvl7pPr lvl="6" marR="0" rtl="0" algn="ctr">
              <a:spcBef>
                <a:spcPts val="0"/>
              </a:spcBef>
              <a:spcAft>
                <a:spcPts val="0"/>
              </a:spcAft>
              <a:buSzPts val="300"/>
              <a:buNone/>
              <a:defRPr b="0" i="0" sz="4300" u="none" cap="none" strike="noStrike">
                <a:solidFill>
                  <a:schemeClr val="dk2"/>
                </a:solidFill>
                <a:latin typeface="Arial"/>
                <a:ea typeface="Arial"/>
                <a:cs typeface="Arial"/>
                <a:sym typeface="Arial"/>
              </a:defRPr>
            </a:lvl7pPr>
            <a:lvl8pPr lvl="7" marR="0" rtl="0" algn="ctr">
              <a:spcBef>
                <a:spcPts val="0"/>
              </a:spcBef>
              <a:spcAft>
                <a:spcPts val="0"/>
              </a:spcAft>
              <a:buSzPts val="300"/>
              <a:buNone/>
              <a:defRPr b="0" i="0" sz="4300" u="none" cap="none" strike="noStrike">
                <a:solidFill>
                  <a:schemeClr val="dk2"/>
                </a:solidFill>
                <a:latin typeface="Arial"/>
                <a:ea typeface="Arial"/>
                <a:cs typeface="Arial"/>
                <a:sym typeface="Arial"/>
              </a:defRPr>
            </a:lvl8pPr>
            <a:lvl9pPr lvl="8" marR="0" rtl="0" algn="ctr">
              <a:spcBef>
                <a:spcPts val="0"/>
              </a:spcBef>
              <a:spcAft>
                <a:spcPts val="0"/>
              </a:spcAft>
              <a:buSzPts val="300"/>
              <a:buNone/>
              <a:defRPr b="0" i="0" sz="4300" u="none" cap="none" strike="noStrike">
                <a:solidFill>
                  <a:schemeClr val="dk2"/>
                </a:solidFill>
                <a:latin typeface="Arial"/>
                <a:ea typeface="Arial"/>
                <a:cs typeface="Arial"/>
                <a:sym typeface="Arial"/>
              </a:defRPr>
            </a:lvl9pPr>
          </a:lstStyle>
          <a:p/>
        </p:txBody>
      </p:sp>
      <p:sp>
        <p:nvSpPr>
          <p:cNvPr id="89" name="Google Shape;89;p14"/>
          <p:cNvSpPr txBox="1"/>
          <p:nvPr>
            <p:ph idx="1" type="body"/>
          </p:nvPr>
        </p:nvSpPr>
        <p:spPr>
          <a:xfrm>
            <a:off x="457068" y="1200051"/>
            <a:ext cx="8229865" cy="3394521"/>
          </a:xfrm>
          <a:prstGeom prst="rect">
            <a:avLst/>
          </a:prstGeom>
          <a:noFill/>
          <a:ln>
            <a:noFill/>
          </a:ln>
        </p:spPr>
        <p:txBody>
          <a:bodyPr anchorCtr="0" anchor="t" bIns="44900" lIns="89800" spcFirstLastPara="1" rIns="89800" wrap="square" tIns="44900"/>
          <a:lstStyle>
            <a:lvl1pPr indent="-431800" lvl="0" marL="4572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6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74650" lvl="2" marL="1371600" marR="0" rtl="0" algn="l">
              <a:spcBef>
                <a:spcPts val="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0" name="Google Shape;90;p14"/>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lstStyle>
            <a:lvl1pPr lvl="0" marR="0" rtl="0" algn="l">
              <a:spcBef>
                <a:spcPts val="0"/>
              </a:spcBef>
              <a:spcAft>
                <a:spcPts val="0"/>
              </a:spcAft>
              <a:buSzPts val="3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3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3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3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3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3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3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3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300"/>
              <a:buNone/>
              <a:defRPr b="0" i="0" sz="1800" u="none" cap="none" strike="noStrike">
                <a:solidFill>
                  <a:schemeClr val="dk1"/>
                </a:solidFill>
                <a:latin typeface="Arial"/>
                <a:ea typeface="Arial"/>
                <a:cs typeface="Arial"/>
                <a:sym typeface="Arial"/>
              </a:defRPr>
            </a:lvl9pPr>
          </a:lstStyle>
          <a:p/>
        </p:txBody>
      </p:sp>
      <p:sp>
        <p:nvSpPr>
          <p:cNvPr id="91" name="Google Shape;91;p14"/>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lstStyle>
            <a:lvl1pPr lvl="0" marR="0" rtl="0" algn="ctr">
              <a:spcBef>
                <a:spcPts val="0"/>
              </a:spcBef>
              <a:spcAft>
                <a:spcPts val="0"/>
              </a:spcAft>
              <a:buSzPts val="3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3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3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3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3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3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3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3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300"/>
              <a:buNone/>
              <a:defRPr b="0" i="0" sz="1800" u="none" cap="none" strike="noStrike">
                <a:solidFill>
                  <a:schemeClr val="dk1"/>
                </a:solidFill>
                <a:latin typeface="Arial"/>
                <a:ea typeface="Arial"/>
                <a:cs typeface="Arial"/>
                <a:sym typeface="Arial"/>
              </a:defRPr>
            </a:lvl9pPr>
          </a:lstStyle>
          <a:p/>
        </p:txBody>
      </p:sp>
      <p:sp>
        <p:nvSpPr>
          <p:cNvPr id="92" name="Google Shape;92;p14"/>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3" name="Google Shape;93;p14"/>
          <p:cNvPicPr preferRelativeResize="0"/>
          <p:nvPr/>
        </p:nvPicPr>
        <p:blipFill rotWithShape="1">
          <a:blip r:embed="rId1">
            <a:alphaModFix/>
          </a:blip>
          <a:srcRect b="0" l="0" r="0" t="0"/>
          <a:stretch/>
        </p:blipFill>
        <p:spPr>
          <a:xfrm rot="-5400000">
            <a:off x="-2139156" y="2571750"/>
            <a:ext cx="2230438" cy="682625"/>
          </a:xfrm>
          <a:prstGeom prst="rect">
            <a:avLst/>
          </a:prstGeom>
          <a:noFill/>
          <a:ln>
            <a:noFill/>
          </a:ln>
        </p:spPr>
      </p:pic>
      <p:pic>
        <p:nvPicPr>
          <p:cNvPr id="94" name="Google Shape;94;p14"/>
          <p:cNvPicPr preferRelativeResize="0"/>
          <p:nvPr/>
        </p:nvPicPr>
        <p:blipFill rotWithShape="1">
          <a:blip r:embed="rId1">
            <a:alphaModFix/>
          </a:blip>
          <a:srcRect b="0" l="0" r="0" t="0"/>
          <a:stretch/>
        </p:blipFill>
        <p:spPr>
          <a:xfrm rot="5400000">
            <a:off x="9052719" y="2571750"/>
            <a:ext cx="2230438" cy="682625"/>
          </a:xfrm>
          <a:prstGeom prst="rect">
            <a:avLst/>
          </a:prstGeom>
          <a:noFill/>
          <a:ln>
            <a:noFill/>
          </a:ln>
        </p:spPr>
      </p:pic>
      <p:pic>
        <p:nvPicPr>
          <p:cNvPr id="95" name="Google Shape;95;p14"/>
          <p:cNvPicPr preferRelativeResize="0"/>
          <p:nvPr/>
        </p:nvPicPr>
        <p:blipFill rotWithShape="1">
          <a:blip r:embed="rId2">
            <a:alphaModFix/>
          </a:blip>
          <a:srcRect b="0" l="0" r="0" t="0"/>
          <a:stretch/>
        </p:blipFill>
        <p:spPr>
          <a:xfrm>
            <a:off x="1449917" y="5222875"/>
            <a:ext cx="4683125" cy="242094"/>
          </a:xfrm>
          <a:prstGeom prst="rect">
            <a:avLst/>
          </a:prstGeom>
          <a:noFill/>
          <a:ln>
            <a:noFill/>
          </a:ln>
        </p:spPr>
      </p:pic>
      <p:sp>
        <p:nvSpPr>
          <p:cNvPr id="96" name="Google Shape;96;p14"/>
          <p:cNvSpPr/>
          <p:nvPr/>
        </p:nvSpPr>
        <p:spPr>
          <a:xfrm>
            <a:off x="1449917" y="5312172"/>
            <a:ext cx="4572000" cy="198438"/>
          </a:xfrm>
          <a:prstGeom prst="rect">
            <a:avLst/>
          </a:prstGeom>
          <a:noFill/>
          <a:ln>
            <a:noFill/>
          </a:ln>
        </p:spPr>
        <p:txBody>
          <a:bodyPr anchorCtr="0" anchor="ctr" bIns="8725" lIns="17450" spcFirstLastPara="1" rIns="17450" wrap="square" tIns="8725">
            <a:noAutofit/>
          </a:bodyPr>
          <a:lstStyle/>
          <a:p>
            <a:pPr indent="0" lvl="0" marL="0" marR="0" rtl="0" algn="l">
              <a:spcBef>
                <a:spcPts val="0"/>
              </a:spcBef>
              <a:spcAft>
                <a:spcPts val="0"/>
              </a:spcAft>
              <a:buNone/>
            </a:pPr>
            <a:r>
              <a:rPr b="0" i="0" lang="en" sz="900" u="none" cap="none" strike="noStrike">
                <a:solidFill>
                  <a:srgbClr val="808080"/>
                </a:solidFill>
                <a:latin typeface="Arial"/>
                <a:ea typeface="Arial"/>
                <a:cs typeface="Arial"/>
                <a:sym typeface="Arial"/>
              </a:rPr>
              <a:t>Template ID: theorizingvermillion  Size: 48x36</a:t>
            </a:r>
            <a:endParaRPr sz="300"/>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27.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3.jpg"/><Relationship Id="rId4" Type="http://schemas.openxmlformats.org/officeDocument/2006/relationships/image" Target="../media/image20.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3.jpg"/><Relationship Id="rId4" Type="http://schemas.openxmlformats.org/officeDocument/2006/relationships/image" Target="../media/image23.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github.com/thu2pham/StockForecasting" TargetMode="External"/><Relationship Id="rId4" Type="http://schemas.openxmlformats.org/officeDocument/2006/relationships/image" Target="../media/image8.png"/><Relationship Id="rId5" Type="http://schemas.openxmlformats.org/officeDocument/2006/relationships/image" Target="../media/image22.pn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ctrTitle"/>
          </p:nvPr>
        </p:nvSpPr>
        <p:spPr>
          <a:xfrm>
            <a:off x="2710225" y="1310850"/>
            <a:ext cx="5476800" cy="25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TRADING ACTION CLASSIFICATION</a:t>
            </a:r>
            <a:endParaRPr/>
          </a:p>
        </p:txBody>
      </p:sp>
      <p:sp>
        <p:nvSpPr>
          <p:cNvPr id="171" name="Google Shape;171;p26"/>
          <p:cNvSpPr txBox="1"/>
          <p:nvPr/>
        </p:nvSpPr>
        <p:spPr>
          <a:xfrm>
            <a:off x="2710225" y="3832650"/>
            <a:ext cx="5653800" cy="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a:ea typeface="Barlow"/>
                <a:cs typeface="Barlow"/>
                <a:sym typeface="Barlow"/>
              </a:rPr>
              <a:t>By: Quang Lam, Thu Pham</a:t>
            </a:r>
            <a:endParaRPr>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p35"/>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276" name="Google Shape;276;p35"/>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77" name="Google Shape;277;p35"/>
          <p:cNvGrpSpPr/>
          <p:nvPr/>
        </p:nvGrpSpPr>
        <p:grpSpPr>
          <a:xfrm>
            <a:off x="8247163" y="629034"/>
            <a:ext cx="205851" cy="335576"/>
            <a:chOff x="6730350" y="2315900"/>
            <a:chExt cx="257700" cy="420100"/>
          </a:xfrm>
        </p:grpSpPr>
        <p:sp>
          <p:nvSpPr>
            <p:cNvPr id="278" name="Google Shape;278;p35"/>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5"/>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5"/>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3" name="Google Shape;283;p35"/>
          <p:cNvPicPr preferRelativeResize="0"/>
          <p:nvPr/>
        </p:nvPicPr>
        <p:blipFill>
          <a:blip r:embed="rId4">
            <a:alphaModFix/>
          </a:blip>
          <a:stretch>
            <a:fillRect/>
          </a:stretch>
        </p:blipFill>
        <p:spPr>
          <a:xfrm>
            <a:off x="3237275" y="1291475"/>
            <a:ext cx="3319925" cy="3729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7" name="Shape 287"/>
        <p:cNvGrpSpPr/>
        <p:nvPr/>
      </p:nvGrpSpPr>
      <p:grpSpPr>
        <a:xfrm>
          <a:off x="0" y="0"/>
          <a:ext cx="0" cy="0"/>
          <a:chOff x="0" y="0"/>
          <a:chExt cx="0" cy="0"/>
        </a:xfrm>
      </p:grpSpPr>
      <p:sp>
        <p:nvSpPr>
          <p:cNvPr id="288" name="Google Shape;288;p36"/>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289" name="Google Shape;289;p36"/>
          <p:cNvSpPr txBox="1"/>
          <p:nvPr>
            <p:ph idx="1" type="body"/>
          </p:nvPr>
        </p:nvSpPr>
        <p:spPr>
          <a:xfrm>
            <a:off x="1560175" y="1375225"/>
            <a:ext cx="3819000" cy="3374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STOCH</a:t>
            </a:r>
            <a:endParaRPr b="1"/>
          </a:p>
          <a:p>
            <a:pPr indent="0" lvl="0" marL="0" rtl="0" algn="l">
              <a:spcBef>
                <a:spcPts val="600"/>
              </a:spcBef>
              <a:spcAft>
                <a:spcPts val="0"/>
              </a:spcAft>
              <a:buNone/>
            </a:pPr>
            <a:r>
              <a:rPr lang="en"/>
              <a:t>Stochastic oscillator is a momentum indicator comparing a particular closing price of a security to a range of its price over a period of time. </a:t>
            </a:r>
            <a:endParaRPr/>
          </a:p>
          <a:p>
            <a:pPr indent="-342900" lvl="0" marL="457200" rtl="0" algn="l">
              <a:spcBef>
                <a:spcPts val="600"/>
              </a:spcBef>
              <a:spcAft>
                <a:spcPts val="0"/>
              </a:spcAft>
              <a:buSzPts val="1800"/>
              <a:buChar char="▪"/>
            </a:pPr>
            <a:r>
              <a:rPr lang="en"/>
              <a:t>SlowK</a:t>
            </a:r>
            <a:endParaRPr/>
          </a:p>
          <a:p>
            <a:pPr indent="-342900" lvl="0" marL="457200" rtl="0" algn="l">
              <a:spcBef>
                <a:spcPts val="0"/>
              </a:spcBef>
              <a:spcAft>
                <a:spcPts val="0"/>
              </a:spcAft>
              <a:buSzPts val="1800"/>
              <a:buChar char="▪"/>
            </a:pPr>
            <a:r>
              <a:rPr lang="en"/>
              <a:t>SlowD</a:t>
            </a:r>
            <a:endParaRPr/>
          </a:p>
        </p:txBody>
      </p:sp>
      <p:sp>
        <p:nvSpPr>
          <p:cNvPr id="290" name="Google Shape;290;p36"/>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1" name="Google Shape;291;p36"/>
          <p:cNvSpPr/>
          <p:nvPr/>
        </p:nvSpPr>
        <p:spPr>
          <a:xfrm>
            <a:off x="8191382" y="636358"/>
            <a:ext cx="320958" cy="320938"/>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p36"/>
          <p:cNvPicPr preferRelativeResize="0"/>
          <p:nvPr/>
        </p:nvPicPr>
        <p:blipFill>
          <a:blip r:embed="rId4">
            <a:alphaModFix/>
          </a:blip>
          <a:stretch>
            <a:fillRect/>
          </a:stretch>
        </p:blipFill>
        <p:spPr>
          <a:xfrm>
            <a:off x="5511250" y="1501875"/>
            <a:ext cx="2680125" cy="2404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37"/>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298" name="Google Shape;298;p37"/>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9" name="Google Shape;299;p37"/>
          <p:cNvSpPr/>
          <p:nvPr/>
        </p:nvSpPr>
        <p:spPr>
          <a:xfrm>
            <a:off x="8191382" y="636358"/>
            <a:ext cx="320958" cy="320938"/>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0" name="Google Shape;300;p37"/>
          <p:cNvPicPr preferRelativeResize="0"/>
          <p:nvPr/>
        </p:nvPicPr>
        <p:blipFill>
          <a:blip r:embed="rId4">
            <a:alphaModFix/>
          </a:blip>
          <a:stretch>
            <a:fillRect/>
          </a:stretch>
        </p:blipFill>
        <p:spPr>
          <a:xfrm>
            <a:off x="5868850" y="1720950"/>
            <a:ext cx="3334050" cy="2851250"/>
          </a:xfrm>
          <a:prstGeom prst="rect">
            <a:avLst/>
          </a:prstGeom>
          <a:noFill/>
          <a:ln>
            <a:noFill/>
          </a:ln>
        </p:spPr>
      </p:pic>
      <p:pic>
        <p:nvPicPr>
          <p:cNvPr id="301" name="Google Shape;301;p37"/>
          <p:cNvPicPr preferRelativeResize="0"/>
          <p:nvPr/>
        </p:nvPicPr>
        <p:blipFill>
          <a:blip r:embed="rId5">
            <a:alphaModFix/>
          </a:blip>
          <a:stretch>
            <a:fillRect/>
          </a:stretch>
        </p:blipFill>
        <p:spPr>
          <a:xfrm>
            <a:off x="828825" y="2074275"/>
            <a:ext cx="4957900" cy="18076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5" name="Shape 305"/>
        <p:cNvGrpSpPr/>
        <p:nvPr/>
      </p:nvGrpSpPr>
      <p:grpSpPr>
        <a:xfrm>
          <a:off x="0" y="0"/>
          <a:ext cx="0" cy="0"/>
          <a:chOff x="0" y="0"/>
          <a:chExt cx="0" cy="0"/>
        </a:xfrm>
      </p:grpSpPr>
      <p:sp>
        <p:nvSpPr>
          <p:cNvPr id="306" name="Google Shape;306;p38"/>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IMPLEMENTATION</a:t>
            </a:r>
            <a:endParaRPr/>
          </a:p>
        </p:txBody>
      </p:sp>
      <p:sp>
        <p:nvSpPr>
          <p:cNvPr id="307" name="Google Shape;307;p38"/>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08" name="Google Shape;308;p38"/>
          <p:cNvGrpSpPr/>
          <p:nvPr/>
        </p:nvGrpSpPr>
        <p:grpSpPr>
          <a:xfrm>
            <a:off x="8214395" y="634895"/>
            <a:ext cx="310214" cy="323873"/>
            <a:chOff x="3294650" y="3652450"/>
            <a:chExt cx="388350" cy="405450"/>
          </a:xfrm>
        </p:grpSpPr>
        <p:sp>
          <p:nvSpPr>
            <p:cNvPr id="309" name="Google Shape;309;p38"/>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8"/>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38"/>
          <p:cNvSpPr txBox="1"/>
          <p:nvPr/>
        </p:nvSpPr>
        <p:spPr>
          <a:xfrm>
            <a:off x="1521450" y="1576200"/>
            <a:ext cx="5653800" cy="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Barlow"/>
                <a:ea typeface="Barlow"/>
                <a:cs typeface="Barlow"/>
                <a:sym typeface="Barlow"/>
              </a:rPr>
              <a:t>Logistic Regression</a:t>
            </a:r>
            <a:endParaRPr b="1" sz="2000">
              <a:latin typeface="Barlow"/>
              <a:ea typeface="Barlow"/>
              <a:cs typeface="Barlow"/>
              <a:sym typeface="Barlow"/>
            </a:endParaRPr>
          </a:p>
        </p:txBody>
      </p:sp>
      <p:pic>
        <p:nvPicPr>
          <p:cNvPr id="313" name="Google Shape;313;p38"/>
          <p:cNvPicPr preferRelativeResize="0"/>
          <p:nvPr/>
        </p:nvPicPr>
        <p:blipFill rotWithShape="1">
          <a:blip r:embed="rId4">
            <a:alphaModFix/>
          </a:blip>
          <a:srcRect b="0" l="0" r="1748" t="0"/>
          <a:stretch/>
        </p:blipFill>
        <p:spPr>
          <a:xfrm>
            <a:off x="1578300" y="2235900"/>
            <a:ext cx="4664576" cy="1815525"/>
          </a:xfrm>
          <a:prstGeom prst="rect">
            <a:avLst/>
          </a:prstGeom>
          <a:noFill/>
          <a:ln>
            <a:noFill/>
          </a:ln>
        </p:spPr>
      </p:pic>
      <p:pic>
        <p:nvPicPr>
          <p:cNvPr id="314" name="Google Shape;314;p38"/>
          <p:cNvPicPr preferRelativeResize="0"/>
          <p:nvPr/>
        </p:nvPicPr>
        <p:blipFill>
          <a:blip r:embed="rId5">
            <a:alphaModFix/>
          </a:blip>
          <a:stretch>
            <a:fillRect/>
          </a:stretch>
        </p:blipFill>
        <p:spPr>
          <a:xfrm>
            <a:off x="6350675" y="2071150"/>
            <a:ext cx="2677300" cy="1980275"/>
          </a:xfrm>
          <a:prstGeom prst="rect">
            <a:avLst/>
          </a:prstGeom>
          <a:noFill/>
          <a:ln>
            <a:noFill/>
          </a:ln>
        </p:spPr>
      </p:pic>
      <p:sp>
        <p:nvSpPr>
          <p:cNvPr id="315" name="Google Shape;315;p38"/>
          <p:cNvSpPr txBox="1"/>
          <p:nvPr/>
        </p:nvSpPr>
        <p:spPr>
          <a:xfrm>
            <a:off x="1521450" y="4223175"/>
            <a:ext cx="5653800" cy="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a:ea typeface="Barlow"/>
                <a:cs typeface="Barlow"/>
                <a:sym typeface="Barlow"/>
              </a:rPr>
              <a:t>Accuracy: 0.6595744680851063</a:t>
            </a:r>
            <a:endParaRPr>
              <a:latin typeface="Barlow"/>
              <a:ea typeface="Barlow"/>
              <a:cs typeface="Barlow"/>
              <a:sym typeface="Barl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19" name="Shape 319"/>
        <p:cNvGrpSpPr/>
        <p:nvPr/>
      </p:nvGrpSpPr>
      <p:grpSpPr>
        <a:xfrm>
          <a:off x="0" y="0"/>
          <a:ext cx="0" cy="0"/>
          <a:chOff x="0" y="0"/>
          <a:chExt cx="0" cy="0"/>
        </a:xfrm>
      </p:grpSpPr>
      <p:sp>
        <p:nvSpPr>
          <p:cNvPr id="320" name="Google Shape;320;p39"/>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IMPLEMENTATION</a:t>
            </a:r>
            <a:endParaRPr/>
          </a:p>
        </p:txBody>
      </p:sp>
      <p:sp>
        <p:nvSpPr>
          <p:cNvPr id="321" name="Google Shape;321;p39"/>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22" name="Google Shape;322;p39"/>
          <p:cNvGrpSpPr/>
          <p:nvPr/>
        </p:nvGrpSpPr>
        <p:grpSpPr>
          <a:xfrm>
            <a:off x="8214395" y="634895"/>
            <a:ext cx="310214" cy="323873"/>
            <a:chOff x="3294650" y="3652450"/>
            <a:chExt cx="388350" cy="405450"/>
          </a:xfrm>
        </p:grpSpPr>
        <p:sp>
          <p:nvSpPr>
            <p:cNvPr id="323" name="Google Shape;323;p39"/>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9"/>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9"/>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39"/>
          <p:cNvSpPr txBox="1"/>
          <p:nvPr/>
        </p:nvSpPr>
        <p:spPr>
          <a:xfrm>
            <a:off x="1521450" y="1576200"/>
            <a:ext cx="5653800" cy="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Barlow"/>
                <a:ea typeface="Barlow"/>
                <a:cs typeface="Barlow"/>
                <a:sym typeface="Barlow"/>
              </a:rPr>
              <a:t>Support Vector Machine</a:t>
            </a:r>
            <a:endParaRPr b="1" sz="2000">
              <a:latin typeface="Barlow"/>
              <a:ea typeface="Barlow"/>
              <a:cs typeface="Barlow"/>
              <a:sym typeface="Barlow"/>
            </a:endParaRPr>
          </a:p>
        </p:txBody>
      </p:sp>
      <p:pic>
        <p:nvPicPr>
          <p:cNvPr id="327" name="Google Shape;327;p39"/>
          <p:cNvPicPr preferRelativeResize="0"/>
          <p:nvPr/>
        </p:nvPicPr>
        <p:blipFill rotWithShape="1">
          <a:blip r:embed="rId4">
            <a:alphaModFix/>
          </a:blip>
          <a:srcRect b="4484" l="536" r="56846" t="7409"/>
          <a:stretch/>
        </p:blipFill>
        <p:spPr>
          <a:xfrm>
            <a:off x="1639275" y="2353675"/>
            <a:ext cx="3896902" cy="1121100"/>
          </a:xfrm>
          <a:prstGeom prst="rect">
            <a:avLst/>
          </a:prstGeom>
          <a:noFill/>
          <a:ln>
            <a:noFill/>
          </a:ln>
        </p:spPr>
      </p:pic>
      <p:pic>
        <p:nvPicPr>
          <p:cNvPr id="328" name="Google Shape;328;p39"/>
          <p:cNvPicPr preferRelativeResize="0"/>
          <p:nvPr/>
        </p:nvPicPr>
        <p:blipFill>
          <a:blip r:embed="rId5">
            <a:alphaModFix/>
          </a:blip>
          <a:stretch>
            <a:fillRect/>
          </a:stretch>
        </p:blipFill>
        <p:spPr>
          <a:xfrm>
            <a:off x="5688577" y="2235900"/>
            <a:ext cx="2909423" cy="2151982"/>
          </a:xfrm>
          <a:prstGeom prst="rect">
            <a:avLst/>
          </a:prstGeom>
          <a:noFill/>
          <a:ln>
            <a:noFill/>
          </a:ln>
        </p:spPr>
      </p:pic>
      <p:sp>
        <p:nvSpPr>
          <p:cNvPr id="329" name="Google Shape;329;p39"/>
          <p:cNvSpPr txBox="1"/>
          <p:nvPr/>
        </p:nvSpPr>
        <p:spPr>
          <a:xfrm>
            <a:off x="1521450" y="3728175"/>
            <a:ext cx="5653800" cy="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a:ea typeface="Barlow"/>
                <a:cs typeface="Barlow"/>
                <a:sym typeface="Barlow"/>
              </a:rPr>
              <a:t>Accuracy: 0.6382978723404256</a:t>
            </a:r>
            <a:endParaRPr>
              <a:latin typeface="Barlow"/>
              <a:ea typeface="Barlow"/>
              <a:cs typeface="Barlow"/>
              <a:sym typeface="Barl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3" name="Shape 333"/>
        <p:cNvGrpSpPr/>
        <p:nvPr/>
      </p:nvGrpSpPr>
      <p:grpSpPr>
        <a:xfrm>
          <a:off x="0" y="0"/>
          <a:ext cx="0" cy="0"/>
          <a:chOff x="0" y="0"/>
          <a:chExt cx="0" cy="0"/>
        </a:xfrm>
      </p:grpSpPr>
      <p:sp>
        <p:nvSpPr>
          <p:cNvPr id="334" name="Google Shape;334;p40"/>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IMPLEMENTATION</a:t>
            </a:r>
            <a:endParaRPr/>
          </a:p>
        </p:txBody>
      </p:sp>
      <p:sp>
        <p:nvSpPr>
          <p:cNvPr id="335" name="Google Shape;335;p40"/>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36" name="Google Shape;336;p40"/>
          <p:cNvGrpSpPr/>
          <p:nvPr/>
        </p:nvGrpSpPr>
        <p:grpSpPr>
          <a:xfrm>
            <a:off x="8214395" y="634895"/>
            <a:ext cx="310214" cy="323873"/>
            <a:chOff x="3294650" y="3652450"/>
            <a:chExt cx="388350" cy="405450"/>
          </a:xfrm>
        </p:grpSpPr>
        <p:sp>
          <p:nvSpPr>
            <p:cNvPr id="337" name="Google Shape;337;p40"/>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0"/>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40"/>
          <p:cNvSpPr txBox="1"/>
          <p:nvPr/>
        </p:nvSpPr>
        <p:spPr>
          <a:xfrm>
            <a:off x="1521450" y="1576200"/>
            <a:ext cx="5653800" cy="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Barlow"/>
                <a:ea typeface="Barlow"/>
                <a:cs typeface="Barlow"/>
                <a:sym typeface="Barlow"/>
              </a:rPr>
              <a:t>Sequential Kernel</a:t>
            </a:r>
            <a:endParaRPr b="1" sz="2000">
              <a:latin typeface="Barlow"/>
              <a:ea typeface="Barlow"/>
              <a:cs typeface="Barlow"/>
              <a:sym typeface="Barlow"/>
            </a:endParaRPr>
          </a:p>
        </p:txBody>
      </p:sp>
      <p:sp>
        <p:nvSpPr>
          <p:cNvPr id="341" name="Google Shape;341;p40"/>
          <p:cNvSpPr txBox="1"/>
          <p:nvPr/>
        </p:nvSpPr>
        <p:spPr>
          <a:xfrm>
            <a:off x="1521450" y="4140450"/>
            <a:ext cx="5653800" cy="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a:ea typeface="Barlow"/>
                <a:cs typeface="Barlow"/>
                <a:sym typeface="Barlow"/>
              </a:rPr>
              <a:t>Accuracy: </a:t>
            </a:r>
            <a:r>
              <a:rPr lang="en">
                <a:latin typeface="Barlow"/>
                <a:ea typeface="Barlow"/>
                <a:cs typeface="Barlow"/>
                <a:sym typeface="Barlow"/>
              </a:rPr>
              <a:t>0.574468085106383</a:t>
            </a:r>
            <a:endParaRPr>
              <a:latin typeface="Barlow"/>
              <a:ea typeface="Barlow"/>
              <a:cs typeface="Barlow"/>
              <a:sym typeface="Barlow"/>
            </a:endParaRPr>
          </a:p>
        </p:txBody>
      </p:sp>
      <p:pic>
        <p:nvPicPr>
          <p:cNvPr id="342" name="Google Shape;342;p40"/>
          <p:cNvPicPr preferRelativeResize="0"/>
          <p:nvPr/>
        </p:nvPicPr>
        <p:blipFill>
          <a:blip r:embed="rId4">
            <a:alphaModFix/>
          </a:blip>
          <a:stretch>
            <a:fillRect/>
          </a:stretch>
        </p:blipFill>
        <p:spPr>
          <a:xfrm>
            <a:off x="1619200" y="2041700"/>
            <a:ext cx="3981051" cy="2049999"/>
          </a:xfrm>
          <a:prstGeom prst="rect">
            <a:avLst/>
          </a:prstGeom>
          <a:noFill/>
          <a:ln>
            <a:noFill/>
          </a:ln>
        </p:spPr>
      </p:pic>
      <p:pic>
        <p:nvPicPr>
          <p:cNvPr id="343" name="Google Shape;343;p40"/>
          <p:cNvPicPr preferRelativeResize="0"/>
          <p:nvPr/>
        </p:nvPicPr>
        <p:blipFill>
          <a:blip r:embed="rId5">
            <a:alphaModFix/>
          </a:blip>
          <a:stretch>
            <a:fillRect/>
          </a:stretch>
        </p:blipFill>
        <p:spPr>
          <a:xfrm>
            <a:off x="5649325" y="1774300"/>
            <a:ext cx="3350825" cy="2486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1"/>
          <p:cNvSpPr txBox="1"/>
          <p:nvPr/>
        </p:nvSpPr>
        <p:spPr>
          <a:xfrm>
            <a:off x="677275" y="2120603"/>
            <a:ext cx="1905000" cy="1760400"/>
          </a:xfrm>
          <a:prstGeom prst="rect">
            <a:avLst/>
          </a:prstGeom>
          <a:noFill/>
          <a:ln>
            <a:noFill/>
          </a:ln>
        </p:spPr>
        <p:txBody>
          <a:bodyPr anchorCtr="0" anchor="t" bIns="8725" lIns="17450" spcFirstLastPara="1" rIns="17450" wrap="square" tIns="8725">
            <a:noAutofit/>
          </a:bodyPr>
          <a:lstStyle/>
          <a:p>
            <a:pPr indent="114300" lvl="0" marL="0" marR="0" rtl="0" algn="l">
              <a:lnSpc>
                <a:spcPct val="120000"/>
              </a:lnSpc>
              <a:spcBef>
                <a:spcPts val="0"/>
              </a:spcBef>
              <a:spcAft>
                <a:spcPts val="0"/>
              </a:spcAft>
              <a:buClr>
                <a:schemeClr val="dk1"/>
              </a:buClr>
              <a:buSzPts val="1100"/>
              <a:buFont typeface="Arial"/>
              <a:buNone/>
            </a:pPr>
            <a:r>
              <a:rPr lang="en" sz="500">
                <a:latin typeface="Barlow"/>
                <a:ea typeface="Barlow"/>
                <a:cs typeface="Barlow"/>
                <a:sym typeface="Barlow"/>
              </a:rPr>
              <a:t>In this project, we utilized past data, technical indicators, and economic indexes and applied supervised learning methods to predict stock price action trading </a:t>
            </a:r>
            <a:r>
              <a:rPr lang="en" sz="500">
                <a:solidFill>
                  <a:schemeClr val="dk1"/>
                </a:solidFill>
                <a:latin typeface="Barlow"/>
                <a:ea typeface="Barlow"/>
                <a:cs typeface="Barlow"/>
                <a:sym typeface="Barlow"/>
              </a:rPr>
              <a:t>(long position/short position) </a:t>
            </a:r>
            <a:r>
              <a:rPr lang="en" sz="500">
                <a:latin typeface="Barlow"/>
                <a:ea typeface="Barlow"/>
                <a:cs typeface="Barlow"/>
                <a:sym typeface="Barlow"/>
              </a:rPr>
              <a:t>on the next trading month. </a:t>
            </a:r>
            <a:endParaRPr sz="500">
              <a:latin typeface="Barlow"/>
              <a:ea typeface="Barlow"/>
              <a:cs typeface="Barlow"/>
              <a:sym typeface="Barlow"/>
            </a:endParaRPr>
          </a:p>
          <a:p>
            <a:pPr indent="114300" lvl="0" marL="0" marR="0" rtl="0" algn="l">
              <a:lnSpc>
                <a:spcPct val="120000"/>
              </a:lnSpc>
              <a:spcBef>
                <a:spcPts val="0"/>
              </a:spcBef>
              <a:spcAft>
                <a:spcPts val="0"/>
              </a:spcAft>
              <a:buClr>
                <a:schemeClr val="dk1"/>
              </a:buClr>
              <a:buSzPts val="1100"/>
              <a:buFont typeface="Arial"/>
              <a:buNone/>
            </a:pPr>
            <a:r>
              <a:t/>
            </a:r>
            <a:endParaRPr sz="500">
              <a:latin typeface="Barlow"/>
              <a:ea typeface="Barlow"/>
              <a:cs typeface="Barlow"/>
              <a:sym typeface="Barlow"/>
            </a:endParaRPr>
          </a:p>
          <a:p>
            <a:pPr indent="114300" lvl="0" marL="0" marR="0" rtl="0" algn="l">
              <a:lnSpc>
                <a:spcPct val="120000"/>
              </a:lnSpc>
              <a:spcBef>
                <a:spcPts val="0"/>
              </a:spcBef>
              <a:spcAft>
                <a:spcPts val="0"/>
              </a:spcAft>
              <a:buClr>
                <a:schemeClr val="dk1"/>
              </a:buClr>
              <a:buSzPts val="1100"/>
              <a:buFont typeface="Arial"/>
              <a:buNone/>
            </a:pPr>
            <a:r>
              <a:rPr lang="en" sz="500">
                <a:latin typeface="Barlow"/>
                <a:ea typeface="Barlow"/>
                <a:cs typeface="Barlow"/>
                <a:sym typeface="Barlow"/>
              </a:rPr>
              <a:t>As opposed to predicting the trend in short-term which is used in the high-frequency trading market, we intend to forecast the upward and downward movement in the weekly-basis not solely for algorithmic trading, but as a supplement to help investors alike on decision-making.</a:t>
            </a:r>
            <a:endParaRPr sz="500">
              <a:latin typeface="Barlow"/>
              <a:ea typeface="Barlow"/>
              <a:cs typeface="Barlow"/>
              <a:sym typeface="Barlow"/>
            </a:endParaRPr>
          </a:p>
          <a:p>
            <a:pPr indent="114300" lvl="0" marL="0" marR="0" rtl="0" algn="l">
              <a:lnSpc>
                <a:spcPct val="120000"/>
              </a:lnSpc>
              <a:spcBef>
                <a:spcPts val="0"/>
              </a:spcBef>
              <a:spcAft>
                <a:spcPts val="0"/>
              </a:spcAft>
              <a:buClr>
                <a:schemeClr val="dk1"/>
              </a:buClr>
              <a:buSzPts val="1100"/>
              <a:buFont typeface="Arial"/>
              <a:buNone/>
            </a:pPr>
            <a:r>
              <a:t/>
            </a:r>
            <a:endParaRPr sz="500">
              <a:latin typeface="Barlow"/>
              <a:ea typeface="Barlow"/>
              <a:cs typeface="Barlow"/>
              <a:sym typeface="Barlow"/>
            </a:endParaRPr>
          </a:p>
          <a:p>
            <a:pPr indent="114300" lvl="0" marL="0" marR="0" rtl="0" algn="l">
              <a:lnSpc>
                <a:spcPct val="120000"/>
              </a:lnSpc>
              <a:spcBef>
                <a:spcPts val="0"/>
              </a:spcBef>
              <a:spcAft>
                <a:spcPts val="0"/>
              </a:spcAft>
              <a:buClr>
                <a:schemeClr val="dk1"/>
              </a:buClr>
              <a:buSzPts val="1100"/>
              <a:buFont typeface="Arial"/>
              <a:buNone/>
            </a:pPr>
            <a:r>
              <a:rPr lang="en" sz="500">
                <a:latin typeface="Barlow"/>
                <a:ea typeface="Barlow"/>
                <a:cs typeface="Barlow"/>
                <a:sym typeface="Barlow"/>
              </a:rPr>
              <a:t>Our model is currently applied to a single stock symbol.</a:t>
            </a:r>
            <a:endParaRPr sz="500">
              <a:latin typeface="Barlow"/>
              <a:ea typeface="Barlow"/>
              <a:cs typeface="Barlow"/>
              <a:sym typeface="Barlow"/>
            </a:endParaRPr>
          </a:p>
          <a:p>
            <a:pPr indent="0" lvl="0" marL="0" marR="0" rtl="0" algn="l">
              <a:lnSpc>
                <a:spcPct val="120000"/>
              </a:lnSpc>
              <a:spcBef>
                <a:spcPts val="0"/>
              </a:spcBef>
              <a:spcAft>
                <a:spcPts val="0"/>
              </a:spcAft>
              <a:buClr>
                <a:schemeClr val="dk1"/>
              </a:buClr>
              <a:buSzPts val="1100"/>
              <a:buFont typeface="Arial"/>
              <a:buNone/>
            </a:pPr>
            <a:r>
              <a:t/>
            </a:r>
            <a:endParaRPr sz="300">
              <a:latin typeface="Barlow"/>
              <a:ea typeface="Barlow"/>
              <a:cs typeface="Barlow"/>
              <a:sym typeface="Barlow"/>
            </a:endParaRPr>
          </a:p>
          <a:p>
            <a:pPr indent="0" lvl="0" marL="0" marR="0" rtl="0" algn="l">
              <a:lnSpc>
                <a:spcPct val="120000"/>
              </a:lnSpc>
              <a:spcBef>
                <a:spcPts val="0"/>
              </a:spcBef>
              <a:spcAft>
                <a:spcPts val="0"/>
              </a:spcAft>
              <a:buClr>
                <a:schemeClr val="dk1"/>
              </a:buClr>
              <a:buSzPts val="1100"/>
              <a:buFont typeface="Arial"/>
              <a:buNone/>
            </a:pPr>
            <a:r>
              <a:t/>
            </a:r>
            <a:endParaRPr sz="300">
              <a:latin typeface="Barlow"/>
              <a:ea typeface="Barlow"/>
              <a:cs typeface="Barlow"/>
              <a:sym typeface="Barlow"/>
            </a:endParaRPr>
          </a:p>
        </p:txBody>
      </p:sp>
      <p:sp>
        <p:nvSpPr>
          <p:cNvPr id="349" name="Google Shape;349;p41"/>
          <p:cNvSpPr/>
          <p:nvPr/>
        </p:nvSpPr>
        <p:spPr>
          <a:xfrm>
            <a:off x="677267" y="1965482"/>
            <a:ext cx="1905000" cy="142800"/>
          </a:xfrm>
          <a:prstGeom prst="homePlate">
            <a:avLst>
              <a:gd fmla="val 50000" name="adj"/>
            </a:avLst>
          </a:prstGeom>
          <a:solidFill>
            <a:schemeClr val="dk1"/>
          </a:solidFill>
          <a:ln>
            <a:noFill/>
          </a:ln>
        </p:spPr>
        <p:txBody>
          <a:bodyPr anchorCtr="0" anchor="ctr" bIns="8725" lIns="52375" spcFirstLastPara="1" rIns="17450" wrap="square" tIns="8725">
            <a:noAutofit/>
          </a:bodyPr>
          <a:lstStyle/>
          <a:p>
            <a:pPr indent="0" lvl="0" marL="0" marR="0" rtl="0" algn="l">
              <a:spcBef>
                <a:spcPts val="0"/>
              </a:spcBef>
              <a:spcAft>
                <a:spcPts val="0"/>
              </a:spcAft>
              <a:buClr>
                <a:schemeClr val="lt1"/>
              </a:buClr>
              <a:buSzPts val="700"/>
              <a:buFont typeface="Montserrat"/>
              <a:buNone/>
            </a:pPr>
            <a:r>
              <a:rPr b="1" lang="en" sz="700">
                <a:solidFill>
                  <a:schemeClr val="lt1"/>
                </a:solidFill>
                <a:latin typeface="Barlow"/>
                <a:ea typeface="Barlow"/>
                <a:cs typeface="Barlow"/>
                <a:sym typeface="Barlow"/>
              </a:rPr>
              <a:t>INTRODUCTION</a:t>
            </a:r>
            <a:endParaRPr b="1" sz="300">
              <a:highlight>
                <a:srgbClr val="000000"/>
              </a:highlight>
              <a:latin typeface="Barlow"/>
              <a:ea typeface="Barlow"/>
              <a:cs typeface="Barlow"/>
              <a:sym typeface="Barlow"/>
            </a:endParaRPr>
          </a:p>
        </p:txBody>
      </p:sp>
      <p:sp>
        <p:nvSpPr>
          <p:cNvPr id="350" name="Google Shape;350;p41"/>
          <p:cNvSpPr/>
          <p:nvPr/>
        </p:nvSpPr>
        <p:spPr>
          <a:xfrm>
            <a:off x="0" y="0"/>
            <a:ext cx="428700" cy="5143500"/>
          </a:xfrm>
          <a:prstGeom prst="rect">
            <a:avLst/>
          </a:prstGeom>
          <a:solidFill>
            <a:srgbClr val="FFB000"/>
          </a:solidFill>
          <a:ln>
            <a:noFill/>
          </a:ln>
        </p:spPr>
        <p:txBody>
          <a:bodyPr anchorCtr="0" anchor="ctr" bIns="8725" lIns="17450" spcFirstLastPara="1" rIns="17450" wrap="square" tIns="8725">
            <a:noAutofit/>
          </a:bodyPr>
          <a:lstStyle/>
          <a:p>
            <a:pPr indent="0" lvl="0" marL="0" marR="0" rtl="0" algn="l">
              <a:spcBef>
                <a:spcPts val="0"/>
              </a:spcBef>
              <a:spcAft>
                <a:spcPts val="0"/>
              </a:spcAft>
              <a:buClr>
                <a:schemeClr val="dk1"/>
              </a:buClr>
              <a:buSzPts val="1800"/>
              <a:buFont typeface="Arial"/>
              <a:buNone/>
            </a:pPr>
            <a:r>
              <a:t/>
            </a:r>
            <a:endParaRPr i="0" sz="1800" u="none" cap="none" strike="noStrike">
              <a:solidFill>
                <a:srgbClr val="E64B3C"/>
              </a:solidFill>
              <a:latin typeface="Barlow"/>
              <a:ea typeface="Barlow"/>
              <a:cs typeface="Barlow"/>
              <a:sym typeface="Barlow"/>
            </a:endParaRPr>
          </a:p>
        </p:txBody>
      </p:sp>
      <p:sp>
        <p:nvSpPr>
          <p:cNvPr id="351" name="Google Shape;351;p41"/>
          <p:cNvSpPr txBox="1"/>
          <p:nvPr/>
        </p:nvSpPr>
        <p:spPr>
          <a:xfrm>
            <a:off x="858242" y="153045"/>
            <a:ext cx="8189515" cy="491877"/>
          </a:xfrm>
          <a:prstGeom prst="rect">
            <a:avLst/>
          </a:prstGeom>
          <a:noFill/>
          <a:ln>
            <a:noFill/>
          </a:ln>
        </p:spPr>
        <p:txBody>
          <a:bodyPr anchorCtr="0" anchor="t" bIns="0" lIns="0" spcFirstLastPara="1" rIns="0" wrap="square" tIns="0">
            <a:noAutofit/>
          </a:bodyPr>
          <a:lstStyle/>
          <a:p>
            <a:pPr indent="0" lvl="0" marL="0" marR="0" rtl="0" algn="ctr">
              <a:spcBef>
                <a:spcPts val="300"/>
              </a:spcBef>
              <a:spcAft>
                <a:spcPts val="0"/>
              </a:spcAft>
              <a:buClr>
                <a:srgbClr val="1482A5"/>
              </a:buClr>
              <a:buSzPts val="1600"/>
              <a:buFont typeface="Montserrat ExtraBold"/>
              <a:buNone/>
            </a:pPr>
            <a:r>
              <a:rPr b="1" lang="en" sz="1600">
                <a:solidFill>
                  <a:srgbClr val="FFB000"/>
                </a:solidFill>
                <a:latin typeface="Barlow"/>
                <a:ea typeface="Barlow"/>
                <a:cs typeface="Barlow"/>
                <a:sym typeface="Barlow"/>
              </a:rPr>
              <a:t>Trading Action Classification using Machine Learning</a:t>
            </a:r>
            <a:endParaRPr sz="300">
              <a:solidFill>
                <a:srgbClr val="FFB000"/>
              </a:solidFill>
              <a:latin typeface="Barlow"/>
              <a:ea typeface="Barlow"/>
              <a:cs typeface="Barlow"/>
              <a:sym typeface="Barlow"/>
            </a:endParaRPr>
          </a:p>
        </p:txBody>
      </p:sp>
      <p:sp>
        <p:nvSpPr>
          <p:cNvPr id="352" name="Google Shape;352;p41"/>
          <p:cNvSpPr txBox="1"/>
          <p:nvPr/>
        </p:nvSpPr>
        <p:spPr>
          <a:xfrm>
            <a:off x="858250" y="552699"/>
            <a:ext cx="8189400" cy="4116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rgbClr val="1482A5"/>
              </a:buClr>
              <a:buSzPts val="1100"/>
              <a:buFont typeface="Domine"/>
              <a:buNone/>
            </a:pPr>
            <a:r>
              <a:rPr lang="en" sz="1100">
                <a:solidFill>
                  <a:schemeClr val="dk1"/>
                </a:solidFill>
                <a:latin typeface="Barlow"/>
                <a:ea typeface="Barlow"/>
                <a:cs typeface="Barlow"/>
                <a:sym typeface="Barlow"/>
              </a:rPr>
              <a:t>Quang Lam | Thu Pham</a:t>
            </a:r>
            <a:endParaRPr sz="300">
              <a:solidFill>
                <a:schemeClr val="dk1"/>
              </a:solidFill>
              <a:latin typeface="Barlow"/>
              <a:ea typeface="Barlow"/>
              <a:cs typeface="Barlow"/>
              <a:sym typeface="Barlow"/>
            </a:endParaRPr>
          </a:p>
          <a:p>
            <a:pPr indent="0" lvl="0" marL="0" marR="0" rtl="0" algn="ctr">
              <a:spcBef>
                <a:spcPts val="200"/>
              </a:spcBef>
              <a:spcAft>
                <a:spcPts val="0"/>
              </a:spcAft>
              <a:buClr>
                <a:srgbClr val="1482A5"/>
              </a:buClr>
              <a:buSzPts val="1100"/>
              <a:buFont typeface="Domine"/>
              <a:buNone/>
            </a:pPr>
            <a:r>
              <a:rPr lang="en" sz="1100">
                <a:solidFill>
                  <a:schemeClr val="dk1"/>
                </a:solidFill>
                <a:latin typeface="Barlow"/>
                <a:ea typeface="Barlow"/>
                <a:cs typeface="Barlow"/>
                <a:sym typeface="Barlow"/>
              </a:rPr>
              <a:t>Luther College, Department of Computer Science &amp; Data Science</a:t>
            </a:r>
            <a:endParaRPr sz="300">
              <a:solidFill>
                <a:schemeClr val="dk1"/>
              </a:solidFill>
              <a:latin typeface="Barlow"/>
              <a:ea typeface="Barlow"/>
              <a:cs typeface="Barlow"/>
              <a:sym typeface="Barlow"/>
            </a:endParaRPr>
          </a:p>
        </p:txBody>
      </p:sp>
      <p:sp>
        <p:nvSpPr>
          <p:cNvPr id="353" name="Google Shape;353;p41"/>
          <p:cNvSpPr txBox="1"/>
          <p:nvPr/>
        </p:nvSpPr>
        <p:spPr>
          <a:xfrm>
            <a:off x="677275" y="3560376"/>
            <a:ext cx="1905000" cy="1013700"/>
          </a:xfrm>
          <a:prstGeom prst="rect">
            <a:avLst/>
          </a:prstGeom>
          <a:noFill/>
          <a:ln>
            <a:noFill/>
          </a:ln>
        </p:spPr>
        <p:txBody>
          <a:bodyPr anchorCtr="0" anchor="t" bIns="8725" lIns="17450" spcFirstLastPara="1" rIns="17450" wrap="square" tIns="8725">
            <a:noAutofit/>
          </a:bodyPr>
          <a:lstStyle/>
          <a:p>
            <a:pPr indent="114300" lvl="0" marL="0" marR="0" rtl="0" algn="l">
              <a:lnSpc>
                <a:spcPct val="120000"/>
              </a:lnSpc>
              <a:spcBef>
                <a:spcPts val="0"/>
              </a:spcBef>
              <a:spcAft>
                <a:spcPts val="0"/>
              </a:spcAft>
              <a:buClr>
                <a:schemeClr val="dk1"/>
              </a:buClr>
              <a:buSzPts val="500"/>
              <a:buFont typeface="Domine"/>
              <a:buNone/>
            </a:pPr>
            <a:r>
              <a:rPr lang="en" sz="500">
                <a:latin typeface="Barlow"/>
                <a:ea typeface="Barlow"/>
                <a:cs typeface="Barlow"/>
                <a:sym typeface="Barlow"/>
              </a:rPr>
              <a:t>The project uses the free API from Alpha Vintage (alphavantage.co) to the monthly </a:t>
            </a:r>
            <a:r>
              <a:rPr lang="en" sz="500">
                <a:solidFill>
                  <a:schemeClr val="dk1"/>
                </a:solidFill>
                <a:latin typeface="Barlow"/>
                <a:ea typeface="Barlow"/>
                <a:cs typeface="Barlow"/>
                <a:sym typeface="Barlow"/>
              </a:rPr>
              <a:t>stock market price</a:t>
            </a:r>
            <a:r>
              <a:rPr lang="en" sz="500">
                <a:latin typeface="Barlow"/>
                <a:ea typeface="Barlow"/>
                <a:cs typeface="Barlow"/>
                <a:sym typeface="Barlow"/>
              </a:rPr>
              <a:t> historical data in the past 20 years.</a:t>
            </a:r>
            <a:endParaRPr sz="500">
              <a:latin typeface="Barlow"/>
              <a:ea typeface="Barlow"/>
              <a:cs typeface="Barlow"/>
              <a:sym typeface="Barlow"/>
            </a:endParaRPr>
          </a:p>
          <a:p>
            <a:pPr indent="114300" lvl="0" marL="0" marR="0" rtl="0" algn="l">
              <a:lnSpc>
                <a:spcPct val="120000"/>
              </a:lnSpc>
              <a:spcBef>
                <a:spcPts val="0"/>
              </a:spcBef>
              <a:spcAft>
                <a:spcPts val="0"/>
              </a:spcAft>
              <a:buClr>
                <a:schemeClr val="dk1"/>
              </a:buClr>
              <a:buSzPts val="500"/>
              <a:buFont typeface="Domine"/>
              <a:buNone/>
            </a:pPr>
            <a:r>
              <a:t/>
            </a:r>
            <a:endParaRPr sz="500">
              <a:latin typeface="Barlow"/>
              <a:ea typeface="Barlow"/>
              <a:cs typeface="Barlow"/>
              <a:sym typeface="Barlow"/>
            </a:endParaRPr>
          </a:p>
          <a:p>
            <a:pPr indent="114300" lvl="0" marL="0" marR="0" rtl="0" algn="l">
              <a:lnSpc>
                <a:spcPct val="120000"/>
              </a:lnSpc>
              <a:spcBef>
                <a:spcPts val="0"/>
              </a:spcBef>
              <a:spcAft>
                <a:spcPts val="0"/>
              </a:spcAft>
              <a:buClr>
                <a:schemeClr val="dk1"/>
              </a:buClr>
              <a:buSzPts val="500"/>
              <a:buFont typeface="Domine"/>
              <a:buNone/>
            </a:pPr>
            <a:r>
              <a:rPr lang="en" sz="500">
                <a:latin typeface="Barlow"/>
                <a:ea typeface="Barlow"/>
                <a:cs typeface="Barlow"/>
                <a:sym typeface="Barlow"/>
              </a:rPr>
              <a:t>Additionally, Alpha Vintage also provides the STOCH index data. By definition, stochastic oscillator is a momentum indicator comparing a particular closing price of a security to a range of its price over a period of time.</a:t>
            </a:r>
            <a:endParaRPr sz="500">
              <a:latin typeface="Barlow"/>
              <a:ea typeface="Barlow"/>
              <a:cs typeface="Barlow"/>
              <a:sym typeface="Barlow"/>
            </a:endParaRPr>
          </a:p>
          <a:p>
            <a:pPr indent="114300" lvl="0" marL="0" marR="0" rtl="0" algn="l">
              <a:lnSpc>
                <a:spcPct val="120000"/>
              </a:lnSpc>
              <a:spcBef>
                <a:spcPts val="0"/>
              </a:spcBef>
              <a:spcAft>
                <a:spcPts val="0"/>
              </a:spcAft>
              <a:buClr>
                <a:schemeClr val="dk1"/>
              </a:buClr>
              <a:buSzPts val="500"/>
              <a:buFont typeface="Domine"/>
              <a:buNone/>
            </a:pPr>
            <a:r>
              <a:t/>
            </a:r>
            <a:endParaRPr sz="500">
              <a:latin typeface="Barlow"/>
              <a:ea typeface="Barlow"/>
              <a:cs typeface="Barlow"/>
              <a:sym typeface="Barlow"/>
            </a:endParaRPr>
          </a:p>
          <a:p>
            <a:pPr indent="114300" lvl="0" marL="0" marR="0" rtl="0" algn="l">
              <a:lnSpc>
                <a:spcPct val="120000"/>
              </a:lnSpc>
              <a:spcBef>
                <a:spcPts val="0"/>
              </a:spcBef>
              <a:spcAft>
                <a:spcPts val="0"/>
              </a:spcAft>
              <a:buClr>
                <a:schemeClr val="dk1"/>
              </a:buClr>
              <a:buSzPts val="1100"/>
              <a:buFont typeface="Arial"/>
              <a:buNone/>
            </a:pPr>
            <a:r>
              <a:rPr lang="en" sz="500">
                <a:latin typeface="Barlow"/>
                <a:ea typeface="Barlow"/>
                <a:cs typeface="Barlow"/>
                <a:sym typeface="Barlow"/>
              </a:rPr>
              <a:t>Most importantly, the project uses the New York Times Articles API to retrieve all the news headlines New York Times published since January 2000.</a:t>
            </a:r>
            <a:endParaRPr sz="500">
              <a:latin typeface="Barlow"/>
              <a:ea typeface="Barlow"/>
              <a:cs typeface="Barlow"/>
              <a:sym typeface="Barlow"/>
            </a:endParaRPr>
          </a:p>
          <a:p>
            <a:pPr indent="114300" lvl="0" marL="0" marR="0" rtl="0" algn="l">
              <a:lnSpc>
                <a:spcPct val="120000"/>
              </a:lnSpc>
              <a:spcBef>
                <a:spcPts val="0"/>
              </a:spcBef>
              <a:spcAft>
                <a:spcPts val="0"/>
              </a:spcAft>
              <a:buClr>
                <a:schemeClr val="dk1"/>
              </a:buClr>
              <a:buSzPts val="500"/>
              <a:buFont typeface="Domine"/>
              <a:buNone/>
            </a:pPr>
            <a:r>
              <a:t/>
            </a:r>
            <a:endParaRPr sz="500">
              <a:latin typeface="Barlow"/>
              <a:ea typeface="Barlow"/>
              <a:cs typeface="Barlow"/>
              <a:sym typeface="Barlow"/>
            </a:endParaRPr>
          </a:p>
        </p:txBody>
      </p:sp>
      <p:sp>
        <p:nvSpPr>
          <p:cNvPr id="354" name="Google Shape;354;p41"/>
          <p:cNvSpPr/>
          <p:nvPr/>
        </p:nvSpPr>
        <p:spPr>
          <a:xfrm>
            <a:off x="677281" y="3405244"/>
            <a:ext cx="1905000" cy="142800"/>
          </a:xfrm>
          <a:prstGeom prst="homePlate">
            <a:avLst>
              <a:gd fmla="val 50000" name="adj"/>
            </a:avLst>
          </a:prstGeom>
          <a:solidFill>
            <a:schemeClr val="dk1"/>
          </a:solidFill>
          <a:ln>
            <a:noFill/>
          </a:ln>
        </p:spPr>
        <p:txBody>
          <a:bodyPr anchorCtr="0" anchor="ctr" bIns="8725" lIns="52375" spcFirstLastPara="1" rIns="17450" wrap="square" tIns="8725">
            <a:noAutofit/>
          </a:bodyPr>
          <a:lstStyle/>
          <a:p>
            <a:pPr indent="0" lvl="0" marL="0" marR="0" rtl="0" algn="l">
              <a:spcBef>
                <a:spcPts val="0"/>
              </a:spcBef>
              <a:spcAft>
                <a:spcPts val="0"/>
              </a:spcAft>
              <a:buClr>
                <a:schemeClr val="lt1"/>
              </a:buClr>
              <a:buSzPts val="700"/>
              <a:buFont typeface="Montserrat"/>
              <a:buNone/>
            </a:pPr>
            <a:r>
              <a:rPr b="1" lang="en" sz="700">
                <a:solidFill>
                  <a:schemeClr val="lt1"/>
                </a:solidFill>
                <a:latin typeface="Barlow"/>
                <a:ea typeface="Barlow"/>
                <a:cs typeface="Barlow"/>
                <a:sym typeface="Barlow"/>
              </a:rPr>
              <a:t>DATA SOURCE</a:t>
            </a:r>
            <a:endParaRPr b="1" sz="300">
              <a:latin typeface="Barlow"/>
              <a:ea typeface="Barlow"/>
              <a:cs typeface="Barlow"/>
              <a:sym typeface="Barlow"/>
            </a:endParaRPr>
          </a:p>
        </p:txBody>
      </p:sp>
      <p:sp>
        <p:nvSpPr>
          <p:cNvPr id="355" name="Google Shape;355;p41"/>
          <p:cNvSpPr txBox="1"/>
          <p:nvPr/>
        </p:nvSpPr>
        <p:spPr>
          <a:xfrm>
            <a:off x="4819813" y="1839793"/>
            <a:ext cx="1905000" cy="1559700"/>
          </a:xfrm>
          <a:prstGeom prst="rect">
            <a:avLst/>
          </a:prstGeom>
          <a:noFill/>
          <a:ln>
            <a:noFill/>
          </a:ln>
        </p:spPr>
        <p:txBody>
          <a:bodyPr anchorCtr="0" anchor="t" bIns="8725" lIns="17450" spcFirstLastPara="1" rIns="17450" wrap="square" tIns="8725">
            <a:noAutofit/>
          </a:bodyPr>
          <a:lstStyle/>
          <a:p>
            <a:pPr indent="0" lvl="0" marL="0" marR="0" rtl="0" algn="l">
              <a:lnSpc>
                <a:spcPct val="120000"/>
              </a:lnSpc>
              <a:spcBef>
                <a:spcPts val="0"/>
              </a:spcBef>
              <a:spcAft>
                <a:spcPts val="0"/>
              </a:spcAft>
              <a:buClr>
                <a:schemeClr val="dk1"/>
              </a:buClr>
              <a:buSzPts val="500"/>
              <a:buFont typeface="Domine"/>
              <a:buNone/>
            </a:pPr>
            <a:r>
              <a:rPr b="1" lang="en" sz="500">
                <a:solidFill>
                  <a:schemeClr val="dk1"/>
                </a:solidFill>
                <a:latin typeface="Barlow"/>
                <a:ea typeface="Barlow"/>
                <a:cs typeface="Barlow"/>
                <a:sym typeface="Barlow"/>
              </a:rPr>
              <a:t>Logistic Regression (LR)</a:t>
            </a:r>
            <a:endParaRPr b="1" sz="500">
              <a:solidFill>
                <a:schemeClr val="dk1"/>
              </a:solidFill>
              <a:latin typeface="Barlow"/>
              <a:ea typeface="Barlow"/>
              <a:cs typeface="Barlow"/>
              <a:sym typeface="Barlow"/>
            </a:endParaRPr>
          </a:p>
          <a:p>
            <a:pPr indent="0" lvl="0" marL="0" marR="0" rtl="0" algn="l">
              <a:lnSpc>
                <a:spcPct val="120000"/>
              </a:lnSpc>
              <a:spcBef>
                <a:spcPts val="0"/>
              </a:spcBef>
              <a:spcAft>
                <a:spcPts val="0"/>
              </a:spcAft>
              <a:buClr>
                <a:schemeClr val="dk1"/>
              </a:buClr>
              <a:buSzPts val="500"/>
              <a:buFont typeface="Domine"/>
              <a:buNone/>
            </a:pPr>
            <a:r>
              <a:rPr lang="en" sz="500">
                <a:solidFill>
                  <a:schemeClr val="dk1"/>
                </a:solidFill>
                <a:latin typeface="Barlow"/>
                <a:ea typeface="Barlow"/>
                <a:cs typeface="Barlow"/>
                <a:sym typeface="Barlow"/>
              </a:rPr>
              <a:t>Logistic regression is a simple  linear model for classification. The accuracy of this method is approximately 66%. The confusion matrix is presented below:</a:t>
            </a:r>
            <a:endParaRPr sz="500">
              <a:solidFill>
                <a:schemeClr val="dk1"/>
              </a:solidFill>
              <a:latin typeface="Barlow"/>
              <a:ea typeface="Barlow"/>
              <a:cs typeface="Barlow"/>
              <a:sym typeface="Barlow"/>
            </a:endParaRPr>
          </a:p>
          <a:p>
            <a:pPr indent="0" lvl="0" marL="0" marR="0" rtl="0" algn="l">
              <a:lnSpc>
                <a:spcPct val="120000"/>
              </a:lnSpc>
              <a:spcBef>
                <a:spcPts val="0"/>
              </a:spcBef>
              <a:spcAft>
                <a:spcPts val="0"/>
              </a:spcAft>
              <a:buClr>
                <a:schemeClr val="dk1"/>
              </a:buClr>
              <a:buSzPts val="500"/>
              <a:buFont typeface="Domine"/>
              <a:buNone/>
            </a:pPr>
            <a:r>
              <a:t/>
            </a:r>
            <a:endParaRPr sz="500">
              <a:solidFill>
                <a:schemeClr val="dk1"/>
              </a:solidFill>
              <a:latin typeface="Barlow"/>
              <a:ea typeface="Barlow"/>
              <a:cs typeface="Barlow"/>
              <a:sym typeface="Barlow"/>
            </a:endParaRPr>
          </a:p>
        </p:txBody>
      </p:sp>
      <p:sp>
        <p:nvSpPr>
          <p:cNvPr id="356" name="Google Shape;356;p41"/>
          <p:cNvSpPr/>
          <p:nvPr/>
        </p:nvSpPr>
        <p:spPr>
          <a:xfrm>
            <a:off x="4819807" y="1684669"/>
            <a:ext cx="1905000" cy="142800"/>
          </a:xfrm>
          <a:prstGeom prst="homePlate">
            <a:avLst>
              <a:gd fmla="val 50000" name="adj"/>
            </a:avLst>
          </a:prstGeom>
          <a:solidFill>
            <a:srgbClr val="000000"/>
          </a:solidFill>
          <a:ln>
            <a:noFill/>
          </a:ln>
        </p:spPr>
        <p:txBody>
          <a:bodyPr anchorCtr="0" anchor="ctr" bIns="8725" lIns="52375" spcFirstLastPara="1" rIns="17450" wrap="square" tIns="8725">
            <a:noAutofit/>
          </a:bodyPr>
          <a:lstStyle/>
          <a:p>
            <a:pPr indent="0" lvl="0" marL="0" marR="0" rtl="0" algn="l">
              <a:spcBef>
                <a:spcPts val="0"/>
              </a:spcBef>
              <a:spcAft>
                <a:spcPts val="0"/>
              </a:spcAft>
              <a:buClr>
                <a:schemeClr val="lt1"/>
              </a:buClr>
              <a:buSzPts val="700"/>
              <a:buFont typeface="Montserrat"/>
              <a:buNone/>
            </a:pPr>
            <a:r>
              <a:rPr b="1" lang="en" sz="700">
                <a:solidFill>
                  <a:schemeClr val="lt1"/>
                </a:solidFill>
                <a:latin typeface="Barlow"/>
                <a:ea typeface="Barlow"/>
                <a:cs typeface="Barlow"/>
                <a:sym typeface="Barlow"/>
              </a:rPr>
              <a:t>METHODOLOGY</a:t>
            </a:r>
            <a:endParaRPr b="1" sz="300">
              <a:latin typeface="Barlow"/>
              <a:ea typeface="Barlow"/>
              <a:cs typeface="Barlow"/>
              <a:sym typeface="Barlow"/>
            </a:endParaRPr>
          </a:p>
        </p:txBody>
      </p:sp>
      <p:sp>
        <p:nvSpPr>
          <p:cNvPr id="357" name="Google Shape;357;p41"/>
          <p:cNvSpPr txBox="1"/>
          <p:nvPr/>
        </p:nvSpPr>
        <p:spPr>
          <a:xfrm>
            <a:off x="6942075" y="2015735"/>
            <a:ext cx="1905000" cy="2009100"/>
          </a:xfrm>
          <a:prstGeom prst="rect">
            <a:avLst/>
          </a:prstGeom>
          <a:noFill/>
          <a:ln>
            <a:noFill/>
          </a:ln>
        </p:spPr>
        <p:txBody>
          <a:bodyPr anchorCtr="0" anchor="t" bIns="8725" lIns="17450" spcFirstLastPara="1" rIns="17450" wrap="square" tIns="8725">
            <a:noAutofit/>
          </a:bodyPr>
          <a:lstStyle/>
          <a:p>
            <a:pPr indent="114300" lvl="0" marL="0" marR="0" rtl="0" algn="l">
              <a:lnSpc>
                <a:spcPct val="120000"/>
              </a:lnSpc>
              <a:spcBef>
                <a:spcPts val="0"/>
              </a:spcBef>
              <a:spcAft>
                <a:spcPts val="0"/>
              </a:spcAft>
              <a:buClr>
                <a:schemeClr val="dk1"/>
              </a:buClr>
              <a:buSzPts val="500"/>
              <a:buFont typeface="Domine"/>
              <a:buNone/>
            </a:pPr>
            <a:r>
              <a:rPr lang="en" sz="500">
                <a:solidFill>
                  <a:schemeClr val="dk1"/>
                </a:solidFill>
                <a:latin typeface="Barlow"/>
                <a:ea typeface="Barlow"/>
                <a:cs typeface="Barlow"/>
                <a:sym typeface="Barlow"/>
              </a:rPr>
              <a:t>As the models only predict between two values: long position or short position, we consider the accuracy of our trained models is not sufficient enough to use in the real world. </a:t>
            </a:r>
            <a:endParaRPr sz="500">
              <a:solidFill>
                <a:schemeClr val="dk1"/>
              </a:solidFill>
              <a:latin typeface="Barlow"/>
              <a:ea typeface="Barlow"/>
              <a:cs typeface="Barlow"/>
              <a:sym typeface="Barlow"/>
            </a:endParaRPr>
          </a:p>
          <a:p>
            <a:pPr indent="114300" lvl="0" marL="0" marR="0" rtl="0" algn="l">
              <a:lnSpc>
                <a:spcPct val="120000"/>
              </a:lnSpc>
              <a:spcBef>
                <a:spcPts val="0"/>
              </a:spcBef>
              <a:spcAft>
                <a:spcPts val="0"/>
              </a:spcAft>
              <a:buClr>
                <a:schemeClr val="dk1"/>
              </a:buClr>
              <a:buSzPts val="500"/>
              <a:buFont typeface="Domine"/>
              <a:buNone/>
            </a:pPr>
            <a:r>
              <a:t/>
            </a:r>
            <a:endParaRPr sz="500">
              <a:solidFill>
                <a:schemeClr val="dk1"/>
              </a:solidFill>
              <a:latin typeface="Barlow"/>
              <a:ea typeface="Barlow"/>
              <a:cs typeface="Barlow"/>
              <a:sym typeface="Barlow"/>
            </a:endParaRPr>
          </a:p>
          <a:p>
            <a:pPr indent="114300" lvl="0" marL="0" marR="0" rtl="0" algn="l">
              <a:lnSpc>
                <a:spcPct val="120000"/>
              </a:lnSpc>
              <a:spcBef>
                <a:spcPts val="0"/>
              </a:spcBef>
              <a:spcAft>
                <a:spcPts val="0"/>
              </a:spcAft>
              <a:buClr>
                <a:schemeClr val="dk1"/>
              </a:buClr>
              <a:buSzPts val="500"/>
              <a:buFont typeface="Domine"/>
              <a:buNone/>
            </a:pPr>
            <a:r>
              <a:rPr lang="en" sz="500">
                <a:solidFill>
                  <a:schemeClr val="dk1"/>
                </a:solidFill>
                <a:latin typeface="Barlow"/>
                <a:ea typeface="Barlow"/>
                <a:cs typeface="Barlow"/>
                <a:sym typeface="Barlow"/>
              </a:rPr>
              <a:t>With the results of this project, even though we intend to analyze the dataset in the monthly basis instead of daily or weekly to minimize to volatility, we conclude that the stock market is much more </a:t>
            </a:r>
            <a:r>
              <a:rPr lang="en" sz="500">
                <a:solidFill>
                  <a:schemeClr val="dk1"/>
                </a:solidFill>
                <a:latin typeface="Barlow"/>
                <a:ea typeface="Barlow"/>
                <a:cs typeface="Barlow"/>
                <a:sym typeface="Barlow"/>
              </a:rPr>
              <a:t>volatile</a:t>
            </a:r>
            <a:r>
              <a:rPr lang="en" sz="500">
                <a:solidFill>
                  <a:schemeClr val="dk1"/>
                </a:solidFill>
                <a:latin typeface="Barlow"/>
                <a:ea typeface="Barlow"/>
                <a:cs typeface="Barlow"/>
                <a:sym typeface="Barlow"/>
              </a:rPr>
              <a:t> than we expected and cannot be predicted accurately using the sentimental analysis of news headline but requiring additional data and methods. Also, our dataset in monthly basis is too small to train the value </a:t>
            </a:r>
            <a:r>
              <a:rPr lang="en" sz="500">
                <a:solidFill>
                  <a:schemeClr val="dk1"/>
                </a:solidFill>
                <a:latin typeface="Barlow"/>
                <a:ea typeface="Barlow"/>
                <a:cs typeface="Barlow"/>
                <a:sym typeface="Barlow"/>
              </a:rPr>
              <a:t>thoroughly</a:t>
            </a:r>
            <a:r>
              <a:rPr lang="en" sz="500">
                <a:solidFill>
                  <a:schemeClr val="dk1"/>
                </a:solidFill>
                <a:latin typeface="Barlow"/>
                <a:ea typeface="Barlow"/>
                <a:cs typeface="Barlow"/>
                <a:sym typeface="Barlow"/>
              </a:rPr>
              <a:t>. </a:t>
            </a:r>
            <a:endParaRPr sz="500">
              <a:solidFill>
                <a:schemeClr val="dk1"/>
              </a:solidFill>
              <a:latin typeface="Barlow"/>
              <a:ea typeface="Barlow"/>
              <a:cs typeface="Barlow"/>
              <a:sym typeface="Barlow"/>
            </a:endParaRPr>
          </a:p>
          <a:p>
            <a:pPr indent="114300" lvl="0" marL="0" marR="0" rtl="0" algn="l">
              <a:lnSpc>
                <a:spcPct val="120000"/>
              </a:lnSpc>
              <a:spcBef>
                <a:spcPts val="0"/>
              </a:spcBef>
              <a:spcAft>
                <a:spcPts val="0"/>
              </a:spcAft>
              <a:buClr>
                <a:schemeClr val="dk1"/>
              </a:buClr>
              <a:buSzPts val="500"/>
              <a:buFont typeface="Domine"/>
              <a:buNone/>
            </a:pPr>
            <a:r>
              <a:t/>
            </a:r>
            <a:endParaRPr sz="500">
              <a:solidFill>
                <a:schemeClr val="dk1"/>
              </a:solidFill>
              <a:latin typeface="Barlow"/>
              <a:ea typeface="Barlow"/>
              <a:cs typeface="Barlow"/>
              <a:sym typeface="Barlow"/>
            </a:endParaRPr>
          </a:p>
          <a:p>
            <a:pPr indent="114300" lvl="0" marL="0" marR="0" rtl="0" algn="l">
              <a:lnSpc>
                <a:spcPct val="120000"/>
              </a:lnSpc>
              <a:spcBef>
                <a:spcPts val="0"/>
              </a:spcBef>
              <a:spcAft>
                <a:spcPts val="0"/>
              </a:spcAft>
              <a:buClr>
                <a:schemeClr val="dk1"/>
              </a:buClr>
              <a:buSzPts val="500"/>
              <a:buFont typeface="Domine"/>
              <a:buNone/>
            </a:pPr>
            <a:r>
              <a:rPr lang="en" sz="500">
                <a:solidFill>
                  <a:schemeClr val="dk1"/>
                </a:solidFill>
                <a:latin typeface="Barlow"/>
                <a:ea typeface="Barlow"/>
                <a:cs typeface="Barlow"/>
                <a:sym typeface="Barlow"/>
              </a:rPr>
              <a:t>Additionally, as we analyze the dataset using three different Machine Learning methods, including one using complex neutral networks, the results are not much different between them. So we conclude that the methodology of our project is not the primary factor of its inaccuracy. </a:t>
            </a:r>
            <a:endParaRPr sz="500">
              <a:solidFill>
                <a:schemeClr val="dk1"/>
              </a:solidFill>
              <a:latin typeface="Barlow"/>
              <a:ea typeface="Barlow"/>
              <a:cs typeface="Barlow"/>
              <a:sym typeface="Barlow"/>
            </a:endParaRPr>
          </a:p>
          <a:p>
            <a:pPr indent="114300" lvl="0" marL="0" marR="0" rtl="0" algn="l">
              <a:lnSpc>
                <a:spcPct val="120000"/>
              </a:lnSpc>
              <a:spcBef>
                <a:spcPts val="0"/>
              </a:spcBef>
              <a:spcAft>
                <a:spcPts val="0"/>
              </a:spcAft>
              <a:buClr>
                <a:schemeClr val="dk1"/>
              </a:buClr>
              <a:buSzPts val="500"/>
              <a:buFont typeface="Domine"/>
              <a:buNone/>
            </a:pPr>
            <a:r>
              <a:t/>
            </a:r>
            <a:endParaRPr sz="500">
              <a:solidFill>
                <a:schemeClr val="dk1"/>
              </a:solidFill>
              <a:latin typeface="Barlow"/>
              <a:ea typeface="Barlow"/>
              <a:cs typeface="Barlow"/>
              <a:sym typeface="Barlow"/>
            </a:endParaRPr>
          </a:p>
          <a:p>
            <a:pPr indent="114300" lvl="0" marL="0" marR="0" rtl="0" algn="l">
              <a:lnSpc>
                <a:spcPct val="120000"/>
              </a:lnSpc>
              <a:spcBef>
                <a:spcPts val="0"/>
              </a:spcBef>
              <a:spcAft>
                <a:spcPts val="0"/>
              </a:spcAft>
              <a:buClr>
                <a:schemeClr val="dk1"/>
              </a:buClr>
              <a:buSzPts val="500"/>
              <a:buFont typeface="Domine"/>
              <a:buNone/>
            </a:pPr>
            <a:r>
              <a:rPr lang="en" sz="500">
                <a:solidFill>
                  <a:schemeClr val="dk1"/>
                </a:solidFill>
                <a:latin typeface="Barlow"/>
                <a:ea typeface="Barlow"/>
                <a:cs typeface="Barlow"/>
                <a:sym typeface="Barlow"/>
              </a:rPr>
              <a:t>To improve the results, we suggest adding new variables to the models, analyzing the data in the weekly-basis to have more breakpoints for the models to adjust to the </a:t>
            </a:r>
            <a:r>
              <a:rPr lang="en" sz="500">
                <a:solidFill>
                  <a:schemeClr val="dk1"/>
                </a:solidFill>
                <a:latin typeface="Barlow"/>
                <a:ea typeface="Barlow"/>
                <a:cs typeface="Barlow"/>
                <a:sym typeface="Barlow"/>
              </a:rPr>
              <a:t>volatile market.</a:t>
            </a:r>
            <a:endParaRPr sz="500">
              <a:solidFill>
                <a:schemeClr val="dk1"/>
              </a:solidFill>
              <a:latin typeface="Barlow"/>
              <a:ea typeface="Barlow"/>
              <a:cs typeface="Barlow"/>
              <a:sym typeface="Barlow"/>
            </a:endParaRPr>
          </a:p>
        </p:txBody>
      </p:sp>
      <p:sp>
        <p:nvSpPr>
          <p:cNvPr id="358" name="Google Shape;358;p41"/>
          <p:cNvSpPr/>
          <p:nvPr/>
        </p:nvSpPr>
        <p:spPr>
          <a:xfrm>
            <a:off x="6942083" y="1834602"/>
            <a:ext cx="1905000" cy="166800"/>
          </a:xfrm>
          <a:prstGeom prst="homePlate">
            <a:avLst>
              <a:gd fmla="val 50000" name="adj"/>
            </a:avLst>
          </a:prstGeom>
          <a:solidFill>
            <a:srgbClr val="000000"/>
          </a:solidFill>
          <a:ln>
            <a:noFill/>
          </a:ln>
        </p:spPr>
        <p:txBody>
          <a:bodyPr anchorCtr="0" anchor="ctr" bIns="8725" lIns="52375" spcFirstLastPara="1" rIns="17450" wrap="square" tIns="8725">
            <a:noAutofit/>
          </a:bodyPr>
          <a:lstStyle/>
          <a:p>
            <a:pPr indent="0" lvl="0" marL="0" marR="0" rtl="0" algn="l">
              <a:spcBef>
                <a:spcPts val="0"/>
              </a:spcBef>
              <a:spcAft>
                <a:spcPts val="0"/>
              </a:spcAft>
              <a:buClr>
                <a:schemeClr val="lt1"/>
              </a:buClr>
              <a:buSzPts val="700"/>
              <a:buFont typeface="Montserrat"/>
              <a:buNone/>
            </a:pPr>
            <a:r>
              <a:rPr b="1" lang="en" sz="700">
                <a:solidFill>
                  <a:schemeClr val="lt1"/>
                </a:solidFill>
                <a:latin typeface="Barlow"/>
                <a:ea typeface="Barlow"/>
                <a:cs typeface="Barlow"/>
                <a:sym typeface="Barlow"/>
              </a:rPr>
              <a:t>CONCLUSION</a:t>
            </a:r>
            <a:endParaRPr b="1" sz="300">
              <a:latin typeface="Barlow"/>
              <a:ea typeface="Barlow"/>
              <a:cs typeface="Barlow"/>
              <a:sym typeface="Barlow"/>
            </a:endParaRPr>
          </a:p>
        </p:txBody>
      </p:sp>
      <p:sp>
        <p:nvSpPr>
          <p:cNvPr id="359" name="Google Shape;359;p41"/>
          <p:cNvSpPr txBox="1"/>
          <p:nvPr/>
        </p:nvSpPr>
        <p:spPr>
          <a:xfrm>
            <a:off x="677275" y="1222727"/>
            <a:ext cx="1905000" cy="651300"/>
          </a:xfrm>
          <a:prstGeom prst="rect">
            <a:avLst/>
          </a:prstGeom>
          <a:noFill/>
          <a:ln>
            <a:noFill/>
          </a:ln>
        </p:spPr>
        <p:txBody>
          <a:bodyPr anchorCtr="0" anchor="t" bIns="8725" lIns="17450" spcFirstLastPara="1" rIns="17450" wrap="square" tIns="8725">
            <a:noAutofit/>
          </a:bodyPr>
          <a:lstStyle/>
          <a:p>
            <a:pPr indent="114300" lvl="0" marL="0" rtl="0" algn="l">
              <a:lnSpc>
                <a:spcPct val="120000"/>
              </a:lnSpc>
              <a:spcBef>
                <a:spcPts val="0"/>
              </a:spcBef>
              <a:spcAft>
                <a:spcPts val="0"/>
              </a:spcAft>
              <a:buClr>
                <a:schemeClr val="dk1"/>
              </a:buClr>
              <a:buSzPts val="1100"/>
              <a:buFont typeface="Arial"/>
              <a:buNone/>
            </a:pPr>
            <a:r>
              <a:rPr lang="en" sz="500">
                <a:solidFill>
                  <a:schemeClr val="dk1"/>
                </a:solidFill>
                <a:latin typeface="Barlow"/>
                <a:ea typeface="Barlow"/>
                <a:cs typeface="Barlow"/>
                <a:sym typeface="Barlow"/>
              </a:rPr>
              <a:t>Stock prices fluctuate within seconds and are affected by complicated financial and non-financial indicators. Hence, stock prices prediction is an ambitious project. However, thanks to Machine Learning techniques, we have the capacity of classify trading action from massive amounts of data that capture the underlying stock price dynamics. </a:t>
            </a:r>
            <a:endParaRPr sz="300">
              <a:latin typeface="Barlow"/>
              <a:ea typeface="Barlow"/>
              <a:cs typeface="Barlow"/>
              <a:sym typeface="Barlow"/>
            </a:endParaRPr>
          </a:p>
        </p:txBody>
      </p:sp>
      <p:sp>
        <p:nvSpPr>
          <p:cNvPr id="360" name="Google Shape;360;p41"/>
          <p:cNvSpPr/>
          <p:nvPr/>
        </p:nvSpPr>
        <p:spPr>
          <a:xfrm>
            <a:off x="677267" y="1067594"/>
            <a:ext cx="1905000" cy="142800"/>
          </a:xfrm>
          <a:prstGeom prst="homePlate">
            <a:avLst>
              <a:gd fmla="val 50000" name="adj"/>
            </a:avLst>
          </a:prstGeom>
          <a:solidFill>
            <a:schemeClr val="dk1"/>
          </a:solidFill>
          <a:ln>
            <a:noFill/>
          </a:ln>
        </p:spPr>
        <p:txBody>
          <a:bodyPr anchorCtr="0" anchor="ctr" bIns="8725" lIns="52375" spcFirstLastPara="1" rIns="17450" wrap="square" tIns="8725">
            <a:noAutofit/>
          </a:bodyPr>
          <a:lstStyle/>
          <a:p>
            <a:pPr indent="0" lvl="0" marL="0" marR="0" rtl="0" algn="l">
              <a:spcBef>
                <a:spcPts val="0"/>
              </a:spcBef>
              <a:spcAft>
                <a:spcPts val="0"/>
              </a:spcAft>
              <a:buClr>
                <a:schemeClr val="lt1"/>
              </a:buClr>
              <a:buSzPts val="700"/>
              <a:buFont typeface="Montserrat"/>
              <a:buNone/>
            </a:pPr>
            <a:r>
              <a:rPr b="1" lang="en" sz="700">
                <a:solidFill>
                  <a:schemeClr val="lt1"/>
                </a:solidFill>
                <a:latin typeface="Barlow"/>
                <a:ea typeface="Barlow"/>
                <a:cs typeface="Barlow"/>
                <a:sym typeface="Barlow"/>
              </a:rPr>
              <a:t>ABSTRACT</a:t>
            </a:r>
            <a:endParaRPr b="1" sz="300">
              <a:highlight>
                <a:srgbClr val="000000"/>
              </a:highlight>
              <a:latin typeface="Barlow"/>
              <a:ea typeface="Barlow"/>
              <a:cs typeface="Barlow"/>
              <a:sym typeface="Barlow"/>
            </a:endParaRPr>
          </a:p>
        </p:txBody>
      </p:sp>
      <p:sp>
        <p:nvSpPr>
          <p:cNvPr id="361" name="Google Shape;361;p41"/>
          <p:cNvSpPr txBox="1"/>
          <p:nvPr/>
        </p:nvSpPr>
        <p:spPr>
          <a:xfrm>
            <a:off x="6904644" y="1176227"/>
            <a:ext cx="1905000" cy="80700"/>
          </a:xfrm>
          <a:prstGeom prst="rect">
            <a:avLst/>
          </a:prstGeom>
          <a:noFill/>
          <a:ln>
            <a:noFill/>
          </a:ln>
        </p:spPr>
        <p:txBody>
          <a:bodyPr anchorCtr="0" anchor="t" bIns="8725" lIns="17450" spcFirstLastPara="1" rIns="17450" wrap="square" tIns="8725">
            <a:noAutofit/>
          </a:bodyPr>
          <a:lstStyle/>
          <a:p>
            <a:pPr indent="142875" lvl="0" marL="0" marR="0" rtl="0" algn="l">
              <a:lnSpc>
                <a:spcPct val="120000"/>
              </a:lnSpc>
              <a:spcBef>
                <a:spcPts val="0"/>
              </a:spcBef>
              <a:spcAft>
                <a:spcPts val="0"/>
              </a:spcAft>
              <a:buClr>
                <a:schemeClr val="dk1"/>
              </a:buClr>
              <a:buSzPts val="500"/>
              <a:buFont typeface="Domine"/>
              <a:buNone/>
            </a:pPr>
            <a:r>
              <a:rPr lang="en" sz="500">
                <a:solidFill>
                  <a:schemeClr val="dk1"/>
                </a:solidFill>
                <a:latin typeface="Barlow"/>
                <a:ea typeface="Barlow"/>
                <a:cs typeface="Barlow"/>
                <a:sym typeface="Barlow"/>
              </a:rPr>
              <a:t>The models successfully predict the actions at least 55% of the time with the expected return value close to 0.  The e</a:t>
            </a:r>
            <a:r>
              <a:rPr lang="en" sz="500">
                <a:solidFill>
                  <a:schemeClr val="dk1"/>
                </a:solidFill>
                <a:latin typeface="Barlow"/>
                <a:ea typeface="Barlow"/>
                <a:cs typeface="Barlow"/>
                <a:sym typeface="Barlow"/>
              </a:rPr>
              <a:t>xpected return value significantly affects the accuracy of the models.  The smaller the expected return value, the more likely the decision making fluctuates with the market, so the more least accurately the models predict.</a:t>
            </a:r>
            <a:endParaRPr sz="300">
              <a:solidFill>
                <a:schemeClr val="dk1"/>
              </a:solidFill>
              <a:latin typeface="Barlow"/>
              <a:ea typeface="Barlow"/>
              <a:cs typeface="Barlow"/>
              <a:sym typeface="Barlow"/>
            </a:endParaRPr>
          </a:p>
          <a:p>
            <a:pPr indent="0" lvl="0" marL="0" rtl="0" algn="l">
              <a:lnSpc>
                <a:spcPct val="120000"/>
              </a:lnSpc>
              <a:spcBef>
                <a:spcPts val="0"/>
              </a:spcBef>
              <a:spcAft>
                <a:spcPts val="0"/>
              </a:spcAft>
              <a:buClr>
                <a:schemeClr val="dk1"/>
              </a:buClr>
              <a:buSzPts val="500"/>
              <a:buFont typeface="Domine"/>
              <a:buNone/>
            </a:pPr>
            <a:r>
              <a:t/>
            </a:r>
            <a:endParaRPr sz="500">
              <a:solidFill>
                <a:schemeClr val="dk1"/>
              </a:solidFill>
              <a:latin typeface="Barlow"/>
              <a:ea typeface="Barlow"/>
              <a:cs typeface="Barlow"/>
              <a:sym typeface="Barlow"/>
            </a:endParaRPr>
          </a:p>
          <a:p>
            <a:pPr indent="0" lvl="0" marL="0" marR="0" rtl="0" algn="l">
              <a:lnSpc>
                <a:spcPct val="120000"/>
              </a:lnSpc>
              <a:spcBef>
                <a:spcPts val="0"/>
              </a:spcBef>
              <a:spcAft>
                <a:spcPts val="0"/>
              </a:spcAft>
              <a:buClr>
                <a:schemeClr val="dk1"/>
              </a:buClr>
              <a:buSzPts val="500"/>
              <a:buFont typeface="Domine"/>
              <a:buNone/>
            </a:pPr>
            <a:r>
              <a:t/>
            </a:r>
            <a:endParaRPr sz="500">
              <a:solidFill>
                <a:schemeClr val="dk1"/>
              </a:solidFill>
              <a:latin typeface="Barlow"/>
              <a:ea typeface="Barlow"/>
              <a:cs typeface="Barlow"/>
              <a:sym typeface="Barlow"/>
            </a:endParaRPr>
          </a:p>
        </p:txBody>
      </p:sp>
      <p:sp>
        <p:nvSpPr>
          <p:cNvPr id="362" name="Google Shape;362;p41"/>
          <p:cNvSpPr/>
          <p:nvPr/>
        </p:nvSpPr>
        <p:spPr>
          <a:xfrm>
            <a:off x="6904644" y="1021069"/>
            <a:ext cx="1905000" cy="142800"/>
          </a:xfrm>
          <a:prstGeom prst="homePlate">
            <a:avLst>
              <a:gd fmla="val 50000" name="adj"/>
            </a:avLst>
          </a:prstGeom>
          <a:solidFill>
            <a:srgbClr val="000000"/>
          </a:solidFill>
          <a:ln>
            <a:noFill/>
          </a:ln>
        </p:spPr>
        <p:txBody>
          <a:bodyPr anchorCtr="0" anchor="ctr" bIns="8725" lIns="52375" spcFirstLastPara="1" rIns="17450" wrap="square" tIns="8725">
            <a:noAutofit/>
          </a:bodyPr>
          <a:lstStyle/>
          <a:p>
            <a:pPr indent="0" lvl="0" marL="0" marR="0" rtl="0" algn="l">
              <a:spcBef>
                <a:spcPts val="0"/>
              </a:spcBef>
              <a:spcAft>
                <a:spcPts val="0"/>
              </a:spcAft>
              <a:buClr>
                <a:schemeClr val="lt1"/>
              </a:buClr>
              <a:buSzPts val="700"/>
              <a:buFont typeface="Montserrat"/>
              <a:buNone/>
            </a:pPr>
            <a:r>
              <a:rPr b="1" lang="en" sz="700">
                <a:solidFill>
                  <a:schemeClr val="lt1"/>
                </a:solidFill>
                <a:latin typeface="Barlow"/>
                <a:ea typeface="Barlow"/>
                <a:cs typeface="Barlow"/>
                <a:sym typeface="Barlow"/>
              </a:rPr>
              <a:t>RESULT</a:t>
            </a:r>
            <a:endParaRPr b="1" sz="300">
              <a:latin typeface="Barlow"/>
              <a:ea typeface="Barlow"/>
              <a:cs typeface="Barlow"/>
              <a:sym typeface="Barlow"/>
            </a:endParaRPr>
          </a:p>
        </p:txBody>
      </p:sp>
      <p:sp>
        <p:nvSpPr>
          <p:cNvPr id="363" name="Google Shape;363;p41"/>
          <p:cNvSpPr txBox="1"/>
          <p:nvPr/>
        </p:nvSpPr>
        <p:spPr>
          <a:xfrm>
            <a:off x="6923675" y="4349163"/>
            <a:ext cx="1905000" cy="651300"/>
          </a:xfrm>
          <a:prstGeom prst="rect">
            <a:avLst/>
          </a:prstGeom>
          <a:noFill/>
          <a:ln>
            <a:noFill/>
          </a:ln>
        </p:spPr>
        <p:txBody>
          <a:bodyPr anchorCtr="0" anchor="t" bIns="8725" lIns="17450" spcFirstLastPara="1" rIns="17450" wrap="square" tIns="8725">
            <a:noAutofit/>
          </a:bodyPr>
          <a:lstStyle/>
          <a:p>
            <a:pPr indent="0" lvl="0" marL="0" marR="0" rtl="0" algn="l">
              <a:lnSpc>
                <a:spcPct val="120000"/>
              </a:lnSpc>
              <a:spcBef>
                <a:spcPts val="0"/>
              </a:spcBef>
              <a:spcAft>
                <a:spcPts val="0"/>
              </a:spcAft>
              <a:buClr>
                <a:schemeClr val="dk1"/>
              </a:buClr>
              <a:buSzPts val="500"/>
              <a:buFont typeface="Domine"/>
              <a:buNone/>
            </a:pPr>
            <a:r>
              <a:rPr lang="en" sz="500">
                <a:solidFill>
                  <a:schemeClr val="dk1"/>
                </a:solidFill>
                <a:latin typeface="Barlow"/>
                <a:ea typeface="Barlow"/>
                <a:cs typeface="Barlow"/>
                <a:sym typeface="Barlow"/>
              </a:rPr>
              <a:t>Thank you Professor Shafqat Shad and Professor Kent Lee, our instructors,  for your support and instructions throughout this project. </a:t>
            </a:r>
            <a:endParaRPr sz="500">
              <a:solidFill>
                <a:schemeClr val="dk1"/>
              </a:solidFill>
              <a:latin typeface="Barlow"/>
              <a:ea typeface="Barlow"/>
              <a:cs typeface="Barlow"/>
              <a:sym typeface="Barlow"/>
            </a:endParaRPr>
          </a:p>
          <a:p>
            <a:pPr indent="0" lvl="0" marL="0" marR="0" rtl="0" algn="l">
              <a:lnSpc>
                <a:spcPct val="120000"/>
              </a:lnSpc>
              <a:spcBef>
                <a:spcPts val="0"/>
              </a:spcBef>
              <a:spcAft>
                <a:spcPts val="0"/>
              </a:spcAft>
              <a:buClr>
                <a:schemeClr val="dk1"/>
              </a:buClr>
              <a:buSzPts val="500"/>
              <a:buFont typeface="Domine"/>
              <a:buNone/>
            </a:pPr>
            <a:r>
              <a:t/>
            </a:r>
            <a:endParaRPr sz="500">
              <a:solidFill>
                <a:schemeClr val="dk1"/>
              </a:solidFill>
              <a:latin typeface="Barlow"/>
              <a:ea typeface="Barlow"/>
              <a:cs typeface="Barlow"/>
              <a:sym typeface="Barlow"/>
            </a:endParaRPr>
          </a:p>
          <a:p>
            <a:pPr indent="0" lvl="0" marL="0" marR="0" rtl="0" algn="l">
              <a:lnSpc>
                <a:spcPct val="120000"/>
              </a:lnSpc>
              <a:spcBef>
                <a:spcPts val="0"/>
              </a:spcBef>
              <a:spcAft>
                <a:spcPts val="0"/>
              </a:spcAft>
              <a:buClr>
                <a:schemeClr val="dk1"/>
              </a:buClr>
              <a:buSzPts val="500"/>
              <a:buFont typeface="Domine"/>
              <a:buNone/>
            </a:pPr>
            <a:r>
              <a:rPr lang="en" sz="500">
                <a:solidFill>
                  <a:schemeClr val="dk1"/>
                </a:solidFill>
                <a:latin typeface="Barlow"/>
                <a:ea typeface="Barlow"/>
                <a:cs typeface="Barlow"/>
                <a:sym typeface="Barlow"/>
              </a:rPr>
              <a:t>We acknowledge  the research papers we use to help us conduct this project  (available at the link below)</a:t>
            </a:r>
            <a:endParaRPr sz="500">
              <a:solidFill>
                <a:schemeClr val="dk1"/>
              </a:solidFill>
              <a:latin typeface="Barlow"/>
              <a:ea typeface="Barlow"/>
              <a:cs typeface="Barlow"/>
              <a:sym typeface="Barlow"/>
            </a:endParaRPr>
          </a:p>
          <a:p>
            <a:pPr indent="0" lvl="0" marL="0" marR="0" rtl="0" algn="l">
              <a:lnSpc>
                <a:spcPct val="120000"/>
              </a:lnSpc>
              <a:spcBef>
                <a:spcPts val="0"/>
              </a:spcBef>
              <a:spcAft>
                <a:spcPts val="0"/>
              </a:spcAft>
              <a:buClr>
                <a:schemeClr val="dk1"/>
              </a:buClr>
              <a:buSzPts val="500"/>
              <a:buFont typeface="Domine"/>
              <a:buNone/>
            </a:pPr>
            <a:r>
              <a:t/>
            </a:r>
            <a:endParaRPr sz="500">
              <a:solidFill>
                <a:schemeClr val="dk1"/>
              </a:solidFill>
              <a:latin typeface="Barlow"/>
              <a:ea typeface="Barlow"/>
              <a:cs typeface="Barlow"/>
              <a:sym typeface="Barlow"/>
            </a:endParaRPr>
          </a:p>
          <a:p>
            <a:pPr indent="0" lvl="0" marL="0" marR="0" rtl="0" algn="l">
              <a:lnSpc>
                <a:spcPct val="120000"/>
              </a:lnSpc>
              <a:spcBef>
                <a:spcPts val="0"/>
              </a:spcBef>
              <a:spcAft>
                <a:spcPts val="0"/>
              </a:spcAft>
              <a:buClr>
                <a:schemeClr val="dk1"/>
              </a:buClr>
              <a:buSzPts val="500"/>
              <a:buFont typeface="Domine"/>
              <a:buNone/>
            </a:pPr>
            <a:r>
              <a:rPr lang="en" sz="500">
                <a:solidFill>
                  <a:schemeClr val="dk1"/>
                </a:solidFill>
                <a:latin typeface="Barlow"/>
                <a:ea typeface="Barlow"/>
                <a:cs typeface="Barlow"/>
                <a:sym typeface="Barlow"/>
              </a:rPr>
              <a:t>The project is available at: </a:t>
            </a:r>
            <a:r>
              <a:rPr lang="en" sz="500" u="sng">
                <a:solidFill>
                  <a:schemeClr val="hlink"/>
                </a:solidFill>
                <a:latin typeface="Barlow"/>
                <a:ea typeface="Barlow"/>
                <a:cs typeface="Barlow"/>
                <a:sym typeface="Barlow"/>
                <a:hlinkClick r:id="rId3"/>
              </a:rPr>
              <a:t>github.com/thu2pham/StockForecasting</a:t>
            </a:r>
            <a:endParaRPr sz="500">
              <a:solidFill>
                <a:schemeClr val="dk1"/>
              </a:solidFill>
              <a:latin typeface="Barlow"/>
              <a:ea typeface="Barlow"/>
              <a:cs typeface="Barlow"/>
              <a:sym typeface="Barlow"/>
            </a:endParaRPr>
          </a:p>
          <a:p>
            <a:pPr indent="0" lvl="0" marL="0" marR="0" rtl="0" algn="l">
              <a:lnSpc>
                <a:spcPct val="120000"/>
              </a:lnSpc>
              <a:spcBef>
                <a:spcPts val="0"/>
              </a:spcBef>
              <a:spcAft>
                <a:spcPts val="0"/>
              </a:spcAft>
              <a:buClr>
                <a:schemeClr val="dk1"/>
              </a:buClr>
              <a:buSzPts val="500"/>
              <a:buFont typeface="Domine"/>
              <a:buNone/>
            </a:pPr>
            <a:r>
              <a:t/>
            </a:r>
            <a:endParaRPr sz="500">
              <a:solidFill>
                <a:schemeClr val="dk1"/>
              </a:solidFill>
              <a:latin typeface="Barlow"/>
              <a:ea typeface="Barlow"/>
              <a:cs typeface="Barlow"/>
              <a:sym typeface="Barlow"/>
            </a:endParaRPr>
          </a:p>
          <a:p>
            <a:pPr indent="0" lvl="0" marL="0" marR="0" rtl="0" algn="l">
              <a:lnSpc>
                <a:spcPct val="120000"/>
              </a:lnSpc>
              <a:spcBef>
                <a:spcPts val="0"/>
              </a:spcBef>
              <a:spcAft>
                <a:spcPts val="0"/>
              </a:spcAft>
              <a:buClr>
                <a:schemeClr val="dk1"/>
              </a:buClr>
              <a:buSzPts val="500"/>
              <a:buFont typeface="Domine"/>
              <a:buNone/>
            </a:pPr>
            <a:r>
              <a:t/>
            </a:r>
            <a:endParaRPr sz="500">
              <a:solidFill>
                <a:schemeClr val="dk1"/>
              </a:solidFill>
              <a:latin typeface="Barlow"/>
              <a:ea typeface="Barlow"/>
              <a:cs typeface="Barlow"/>
              <a:sym typeface="Barlow"/>
            </a:endParaRPr>
          </a:p>
        </p:txBody>
      </p:sp>
      <p:sp>
        <p:nvSpPr>
          <p:cNvPr id="364" name="Google Shape;364;p41"/>
          <p:cNvSpPr/>
          <p:nvPr/>
        </p:nvSpPr>
        <p:spPr>
          <a:xfrm>
            <a:off x="6945083" y="4164157"/>
            <a:ext cx="1905000" cy="142800"/>
          </a:xfrm>
          <a:prstGeom prst="homePlate">
            <a:avLst>
              <a:gd fmla="val 50000" name="adj"/>
            </a:avLst>
          </a:prstGeom>
          <a:solidFill>
            <a:srgbClr val="000000"/>
          </a:solidFill>
          <a:ln>
            <a:noFill/>
          </a:ln>
        </p:spPr>
        <p:txBody>
          <a:bodyPr anchorCtr="0" anchor="ctr" bIns="8725" lIns="52375" spcFirstLastPara="1" rIns="17450" wrap="square" tIns="8725">
            <a:noAutofit/>
          </a:bodyPr>
          <a:lstStyle/>
          <a:p>
            <a:pPr indent="0" lvl="0" marL="0" marR="0" rtl="0" algn="l">
              <a:spcBef>
                <a:spcPts val="0"/>
              </a:spcBef>
              <a:spcAft>
                <a:spcPts val="0"/>
              </a:spcAft>
              <a:buClr>
                <a:schemeClr val="lt1"/>
              </a:buClr>
              <a:buSzPts val="700"/>
              <a:buFont typeface="Montserrat"/>
              <a:buNone/>
            </a:pPr>
            <a:r>
              <a:rPr b="1" lang="en" sz="700">
                <a:solidFill>
                  <a:schemeClr val="lt1"/>
                </a:solidFill>
                <a:latin typeface="Barlow"/>
                <a:ea typeface="Barlow"/>
                <a:cs typeface="Barlow"/>
                <a:sym typeface="Barlow"/>
              </a:rPr>
              <a:t>ACKNOWLEDGEMENT</a:t>
            </a:r>
            <a:endParaRPr b="1" sz="300">
              <a:latin typeface="Barlow"/>
              <a:ea typeface="Barlow"/>
              <a:cs typeface="Barlow"/>
              <a:sym typeface="Barlow"/>
            </a:endParaRPr>
          </a:p>
        </p:txBody>
      </p:sp>
      <p:sp>
        <p:nvSpPr>
          <p:cNvPr id="365" name="Google Shape;365;p41"/>
          <p:cNvSpPr txBox="1"/>
          <p:nvPr/>
        </p:nvSpPr>
        <p:spPr>
          <a:xfrm>
            <a:off x="2753050" y="1222725"/>
            <a:ext cx="1905000" cy="1396800"/>
          </a:xfrm>
          <a:prstGeom prst="rect">
            <a:avLst/>
          </a:prstGeom>
          <a:noFill/>
          <a:ln>
            <a:noFill/>
          </a:ln>
        </p:spPr>
        <p:txBody>
          <a:bodyPr anchorCtr="0" anchor="t" bIns="8725" lIns="17450" spcFirstLastPara="1" rIns="17450" wrap="square" tIns="8725">
            <a:noAutofit/>
          </a:bodyPr>
          <a:lstStyle/>
          <a:p>
            <a:pPr indent="114300" lvl="0" marL="0" rtl="0" algn="l">
              <a:lnSpc>
                <a:spcPct val="120000"/>
              </a:lnSpc>
              <a:spcBef>
                <a:spcPts val="0"/>
              </a:spcBef>
              <a:spcAft>
                <a:spcPts val="0"/>
              </a:spcAft>
              <a:buClr>
                <a:schemeClr val="dk1"/>
              </a:buClr>
              <a:buSzPts val="500"/>
              <a:buFont typeface="Domine"/>
              <a:buNone/>
            </a:pPr>
            <a:r>
              <a:rPr lang="en" sz="500">
                <a:solidFill>
                  <a:schemeClr val="dk1"/>
                </a:solidFill>
                <a:latin typeface="Barlow"/>
                <a:ea typeface="Barlow"/>
                <a:cs typeface="Barlow"/>
                <a:sym typeface="Barlow"/>
              </a:rPr>
              <a:t>To preprocess the </a:t>
            </a:r>
            <a:r>
              <a:rPr lang="en" sz="500">
                <a:solidFill>
                  <a:schemeClr val="dk1"/>
                </a:solidFill>
                <a:latin typeface="Barlow"/>
                <a:ea typeface="Barlow"/>
                <a:cs typeface="Barlow"/>
                <a:sym typeface="Barlow"/>
              </a:rPr>
              <a:t>stock market price historical data, we set an expected return value (for example, 2.5%), which is minimal change in the stock price compared to the previous month for a long position. With this threshold value, we add a new variable called </a:t>
            </a:r>
            <a:r>
              <a:rPr b="1" lang="en" sz="500">
                <a:solidFill>
                  <a:schemeClr val="dk1"/>
                </a:solidFill>
                <a:latin typeface="Barlow"/>
                <a:ea typeface="Barlow"/>
                <a:cs typeface="Barlow"/>
                <a:sym typeface="Barlow"/>
              </a:rPr>
              <a:t>action</a:t>
            </a:r>
            <a:r>
              <a:rPr lang="en" sz="500">
                <a:solidFill>
                  <a:schemeClr val="dk1"/>
                </a:solidFill>
                <a:latin typeface="Barlow"/>
                <a:ea typeface="Barlow"/>
                <a:cs typeface="Barlow"/>
                <a:sym typeface="Barlow"/>
              </a:rPr>
              <a:t> with 2 values: 1 represents long position and 0 represents short position.</a:t>
            </a:r>
            <a:endParaRPr sz="500">
              <a:solidFill>
                <a:schemeClr val="dk1"/>
              </a:solidFill>
              <a:latin typeface="Barlow"/>
              <a:ea typeface="Barlow"/>
              <a:cs typeface="Barlow"/>
              <a:sym typeface="Barlow"/>
            </a:endParaRPr>
          </a:p>
          <a:p>
            <a:pPr indent="114300" lvl="0" marL="0" rtl="0" algn="l">
              <a:lnSpc>
                <a:spcPct val="120000"/>
              </a:lnSpc>
              <a:spcBef>
                <a:spcPts val="0"/>
              </a:spcBef>
              <a:spcAft>
                <a:spcPts val="0"/>
              </a:spcAft>
              <a:buClr>
                <a:schemeClr val="dk1"/>
              </a:buClr>
              <a:buSzPts val="500"/>
              <a:buFont typeface="Domine"/>
              <a:buNone/>
            </a:pPr>
            <a:r>
              <a:t/>
            </a:r>
            <a:endParaRPr sz="500">
              <a:solidFill>
                <a:schemeClr val="dk1"/>
              </a:solidFill>
              <a:latin typeface="Barlow"/>
              <a:ea typeface="Barlow"/>
              <a:cs typeface="Barlow"/>
              <a:sym typeface="Barlow"/>
            </a:endParaRPr>
          </a:p>
          <a:p>
            <a:pPr indent="114300" lvl="0" marL="0" rtl="0" algn="l">
              <a:lnSpc>
                <a:spcPct val="120000"/>
              </a:lnSpc>
              <a:spcBef>
                <a:spcPts val="0"/>
              </a:spcBef>
              <a:spcAft>
                <a:spcPts val="0"/>
              </a:spcAft>
              <a:buClr>
                <a:schemeClr val="dk1"/>
              </a:buClr>
              <a:buSzPts val="500"/>
              <a:buFont typeface="Domine"/>
              <a:buNone/>
            </a:pPr>
            <a:r>
              <a:rPr lang="en" sz="500">
                <a:solidFill>
                  <a:schemeClr val="dk1"/>
                </a:solidFill>
                <a:latin typeface="Barlow"/>
                <a:ea typeface="Barlow"/>
                <a:cs typeface="Barlow"/>
                <a:sym typeface="Barlow"/>
              </a:rPr>
              <a:t>Then we use sentimental analysis to analyze the New York Times headlines and add 3 variables: </a:t>
            </a:r>
            <a:r>
              <a:rPr b="1" lang="en" sz="500">
                <a:solidFill>
                  <a:schemeClr val="dk1"/>
                </a:solidFill>
                <a:latin typeface="Barlow"/>
                <a:ea typeface="Barlow"/>
                <a:cs typeface="Barlow"/>
                <a:sym typeface="Barlow"/>
              </a:rPr>
              <a:t>positive </a:t>
            </a:r>
            <a:r>
              <a:rPr lang="en" sz="500">
                <a:solidFill>
                  <a:schemeClr val="dk1"/>
                </a:solidFill>
                <a:latin typeface="Barlow"/>
                <a:ea typeface="Barlow"/>
                <a:cs typeface="Barlow"/>
                <a:sym typeface="Barlow"/>
              </a:rPr>
              <a:t>represents the percentage of positive headlines, </a:t>
            </a:r>
            <a:r>
              <a:rPr b="1" lang="en" sz="500">
                <a:solidFill>
                  <a:schemeClr val="dk1"/>
                </a:solidFill>
                <a:latin typeface="Barlow"/>
                <a:ea typeface="Barlow"/>
                <a:cs typeface="Barlow"/>
                <a:sym typeface="Barlow"/>
              </a:rPr>
              <a:t>appearance</a:t>
            </a:r>
            <a:r>
              <a:rPr lang="en" sz="500">
                <a:solidFill>
                  <a:schemeClr val="dk1"/>
                </a:solidFill>
                <a:latin typeface="Barlow"/>
                <a:ea typeface="Barlow"/>
                <a:cs typeface="Barlow"/>
                <a:sym typeface="Barlow"/>
              </a:rPr>
              <a:t> and </a:t>
            </a:r>
            <a:r>
              <a:rPr b="1" lang="en" sz="500">
                <a:solidFill>
                  <a:schemeClr val="dk1"/>
                </a:solidFill>
                <a:latin typeface="Barlow"/>
                <a:ea typeface="Barlow"/>
                <a:cs typeface="Barlow"/>
                <a:sym typeface="Barlow"/>
              </a:rPr>
              <a:t>positive2</a:t>
            </a:r>
            <a:r>
              <a:rPr lang="en" sz="500">
                <a:solidFill>
                  <a:schemeClr val="dk1"/>
                </a:solidFill>
                <a:latin typeface="Barlow"/>
                <a:ea typeface="Barlow"/>
                <a:cs typeface="Barlow"/>
                <a:sym typeface="Barlow"/>
              </a:rPr>
              <a:t> represents the number of times the company appears on the news and the percentage of its positive appearance.</a:t>
            </a:r>
            <a:endParaRPr sz="500">
              <a:solidFill>
                <a:schemeClr val="dk1"/>
              </a:solidFill>
              <a:latin typeface="Barlow"/>
              <a:ea typeface="Barlow"/>
              <a:cs typeface="Barlow"/>
              <a:sym typeface="Barlow"/>
            </a:endParaRPr>
          </a:p>
          <a:p>
            <a:pPr indent="114300" lvl="0" marL="0" rtl="0" algn="l">
              <a:lnSpc>
                <a:spcPct val="120000"/>
              </a:lnSpc>
              <a:spcBef>
                <a:spcPts val="0"/>
              </a:spcBef>
              <a:spcAft>
                <a:spcPts val="0"/>
              </a:spcAft>
              <a:buClr>
                <a:schemeClr val="dk1"/>
              </a:buClr>
              <a:buSzPts val="500"/>
              <a:buFont typeface="Domine"/>
              <a:buNone/>
            </a:pPr>
            <a:r>
              <a:t/>
            </a:r>
            <a:endParaRPr sz="500">
              <a:solidFill>
                <a:schemeClr val="dk1"/>
              </a:solidFill>
              <a:latin typeface="Barlow"/>
              <a:ea typeface="Barlow"/>
              <a:cs typeface="Barlow"/>
              <a:sym typeface="Barlow"/>
            </a:endParaRPr>
          </a:p>
          <a:p>
            <a:pPr indent="114300" lvl="0" marL="0" rtl="0" algn="l">
              <a:lnSpc>
                <a:spcPct val="120000"/>
              </a:lnSpc>
              <a:spcBef>
                <a:spcPts val="0"/>
              </a:spcBef>
              <a:spcAft>
                <a:spcPts val="0"/>
              </a:spcAft>
              <a:buClr>
                <a:schemeClr val="dk1"/>
              </a:buClr>
              <a:buSzPts val="500"/>
              <a:buFont typeface="Domine"/>
              <a:buNone/>
            </a:pPr>
            <a:r>
              <a:rPr lang="en" sz="500">
                <a:solidFill>
                  <a:schemeClr val="dk1"/>
                </a:solidFill>
                <a:latin typeface="Barlow"/>
                <a:ea typeface="Barlow"/>
                <a:cs typeface="Barlow"/>
                <a:sym typeface="Barlow"/>
              </a:rPr>
              <a:t>Then STOCH variables and the three mentioned variables are matched with upcoming month while action variable is matched with its real month. It means we would use other variables to predict what to do the upcoming months (</a:t>
            </a:r>
            <a:r>
              <a:rPr b="1" lang="en" sz="500">
                <a:solidFill>
                  <a:schemeClr val="dk1"/>
                </a:solidFill>
                <a:latin typeface="Barlow"/>
                <a:ea typeface="Barlow"/>
                <a:cs typeface="Barlow"/>
                <a:sym typeface="Barlow"/>
              </a:rPr>
              <a:t>action</a:t>
            </a:r>
            <a:r>
              <a:rPr lang="en" sz="500">
                <a:solidFill>
                  <a:schemeClr val="dk1"/>
                </a:solidFill>
                <a:latin typeface="Barlow"/>
                <a:ea typeface="Barlow"/>
                <a:cs typeface="Barlow"/>
                <a:sym typeface="Barlow"/>
              </a:rPr>
              <a:t>).</a:t>
            </a:r>
            <a:endParaRPr sz="500">
              <a:solidFill>
                <a:schemeClr val="dk1"/>
              </a:solidFill>
              <a:latin typeface="Barlow"/>
              <a:ea typeface="Barlow"/>
              <a:cs typeface="Barlow"/>
              <a:sym typeface="Barlow"/>
            </a:endParaRPr>
          </a:p>
          <a:p>
            <a:pPr indent="114300" lvl="0" marL="0" rtl="0" algn="l">
              <a:lnSpc>
                <a:spcPct val="120000"/>
              </a:lnSpc>
              <a:spcBef>
                <a:spcPts val="0"/>
              </a:spcBef>
              <a:spcAft>
                <a:spcPts val="0"/>
              </a:spcAft>
              <a:buClr>
                <a:schemeClr val="dk1"/>
              </a:buClr>
              <a:buSzPts val="500"/>
              <a:buFont typeface="Domine"/>
              <a:buNone/>
            </a:pPr>
            <a:r>
              <a:t/>
            </a:r>
            <a:endParaRPr sz="500">
              <a:solidFill>
                <a:schemeClr val="dk1"/>
              </a:solidFill>
              <a:latin typeface="Barlow"/>
              <a:ea typeface="Barlow"/>
              <a:cs typeface="Barlow"/>
              <a:sym typeface="Barlow"/>
            </a:endParaRPr>
          </a:p>
          <a:p>
            <a:pPr indent="114300" lvl="0" marL="0" rtl="0" algn="l">
              <a:lnSpc>
                <a:spcPct val="120000"/>
              </a:lnSpc>
              <a:spcBef>
                <a:spcPts val="0"/>
              </a:spcBef>
              <a:spcAft>
                <a:spcPts val="0"/>
              </a:spcAft>
              <a:buClr>
                <a:schemeClr val="dk1"/>
              </a:buClr>
              <a:buSzPts val="500"/>
              <a:buFont typeface="Domine"/>
              <a:buNone/>
            </a:pPr>
            <a:r>
              <a:rPr lang="en" sz="500">
                <a:solidFill>
                  <a:schemeClr val="dk1"/>
                </a:solidFill>
                <a:latin typeface="Barlow"/>
                <a:ea typeface="Barlow"/>
                <a:cs typeface="Barlow"/>
                <a:sym typeface="Barlow"/>
              </a:rPr>
              <a:t>The correlation of our completed dataset is shown below, using heatmap:</a:t>
            </a:r>
            <a:endParaRPr sz="500">
              <a:solidFill>
                <a:schemeClr val="dk1"/>
              </a:solidFill>
              <a:latin typeface="Barlow"/>
              <a:ea typeface="Barlow"/>
              <a:cs typeface="Barlow"/>
              <a:sym typeface="Barlow"/>
            </a:endParaRPr>
          </a:p>
        </p:txBody>
      </p:sp>
      <p:sp>
        <p:nvSpPr>
          <p:cNvPr id="366" name="Google Shape;366;p41"/>
          <p:cNvSpPr/>
          <p:nvPr/>
        </p:nvSpPr>
        <p:spPr>
          <a:xfrm>
            <a:off x="2753056" y="1067594"/>
            <a:ext cx="1905000" cy="142800"/>
          </a:xfrm>
          <a:prstGeom prst="homePlate">
            <a:avLst>
              <a:gd fmla="val 50000" name="adj"/>
            </a:avLst>
          </a:prstGeom>
          <a:solidFill>
            <a:schemeClr val="dk1"/>
          </a:solidFill>
          <a:ln>
            <a:noFill/>
          </a:ln>
        </p:spPr>
        <p:txBody>
          <a:bodyPr anchorCtr="0" anchor="ctr" bIns="8725" lIns="52375" spcFirstLastPara="1" rIns="17450" wrap="square" tIns="8725">
            <a:noAutofit/>
          </a:bodyPr>
          <a:lstStyle/>
          <a:p>
            <a:pPr indent="0" lvl="0" marL="0" marR="0" rtl="0" algn="l">
              <a:spcBef>
                <a:spcPts val="0"/>
              </a:spcBef>
              <a:spcAft>
                <a:spcPts val="0"/>
              </a:spcAft>
              <a:buClr>
                <a:schemeClr val="lt1"/>
              </a:buClr>
              <a:buSzPts val="700"/>
              <a:buFont typeface="Montserrat"/>
              <a:buNone/>
            </a:pPr>
            <a:r>
              <a:rPr b="1" lang="en" sz="700">
                <a:solidFill>
                  <a:schemeClr val="lt1"/>
                </a:solidFill>
                <a:latin typeface="Barlow"/>
                <a:ea typeface="Barlow"/>
                <a:cs typeface="Barlow"/>
                <a:sym typeface="Barlow"/>
              </a:rPr>
              <a:t>DATA PREPROCESSING</a:t>
            </a:r>
            <a:endParaRPr b="1" sz="300">
              <a:latin typeface="Barlow"/>
              <a:ea typeface="Barlow"/>
              <a:cs typeface="Barlow"/>
              <a:sym typeface="Barlow"/>
            </a:endParaRPr>
          </a:p>
        </p:txBody>
      </p:sp>
      <p:pic>
        <p:nvPicPr>
          <p:cNvPr id="367" name="Google Shape;367;p41"/>
          <p:cNvPicPr preferRelativeResize="0"/>
          <p:nvPr/>
        </p:nvPicPr>
        <p:blipFill>
          <a:blip r:embed="rId4">
            <a:alphaModFix/>
          </a:blip>
          <a:stretch>
            <a:fillRect/>
          </a:stretch>
        </p:blipFill>
        <p:spPr>
          <a:xfrm>
            <a:off x="2789150" y="3287374"/>
            <a:ext cx="1823791" cy="1559700"/>
          </a:xfrm>
          <a:prstGeom prst="rect">
            <a:avLst/>
          </a:prstGeom>
          <a:noFill/>
          <a:ln>
            <a:noFill/>
          </a:ln>
        </p:spPr>
      </p:pic>
      <p:pic>
        <p:nvPicPr>
          <p:cNvPr id="368" name="Google Shape;368;p41"/>
          <p:cNvPicPr preferRelativeResize="0"/>
          <p:nvPr/>
        </p:nvPicPr>
        <p:blipFill>
          <a:blip r:embed="rId5">
            <a:alphaModFix/>
          </a:blip>
          <a:stretch>
            <a:fillRect/>
          </a:stretch>
        </p:blipFill>
        <p:spPr>
          <a:xfrm>
            <a:off x="4933938" y="1032387"/>
            <a:ext cx="1602261" cy="584200"/>
          </a:xfrm>
          <a:prstGeom prst="rect">
            <a:avLst/>
          </a:prstGeom>
          <a:noFill/>
          <a:ln>
            <a:noFill/>
          </a:ln>
        </p:spPr>
      </p:pic>
      <p:pic>
        <p:nvPicPr>
          <p:cNvPr id="369" name="Google Shape;369;p41"/>
          <p:cNvPicPr preferRelativeResize="0"/>
          <p:nvPr/>
        </p:nvPicPr>
        <p:blipFill>
          <a:blip r:embed="rId6">
            <a:alphaModFix/>
          </a:blip>
          <a:stretch>
            <a:fillRect/>
          </a:stretch>
        </p:blipFill>
        <p:spPr>
          <a:xfrm>
            <a:off x="4820137" y="2250162"/>
            <a:ext cx="1941775" cy="1436262"/>
          </a:xfrm>
          <a:prstGeom prst="rect">
            <a:avLst/>
          </a:prstGeom>
          <a:noFill/>
          <a:ln>
            <a:noFill/>
          </a:ln>
        </p:spPr>
      </p:pic>
      <p:sp>
        <p:nvSpPr>
          <p:cNvPr id="370" name="Google Shape;370;p41"/>
          <p:cNvSpPr txBox="1"/>
          <p:nvPr/>
        </p:nvSpPr>
        <p:spPr>
          <a:xfrm>
            <a:off x="4819813" y="3748800"/>
            <a:ext cx="1905000" cy="1325700"/>
          </a:xfrm>
          <a:prstGeom prst="rect">
            <a:avLst/>
          </a:prstGeom>
          <a:noFill/>
          <a:ln>
            <a:noFill/>
          </a:ln>
        </p:spPr>
        <p:txBody>
          <a:bodyPr anchorCtr="0" anchor="t" bIns="8725" lIns="17450" spcFirstLastPara="1" rIns="17450" wrap="square" tIns="8725">
            <a:noAutofit/>
          </a:bodyPr>
          <a:lstStyle/>
          <a:p>
            <a:pPr indent="0" lvl="0" marL="0" marR="0" rtl="0" algn="l">
              <a:lnSpc>
                <a:spcPct val="120000"/>
              </a:lnSpc>
              <a:spcBef>
                <a:spcPts val="0"/>
              </a:spcBef>
              <a:spcAft>
                <a:spcPts val="0"/>
              </a:spcAft>
              <a:buClr>
                <a:schemeClr val="dk1"/>
              </a:buClr>
              <a:buSzPts val="500"/>
              <a:buFont typeface="Domine"/>
              <a:buNone/>
            </a:pPr>
            <a:r>
              <a:rPr b="1" lang="en" sz="500">
                <a:solidFill>
                  <a:schemeClr val="dk1"/>
                </a:solidFill>
                <a:latin typeface="Barlow"/>
                <a:ea typeface="Barlow"/>
                <a:cs typeface="Barlow"/>
                <a:sym typeface="Barlow"/>
              </a:rPr>
              <a:t>Support Vector Machine (SVM)</a:t>
            </a:r>
            <a:endParaRPr b="1" sz="500">
              <a:solidFill>
                <a:schemeClr val="dk1"/>
              </a:solidFill>
              <a:latin typeface="Barlow"/>
              <a:ea typeface="Barlow"/>
              <a:cs typeface="Barlow"/>
              <a:sym typeface="Barlow"/>
            </a:endParaRPr>
          </a:p>
          <a:p>
            <a:pPr indent="0" lvl="0" marL="0" marR="0" rtl="0" algn="l">
              <a:lnSpc>
                <a:spcPct val="120000"/>
              </a:lnSpc>
              <a:spcBef>
                <a:spcPts val="0"/>
              </a:spcBef>
              <a:spcAft>
                <a:spcPts val="0"/>
              </a:spcAft>
              <a:buClr>
                <a:schemeClr val="dk1"/>
              </a:buClr>
              <a:buSzPts val="500"/>
              <a:buFont typeface="Domine"/>
              <a:buNone/>
            </a:pPr>
            <a:r>
              <a:rPr lang="en" sz="500">
                <a:solidFill>
                  <a:schemeClr val="dk1"/>
                </a:solidFill>
                <a:latin typeface="Barlow"/>
                <a:ea typeface="Barlow"/>
                <a:cs typeface="Barlow"/>
                <a:sym typeface="Barlow"/>
              </a:rPr>
              <a:t>Similar to Logistic Regression, SVM is an algorithm used for classification problems. However, in large dataset, SVM performs marginally better and less sensitive to outliers than LR. In our case, this dataset is considered not big, we do not see an improvement in performance when applying SVM. The accuracy of SVM is approximately 64%.</a:t>
            </a:r>
            <a:endParaRPr sz="500">
              <a:solidFill>
                <a:schemeClr val="dk1"/>
              </a:solidFill>
              <a:latin typeface="Barlow"/>
              <a:ea typeface="Barlow"/>
              <a:cs typeface="Barlow"/>
              <a:sym typeface="Barlow"/>
            </a:endParaRPr>
          </a:p>
          <a:p>
            <a:pPr indent="0" lvl="0" marL="0" marR="0" rtl="0" algn="l">
              <a:lnSpc>
                <a:spcPct val="120000"/>
              </a:lnSpc>
              <a:spcBef>
                <a:spcPts val="0"/>
              </a:spcBef>
              <a:spcAft>
                <a:spcPts val="0"/>
              </a:spcAft>
              <a:buClr>
                <a:schemeClr val="dk1"/>
              </a:buClr>
              <a:buSzPts val="500"/>
              <a:buFont typeface="Domine"/>
              <a:buNone/>
            </a:pPr>
            <a:r>
              <a:t/>
            </a:r>
            <a:endParaRPr sz="500">
              <a:solidFill>
                <a:schemeClr val="dk1"/>
              </a:solidFill>
              <a:latin typeface="Barlow"/>
              <a:ea typeface="Barlow"/>
              <a:cs typeface="Barlow"/>
              <a:sym typeface="Barlow"/>
            </a:endParaRPr>
          </a:p>
          <a:p>
            <a:pPr indent="0" lvl="0" marL="0" marR="0" rtl="0" algn="l">
              <a:lnSpc>
                <a:spcPct val="120000"/>
              </a:lnSpc>
              <a:spcBef>
                <a:spcPts val="0"/>
              </a:spcBef>
              <a:spcAft>
                <a:spcPts val="0"/>
              </a:spcAft>
              <a:buClr>
                <a:schemeClr val="dk1"/>
              </a:buClr>
              <a:buSzPts val="500"/>
              <a:buFont typeface="Domine"/>
              <a:buNone/>
            </a:pPr>
            <a:r>
              <a:rPr b="1" lang="en" sz="500">
                <a:solidFill>
                  <a:schemeClr val="dk1"/>
                </a:solidFill>
                <a:latin typeface="Barlow"/>
                <a:ea typeface="Barlow"/>
                <a:cs typeface="Barlow"/>
                <a:sym typeface="Barlow"/>
              </a:rPr>
              <a:t>Neural Networks</a:t>
            </a:r>
            <a:endParaRPr b="1" sz="500">
              <a:solidFill>
                <a:schemeClr val="dk1"/>
              </a:solidFill>
              <a:latin typeface="Barlow"/>
              <a:ea typeface="Barlow"/>
              <a:cs typeface="Barlow"/>
              <a:sym typeface="Barlow"/>
            </a:endParaRPr>
          </a:p>
          <a:p>
            <a:pPr indent="0" lvl="0" marL="0" marR="0" rtl="0" algn="l">
              <a:lnSpc>
                <a:spcPct val="120000"/>
              </a:lnSpc>
              <a:spcBef>
                <a:spcPts val="0"/>
              </a:spcBef>
              <a:spcAft>
                <a:spcPts val="0"/>
              </a:spcAft>
              <a:buClr>
                <a:schemeClr val="dk1"/>
              </a:buClr>
              <a:buSzPts val="500"/>
              <a:buFont typeface="Domine"/>
              <a:buNone/>
            </a:pPr>
            <a:r>
              <a:rPr lang="en" sz="500">
                <a:solidFill>
                  <a:schemeClr val="dk1"/>
                </a:solidFill>
                <a:latin typeface="Barlow"/>
                <a:ea typeface="Barlow"/>
                <a:cs typeface="Barlow"/>
                <a:sym typeface="Barlow"/>
              </a:rPr>
              <a:t>Since we are performing binary classification, a multi-layer perceptron is an appropriate method for such model. We implement a </a:t>
            </a:r>
            <a:r>
              <a:rPr b="1" lang="en" sz="500">
                <a:solidFill>
                  <a:schemeClr val="dk1"/>
                </a:solidFill>
                <a:latin typeface="Barlow"/>
                <a:ea typeface="Barlow"/>
                <a:cs typeface="Barlow"/>
                <a:sym typeface="Barlow"/>
              </a:rPr>
              <a:t>Dense </a:t>
            </a:r>
            <a:r>
              <a:rPr lang="en" sz="500">
                <a:solidFill>
                  <a:schemeClr val="dk1"/>
                </a:solidFill>
                <a:latin typeface="Barlow"/>
                <a:ea typeface="Barlow"/>
                <a:cs typeface="Barlow"/>
                <a:sym typeface="Barlow"/>
              </a:rPr>
              <a:t>layer, which is a connect layer. The first two layers take </a:t>
            </a:r>
            <a:r>
              <a:rPr b="1" lang="en" sz="500">
                <a:solidFill>
                  <a:schemeClr val="dk1"/>
                </a:solidFill>
                <a:latin typeface="Barlow"/>
                <a:ea typeface="Barlow"/>
                <a:cs typeface="Barlow"/>
                <a:sym typeface="Barlow"/>
              </a:rPr>
              <a:t>activation</a:t>
            </a:r>
            <a:r>
              <a:rPr lang="en" sz="500">
                <a:solidFill>
                  <a:schemeClr val="dk1"/>
                </a:solidFill>
                <a:latin typeface="Barlow"/>
                <a:ea typeface="Barlow"/>
                <a:cs typeface="Barlow"/>
                <a:sym typeface="Barlow"/>
              </a:rPr>
              <a:t> argument  </a:t>
            </a:r>
            <a:r>
              <a:rPr b="1" lang="en" sz="500">
                <a:solidFill>
                  <a:schemeClr val="dk1"/>
                </a:solidFill>
                <a:latin typeface="Barlow"/>
                <a:ea typeface="Barlow"/>
                <a:cs typeface="Barlow"/>
                <a:sym typeface="Barlow"/>
              </a:rPr>
              <a:t>‘relu’  </a:t>
            </a:r>
            <a:r>
              <a:rPr lang="en" sz="500">
                <a:solidFill>
                  <a:schemeClr val="dk1"/>
                </a:solidFill>
                <a:latin typeface="Barlow"/>
                <a:ea typeface="Barlow"/>
                <a:cs typeface="Barlow"/>
                <a:sym typeface="Barlow"/>
              </a:rPr>
              <a:t>while the last layer takes ‘</a:t>
            </a:r>
            <a:r>
              <a:rPr b="1" lang="en" sz="500">
                <a:solidFill>
                  <a:schemeClr val="dk1"/>
                </a:solidFill>
                <a:latin typeface="Barlow"/>
                <a:ea typeface="Barlow"/>
                <a:cs typeface="Barlow"/>
                <a:sym typeface="Barlow"/>
              </a:rPr>
              <a:t> stigmoid’ </a:t>
            </a:r>
            <a:r>
              <a:rPr lang="en" sz="500">
                <a:solidFill>
                  <a:schemeClr val="dk1"/>
                </a:solidFill>
                <a:latin typeface="Barlow"/>
                <a:ea typeface="Barlow"/>
                <a:cs typeface="Barlow"/>
                <a:sym typeface="Barlow"/>
              </a:rPr>
              <a:t>. The accuracy of this model is roughly 57%</a:t>
            </a:r>
            <a:endParaRPr sz="500">
              <a:solidFill>
                <a:schemeClr val="dk1"/>
              </a:solidFill>
              <a:latin typeface="Barlow"/>
              <a:ea typeface="Barlow"/>
              <a:cs typeface="Barlow"/>
              <a:sym typeface="Barlow"/>
            </a:endParaRPr>
          </a:p>
          <a:p>
            <a:pPr indent="0" lvl="0" marL="0" marR="0" rtl="0" algn="l">
              <a:lnSpc>
                <a:spcPct val="120000"/>
              </a:lnSpc>
              <a:spcBef>
                <a:spcPts val="0"/>
              </a:spcBef>
              <a:spcAft>
                <a:spcPts val="0"/>
              </a:spcAft>
              <a:buClr>
                <a:schemeClr val="dk1"/>
              </a:buClr>
              <a:buSzPts val="500"/>
              <a:buFont typeface="Domine"/>
              <a:buNone/>
            </a:pPr>
            <a:r>
              <a:t/>
            </a:r>
            <a:endParaRPr sz="500">
              <a:solidFill>
                <a:schemeClr val="dk1"/>
              </a:solidFill>
              <a:latin typeface="Barlow"/>
              <a:ea typeface="Barlow"/>
              <a:cs typeface="Barlow"/>
              <a:sym typeface="Barl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4" name="Shape 374"/>
        <p:cNvGrpSpPr/>
        <p:nvPr/>
      </p:nvGrpSpPr>
      <p:grpSpPr>
        <a:xfrm>
          <a:off x="0" y="0"/>
          <a:ext cx="0" cy="0"/>
          <a:chOff x="0" y="0"/>
          <a:chExt cx="0" cy="0"/>
        </a:xfrm>
      </p:grpSpPr>
      <p:sp>
        <p:nvSpPr>
          <p:cNvPr id="375" name="Google Shape;375;p42"/>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76" name="Google Shape;376;p42"/>
          <p:cNvSpPr txBox="1"/>
          <p:nvPr>
            <p:ph idx="4294967295" type="ctrTitle"/>
          </p:nvPr>
        </p:nvSpPr>
        <p:spPr>
          <a:xfrm>
            <a:off x="1504677" y="569850"/>
            <a:ext cx="72456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9600">
                <a:solidFill>
                  <a:srgbClr val="FFB000"/>
                </a:solidFill>
              </a:rPr>
              <a:t>THANKS!</a:t>
            </a:r>
            <a:endParaRPr sz="9600">
              <a:solidFill>
                <a:srgbClr val="FFB000"/>
              </a:solidFill>
            </a:endParaRPr>
          </a:p>
        </p:txBody>
      </p:sp>
      <p:sp>
        <p:nvSpPr>
          <p:cNvPr id="377" name="Google Shape;377;p42"/>
          <p:cNvSpPr txBox="1"/>
          <p:nvPr>
            <p:ph idx="4294967295" type="subTitle"/>
          </p:nvPr>
        </p:nvSpPr>
        <p:spPr>
          <a:xfrm>
            <a:off x="1557975" y="1777100"/>
            <a:ext cx="7192200" cy="197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27"/>
          <p:cNvSpPr txBox="1"/>
          <p:nvPr>
            <p:ph idx="1" type="body"/>
          </p:nvPr>
        </p:nvSpPr>
        <p:spPr>
          <a:xfrm>
            <a:off x="3731575" y="393525"/>
            <a:ext cx="4713000" cy="4356000"/>
          </a:xfrm>
          <a:prstGeom prst="rect">
            <a:avLst/>
          </a:prstGeom>
        </p:spPr>
        <p:txBody>
          <a:bodyPr anchorCtr="0" anchor="t" bIns="91425" lIns="91425" spcFirstLastPara="1" rIns="91425" wrap="square" tIns="91425">
            <a:noAutofit/>
          </a:bodyPr>
          <a:lstStyle/>
          <a:p>
            <a:pPr indent="-457200" lvl="0" marL="457200" rtl="0" algn="l">
              <a:spcBef>
                <a:spcPts val="600"/>
              </a:spcBef>
              <a:spcAft>
                <a:spcPts val="0"/>
              </a:spcAft>
              <a:buSzPts val="3600"/>
              <a:buAutoNum type="arabicPeriod"/>
            </a:pPr>
            <a:r>
              <a:rPr lang="en"/>
              <a:t>Introduction</a:t>
            </a:r>
            <a:endParaRPr/>
          </a:p>
          <a:p>
            <a:pPr indent="-457200" lvl="0" marL="457200" rtl="0" algn="l">
              <a:spcBef>
                <a:spcPts val="0"/>
              </a:spcBef>
              <a:spcAft>
                <a:spcPts val="0"/>
              </a:spcAft>
              <a:buSzPts val="3600"/>
              <a:buAutoNum type="arabicPeriod"/>
            </a:pPr>
            <a:r>
              <a:rPr lang="en"/>
              <a:t>Data Source</a:t>
            </a:r>
            <a:endParaRPr/>
          </a:p>
          <a:p>
            <a:pPr indent="-457200" lvl="0" marL="457200" rtl="0" algn="l">
              <a:spcBef>
                <a:spcPts val="0"/>
              </a:spcBef>
              <a:spcAft>
                <a:spcPts val="0"/>
              </a:spcAft>
              <a:buSzPts val="3600"/>
              <a:buAutoNum type="arabicPeriod"/>
            </a:pPr>
            <a:r>
              <a:rPr lang="en"/>
              <a:t>Data Overview</a:t>
            </a:r>
            <a:endParaRPr/>
          </a:p>
          <a:p>
            <a:pPr indent="-457200" lvl="0" marL="457200" rtl="0" algn="l">
              <a:spcBef>
                <a:spcPts val="0"/>
              </a:spcBef>
              <a:spcAft>
                <a:spcPts val="0"/>
              </a:spcAft>
              <a:buSzPts val="3600"/>
              <a:buAutoNum type="arabicPeriod"/>
            </a:pPr>
            <a:r>
              <a:rPr lang="en"/>
              <a:t>Model Implementation</a:t>
            </a:r>
            <a:endParaRPr/>
          </a:p>
          <a:p>
            <a:pPr indent="-457200" lvl="0" marL="457200" rtl="0" algn="l">
              <a:spcBef>
                <a:spcPts val="0"/>
              </a:spcBef>
              <a:spcAft>
                <a:spcPts val="0"/>
              </a:spcAft>
              <a:buSzPts val="3600"/>
              <a:buAutoNum type="arabicPeriod"/>
            </a:pPr>
            <a:r>
              <a:rPr lang="en"/>
              <a:t>Report Poster</a:t>
            </a:r>
            <a:endParaRPr/>
          </a:p>
        </p:txBody>
      </p:sp>
      <p:sp>
        <p:nvSpPr>
          <p:cNvPr id="177" name="Google Shape;177;p27"/>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83" name="Google Shape;183;p28"/>
          <p:cNvSpPr txBox="1"/>
          <p:nvPr>
            <p:ph idx="1" type="body"/>
          </p:nvPr>
        </p:nvSpPr>
        <p:spPr>
          <a:xfrm>
            <a:off x="1556325" y="1349151"/>
            <a:ext cx="7085700" cy="3152100"/>
          </a:xfrm>
          <a:prstGeom prst="rect">
            <a:avLst/>
          </a:prstGeom>
        </p:spPr>
        <p:txBody>
          <a:bodyPr anchorCtr="0" anchor="t" bIns="91425" lIns="91425" spcFirstLastPara="1" rIns="91425" wrap="square" tIns="91425">
            <a:noAutofit/>
          </a:bodyPr>
          <a:lstStyle/>
          <a:p>
            <a:pPr indent="-393700" lvl="0" marL="457200" rtl="0" algn="l">
              <a:spcBef>
                <a:spcPts val="600"/>
              </a:spcBef>
              <a:spcAft>
                <a:spcPts val="0"/>
              </a:spcAft>
              <a:buSzPts val="2600"/>
              <a:buChar char="▪"/>
            </a:pPr>
            <a:r>
              <a:rPr lang="en"/>
              <a:t>Our purpose is to utilize machine learning to predict stock trading action (long position/short position) in</a:t>
            </a:r>
            <a:r>
              <a:rPr lang="en"/>
              <a:t> the</a:t>
            </a:r>
            <a:r>
              <a:rPr lang="en"/>
              <a:t> monthly-basis.</a:t>
            </a:r>
            <a:endParaRPr/>
          </a:p>
          <a:p>
            <a:pPr indent="-393700" lvl="0" marL="457200" rtl="0" algn="l">
              <a:spcBef>
                <a:spcPts val="0"/>
              </a:spcBef>
              <a:spcAft>
                <a:spcPts val="0"/>
              </a:spcAft>
              <a:buSzPts val="2600"/>
              <a:buChar char="▪"/>
            </a:pPr>
            <a:r>
              <a:rPr lang="en"/>
              <a:t>Our model is currently applied to a single stock symbol.</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84" name="Google Shape;184;p28"/>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85" name="Google Shape;185;p28"/>
          <p:cNvGrpSpPr/>
          <p:nvPr/>
        </p:nvGrpSpPr>
        <p:grpSpPr>
          <a:xfrm>
            <a:off x="8180944" y="637329"/>
            <a:ext cx="336534" cy="318981"/>
            <a:chOff x="5300400" y="3670175"/>
            <a:chExt cx="421300" cy="399325"/>
          </a:xfrm>
        </p:grpSpPr>
        <p:sp>
          <p:nvSpPr>
            <p:cNvPr id="186" name="Google Shape;186;p28"/>
            <p:cNvSpPr/>
            <p:nvPr/>
          </p:nvSpPr>
          <p:spPr>
            <a:xfrm>
              <a:off x="5300400" y="3708025"/>
              <a:ext cx="421300" cy="267450"/>
            </a:xfrm>
            <a:custGeom>
              <a:rect b="b" l="l" r="r" t="t"/>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5498825" y="3670175"/>
              <a:ext cx="24450" cy="25650"/>
            </a:xfrm>
            <a:custGeom>
              <a:rect b="b" l="l" r="r" t="t"/>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5366325" y="3987675"/>
              <a:ext cx="61100" cy="81825"/>
            </a:xfrm>
            <a:custGeom>
              <a:rect b="b" l="l" r="r" t="t"/>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p:nvPr/>
          </p:nvSpPr>
          <p:spPr>
            <a:xfrm>
              <a:off x="5594700" y="3987675"/>
              <a:ext cx="61075" cy="81825"/>
            </a:xfrm>
            <a:custGeom>
              <a:rect b="b" l="l" r="r" t="t"/>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p:nvPr/>
          </p:nvSpPr>
          <p:spPr>
            <a:xfrm>
              <a:off x="5324825" y="3732450"/>
              <a:ext cx="372475" cy="218600"/>
            </a:xfrm>
            <a:custGeom>
              <a:rect b="b" l="l" r="r" t="t"/>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29"/>
          <p:cNvSpPr txBox="1"/>
          <p:nvPr>
            <p:ph idx="1" type="body"/>
          </p:nvPr>
        </p:nvSpPr>
        <p:spPr>
          <a:xfrm>
            <a:off x="1576275" y="1367325"/>
            <a:ext cx="6739500" cy="100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Stock Price</a:t>
            </a:r>
            <a:endParaRPr/>
          </a:p>
          <a:p>
            <a:pPr indent="-368300" lvl="0" marL="457200" rtl="0" algn="l">
              <a:spcBef>
                <a:spcPts val="600"/>
              </a:spcBef>
              <a:spcAft>
                <a:spcPts val="0"/>
              </a:spcAft>
              <a:buSzPts val="2200"/>
              <a:buChar char="▪"/>
            </a:pPr>
            <a:r>
              <a:rPr lang="en"/>
              <a:t>Alpha Vantage API</a:t>
            </a:r>
            <a:endParaRPr/>
          </a:p>
          <a:p>
            <a:pPr indent="-368300" lvl="0" marL="457200" rtl="0" algn="l">
              <a:spcBef>
                <a:spcPts val="0"/>
              </a:spcBef>
              <a:spcAft>
                <a:spcPts val="0"/>
              </a:spcAft>
              <a:buSzPts val="2200"/>
              <a:buChar char="▪"/>
            </a:pPr>
            <a:r>
              <a:rPr lang="en"/>
              <a:t>Monthly</a:t>
            </a:r>
            <a:endParaRPr/>
          </a:p>
          <a:p>
            <a:pPr indent="-368300" lvl="0" marL="457200" rtl="0" algn="l">
              <a:spcBef>
                <a:spcPts val="0"/>
              </a:spcBef>
              <a:spcAft>
                <a:spcPts val="0"/>
              </a:spcAft>
              <a:buSzPts val="2200"/>
              <a:buChar char="▪"/>
            </a:pPr>
            <a:r>
              <a:rPr lang="en"/>
              <a:t>Since 2000</a:t>
            </a:r>
            <a:endParaRPr/>
          </a:p>
        </p:txBody>
      </p:sp>
      <p:sp>
        <p:nvSpPr>
          <p:cNvPr id="196" name="Google Shape;196;p29"/>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197" name="Google Shape;197;p29"/>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98" name="Google Shape;198;p29"/>
          <p:cNvGrpSpPr/>
          <p:nvPr/>
        </p:nvGrpSpPr>
        <p:grpSpPr>
          <a:xfrm>
            <a:off x="8247163" y="629034"/>
            <a:ext cx="205851" cy="335576"/>
            <a:chOff x="6730350" y="2315900"/>
            <a:chExt cx="257700" cy="420100"/>
          </a:xfrm>
        </p:grpSpPr>
        <p:sp>
          <p:nvSpPr>
            <p:cNvPr id="199" name="Google Shape;199;p29"/>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9"/>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4" name="Google Shape;204;p29"/>
          <p:cNvPicPr preferRelativeResize="0"/>
          <p:nvPr/>
        </p:nvPicPr>
        <p:blipFill>
          <a:blip r:embed="rId4">
            <a:alphaModFix/>
          </a:blip>
          <a:stretch>
            <a:fillRect/>
          </a:stretch>
        </p:blipFill>
        <p:spPr>
          <a:xfrm>
            <a:off x="4951752" y="1446225"/>
            <a:ext cx="3798651" cy="3303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30"/>
          <p:cNvSpPr txBox="1"/>
          <p:nvPr>
            <p:ph idx="1" type="body"/>
          </p:nvPr>
        </p:nvSpPr>
        <p:spPr>
          <a:xfrm>
            <a:off x="1565000" y="1288375"/>
            <a:ext cx="7085400" cy="142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Convert the dataset to classification data</a:t>
            </a:r>
            <a:endParaRPr b="1"/>
          </a:p>
          <a:p>
            <a:pPr indent="-368300" lvl="0" marL="457200" rtl="0" algn="l">
              <a:spcBef>
                <a:spcPts val="600"/>
              </a:spcBef>
              <a:spcAft>
                <a:spcPts val="0"/>
              </a:spcAft>
              <a:buSzPts val="2200"/>
              <a:buChar char="▪"/>
            </a:pPr>
            <a:r>
              <a:rPr lang="en"/>
              <a:t>Long (1) if the stock price increases by a threshold. Short if otherwise.</a:t>
            </a:r>
            <a:endParaRPr/>
          </a:p>
        </p:txBody>
      </p:sp>
      <p:sp>
        <p:nvSpPr>
          <p:cNvPr id="210" name="Google Shape;210;p30"/>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211" name="Google Shape;211;p30"/>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12" name="Google Shape;212;p30"/>
          <p:cNvGrpSpPr/>
          <p:nvPr/>
        </p:nvGrpSpPr>
        <p:grpSpPr>
          <a:xfrm>
            <a:off x="8247163" y="629034"/>
            <a:ext cx="205851" cy="335576"/>
            <a:chOff x="6730350" y="2315900"/>
            <a:chExt cx="257700" cy="420100"/>
          </a:xfrm>
        </p:grpSpPr>
        <p:sp>
          <p:nvSpPr>
            <p:cNvPr id="213" name="Google Shape;213;p30"/>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8" name="Google Shape;218;p30"/>
          <p:cNvPicPr preferRelativeResize="0"/>
          <p:nvPr/>
        </p:nvPicPr>
        <p:blipFill>
          <a:blip r:embed="rId4">
            <a:alphaModFix/>
          </a:blip>
          <a:stretch>
            <a:fillRect/>
          </a:stretch>
        </p:blipFill>
        <p:spPr>
          <a:xfrm>
            <a:off x="1790475" y="2882575"/>
            <a:ext cx="6859924" cy="1425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31"/>
          <p:cNvSpPr txBox="1"/>
          <p:nvPr>
            <p:ph idx="1" type="body"/>
          </p:nvPr>
        </p:nvSpPr>
        <p:spPr>
          <a:xfrm>
            <a:off x="1576275" y="1367325"/>
            <a:ext cx="3093600" cy="130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t>Sentimental Analysis</a:t>
            </a:r>
            <a:endParaRPr b="1"/>
          </a:p>
          <a:p>
            <a:pPr indent="-368300" lvl="0" marL="457200" rtl="0" algn="l">
              <a:spcBef>
                <a:spcPts val="600"/>
              </a:spcBef>
              <a:spcAft>
                <a:spcPts val="0"/>
              </a:spcAft>
              <a:buSzPts val="2200"/>
              <a:buChar char="▪"/>
            </a:pPr>
            <a:r>
              <a:rPr lang="en"/>
              <a:t>New York Times API</a:t>
            </a:r>
            <a:endParaRPr/>
          </a:p>
        </p:txBody>
      </p:sp>
      <p:sp>
        <p:nvSpPr>
          <p:cNvPr id="224" name="Google Shape;224;p31"/>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225" name="Google Shape;225;p31"/>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26" name="Google Shape;226;p31"/>
          <p:cNvGrpSpPr/>
          <p:nvPr/>
        </p:nvGrpSpPr>
        <p:grpSpPr>
          <a:xfrm>
            <a:off x="8247163" y="629034"/>
            <a:ext cx="205851" cy="335576"/>
            <a:chOff x="6730350" y="2315900"/>
            <a:chExt cx="257700" cy="420100"/>
          </a:xfrm>
        </p:grpSpPr>
        <p:sp>
          <p:nvSpPr>
            <p:cNvPr id="227" name="Google Shape;227;p31"/>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1"/>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1"/>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2" name="Google Shape;232;p31"/>
          <p:cNvPicPr preferRelativeResize="0"/>
          <p:nvPr/>
        </p:nvPicPr>
        <p:blipFill>
          <a:blip r:embed="rId4">
            <a:alphaModFix/>
          </a:blip>
          <a:stretch>
            <a:fillRect/>
          </a:stretch>
        </p:blipFill>
        <p:spPr>
          <a:xfrm>
            <a:off x="3038924" y="2460700"/>
            <a:ext cx="5647350" cy="2387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32"/>
          <p:cNvSpPr txBox="1"/>
          <p:nvPr>
            <p:ph idx="4294967295" type="ctrTitle"/>
          </p:nvPr>
        </p:nvSpPr>
        <p:spPr>
          <a:xfrm>
            <a:off x="1701775" y="1659550"/>
            <a:ext cx="70485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9600">
                <a:solidFill>
                  <a:srgbClr val="FFB000"/>
                </a:solidFill>
              </a:rPr>
              <a:t>2,172,712</a:t>
            </a:r>
            <a:endParaRPr sz="9600">
              <a:solidFill>
                <a:srgbClr val="FFB000"/>
              </a:solidFill>
            </a:endParaRPr>
          </a:p>
        </p:txBody>
      </p:sp>
      <p:sp>
        <p:nvSpPr>
          <p:cNvPr id="238" name="Google Shape;238;p32"/>
          <p:cNvSpPr txBox="1"/>
          <p:nvPr>
            <p:ph idx="4294967295" type="subTitle"/>
          </p:nvPr>
        </p:nvSpPr>
        <p:spPr>
          <a:xfrm>
            <a:off x="1701775" y="2763851"/>
            <a:ext cx="70485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headlines</a:t>
            </a:r>
            <a:endParaRPr/>
          </a:p>
        </p:txBody>
      </p:sp>
      <p:sp>
        <p:nvSpPr>
          <p:cNvPr id="239" name="Google Shape;239;p32"/>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40" name="Google Shape;240;p32"/>
          <p:cNvGrpSpPr/>
          <p:nvPr/>
        </p:nvGrpSpPr>
        <p:grpSpPr>
          <a:xfrm>
            <a:off x="1089787" y="666836"/>
            <a:ext cx="361896" cy="265341"/>
            <a:chOff x="4610450" y="3703750"/>
            <a:chExt cx="453050" cy="332175"/>
          </a:xfrm>
        </p:grpSpPr>
        <p:sp>
          <p:nvSpPr>
            <p:cNvPr id="241" name="Google Shape;241;p32"/>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2"/>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33"/>
          <p:cNvSpPr txBox="1"/>
          <p:nvPr>
            <p:ph idx="1" type="body"/>
          </p:nvPr>
        </p:nvSpPr>
        <p:spPr>
          <a:xfrm>
            <a:off x="1576275" y="1367325"/>
            <a:ext cx="2529600" cy="349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t>Sentimental Analysis</a:t>
            </a:r>
            <a:endParaRPr b="1"/>
          </a:p>
          <a:p>
            <a:pPr indent="-317500" lvl="0" marL="457200" rtl="0" algn="l">
              <a:spcBef>
                <a:spcPts val="600"/>
              </a:spcBef>
              <a:spcAft>
                <a:spcPts val="0"/>
              </a:spcAft>
              <a:buSzPts val="1400"/>
              <a:buChar char="▪"/>
            </a:pPr>
            <a:r>
              <a:rPr lang="en" sz="1400"/>
              <a:t>Assign a positive/negative value to each headline.</a:t>
            </a:r>
            <a:endParaRPr sz="1400"/>
          </a:p>
          <a:p>
            <a:pPr indent="-317500" lvl="0" marL="457200" rtl="0" algn="l">
              <a:spcBef>
                <a:spcPts val="0"/>
              </a:spcBef>
              <a:spcAft>
                <a:spcPts val="0"/>
              </a:spcAft>
              <a:buSzPts val="1400"/>
              <a:buChar char="▪"/>
            </a:pPr>
            <a:r>
              <a:rPr lang="en" sz="1400"/>
              <a:t>Calculate the percentage of positive headline each month. </a:t>
            </a:r>
            <a:endParaRPr sz="1400"/>
          </a:p>
        </p:txBody>
      </p:sp>
      <p:sp>
        <p:nvSpPr>
          <p:cNvPr id="248" name="Google Shape;248;p33"/>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249" name="Google Shape;249;p33"/>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50" name="Google Shape;250;p33"/>
          <p:cNvGrpSpPr/>
          <p:nvPr/>
        </p:nvGrpSpPr>
        <p:grpSpPr>
          <a:xfrm>
            <a:off x="8247163" y="629034"/>
            <a:ext cx="205851" cy="335576"/>
            <a:chOff x="6730350" y="2315900"/>
            <a:chExt cx="257700" cy="420100"/>
          </a:xfrm>
        </p:grpSpPr>
        <p:sp>
          <p:nvSpPr>
            <p:cNvPr id="251" name="Google Shape;251;p33"/>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3"/>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3"/>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3"/>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3"/>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6" name="Google Shape;256;p33"/>
          <p:cNvPicPr preferRelativeResize="0"/>
          <p:nvPr/>
        </p:nvPicPr>
        <p:blipFill>
          <a:blip r:embed="rId4">
            <a:alphaModFix/>
          </a:blip>
          <a:stretch>
            <a:fillRect/>
          </a:stretch>
        </p:blipFill>
        <p:spPr>
          <a:xfrm>
            <a:off x="4105875" y="1579550"/>
            <a:ext cx="4451076" cy="2957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34"/>
          <p:cNvSpPr txBox="1"/>
          <p:nvPr>
            <p:ph idx="1" type="body"/>
          </p:nvPr>
        </p:nvSpPr>
        <p:spPr>
          <a:xfrm>
            <a:off x="1576275" y="1367325"/>
            <a:ext cx="2529600" cy="349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t>Sentimental Analysis</a:t>
            </a:r>
            <a:endParaRPr b="1"/>
          </a:p>
          <a:p>
            <a:pPr indent="-317500" lvl="0" marL="457200" rtl="0" algn="l">
              <a:spcBef>
                <a:spcPts val="600"/>
              </a:spcBef>
              <a:spcAft>
                <a:spcPts val="0"/>
              </a:spcAft>
              <a:buSzPts val="1400"/>
              <a:buChar char="▪"/>
            </a:pPr>
            <a:r>
              <a:rPr lang="en" sz="1400"/>
              <a:t>Pick out the headline related to the stock symbol.</a:t>
            </a:r>
            <a:endParaRPr sz="1400"/>
          </a:p>
          <a:p>
            <a:pPr indent="-317500" lvl="0" marL="457200" rtl="0" algn="l">
              <a:spcBef>
                <a:spcPts val="0"/>
              </a:spcBef>
              <a:spcAft>
                <a:spcPts val="0"/>
              </a:spcAft>
              <a:buSzPts val="1400"/>
              <a:buChar char="▪"/>
            </a:pPr>
            <a:r>
              <a:rPr lang="en" sz="1400"/>
              <a:t>Assign a positive/negative value to each headline.</a:t>
            </a:r>
            <a:endParaRPr sz="1400"/>
          </a:p>
          <a:p>
            <a:pPr indent="-317500" lvl="0" marL="457200" rtl="0" algn="l">
              <a:spcBef>
                <a:spcPts val="0"/>
              </a:spcBef>
              <a:spcAft>
                <a:spcPts val="0"/>
              </a:spcAft>
              <a:buSzPts val="1400"/>
              <a:buChar char="▪"/>
            </a:pPr>
            <a:r>
              <a:rPr lang="en" sz="1400"/>
              <a:t>Count the number of company appearance on news.</a:t>
            </a:r>
            <a:endParaRPr sz="1400"/>
          </a:p>
          <a:p>
            <a:pPr indent="-317500" lvl="0" marL="457200" rtl="0" algn="l">
              <a:spcBef>
                <a:spcPts val="0"/>
              </a:spcBef>
              <a:spcAft>
                <a:spcPts val="0"/>
              </a:spcAft>
              <a:buSzPts val="1400"/>
              <a:buChar char="▪"/>
            </a:pPr>
            <a:r>
              <a:rPr lang="en" sz="1400"/>
              <a:t>Calculate the percentage of positive </a:t>
            </a:r>
            <a:r>
              <a:rPr lang="en" sz="1400"/>
              <a:t>appearance </a:t>
            </a:r>
            <a:r>
              <a:rPr lang="en" sz="1400"/>
              <a:t>each month. </a:t>
            </a:r>
            <a:endParaRPr sz="1400"/>
          </a:p>
          <a:p>
            <a:pPr indent="-317500" lvl="0" marL="457200" rtl="0" algn="l">
              <a:spcBef>
                <a:spcPts val="0"/>
              </a:spcBef>
              <a:spcAft>
                <a:spcPts val="0"/>
              </a:spcAft>
              <a:buSzPts val="1400"/>
              <a:buChar char="▪"/>
            </a:pPr>
            <a:r>
              <a:t/>
            </a:r>
            <a:endParaRPr sz="1400"/>
          </a:p>
        </p:txBody>
      </p:sp>
      <p:sp>
        <p:nvSpPr>
          <p:cNvPr id="262" name="Google Shape;262;p34"/>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263" name="Google Shape;263;p34"/>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64" name="Google Shape;264;p34"/>
          <p:cNvGrpSpPr/>
          <p:nvPr/>
        </p:nvGrpSpPr>
        <p:grpSpPr>
          <a:xfrm>
            <a:off x="8247163" y="629034"/>
            <a:ext cx="205851" cy="335576"/>
            <a:chOff x="6730350" y="2315900"/>
            <a:chExt cx="257700" cy="420100"/>
          </a:xfrm>
        </p:grpSpPr>
        <p:sp>
          <p:nvSpPr>
            <p:cNvPr id="265" name="Google Shape;265;p34"/>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4"/>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4"/>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4"/>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4"/>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0" name="Google Shape;270;p34"/>
          <p:cNvPicPr preferRelativeResize="0"/>
          <p:nvPr/>
        </p:nvPicPr>
        <p:blipFill>
          <a:blip r:embed="rId4">
            <a:alphaModFix/>
          </a:blip>
          <a:stretch>
            <a:fillRect/>
          </a:stretch>
        </p:blipFill>
        <p:spPr>
          <a:xfrm>
            <a:off x="4664350" y="1284900"/>
            <a:ext cx="3844122" cy="379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ss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