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5143500" type="screen16x9"/>
  <p:notesSz cx="6858000" cy="9144000"/>
  <p:embeddedFontLst>
    <p:embeddedFont>
      <p:font typeface="Bree Serif" panose="020B0604020202020204" charset="0"/>
      <p:regular r:id="rId17"/>
    </p:embeddedFont>
    <p:embeddedFont>
      <p:font typeface="Didact Gothic" panose="020B0604020202020204" charset="0"/>
      <p:regular r:id="rId18"/>
    </p:embeddedFont>
    <p:embeddedFont>
      <p:font typeface="Roboto" panose="020B0604020202020204" charset="0"/>
      <p:regular r:id="rId19"/>
      <p:bold r:id="rId20"/>
      <p:italic r:id="rId21"/>
      <p:boldItalic r:id="rId22"/>
    </p:embeddedFont>
    <p:embeddedFont>
      <p:font typeface="Roboto Black" panose="020B0604020202020204" charset="0"/>
      <p:bold r:id="rId23"/>
      <p:boldItalic r:id="rId24"/>
    </p:embeddedFont>
    <p:embeddedFont>
      <p:font typeface="Roboto Light" panose="020B0604020202020204" charset="0"/>
      <p:regular r:id="rId25"/>
      <p:bold r:id="rId26"/>
      <p:italic r:id="rId27"/>
      <p:boldItalic r:id="rId28"/>
    </p:embeddedFont>
    <p:embeddedFont>
      <p:font typeface="Roboto Mono Thin" panose="020B0604020202020204" charset="0"/>
      <p:regular r:id="rId29"/>
      <p:bold r:id="rId30"/>
      <p:italic r:id="rId31"/>
      <p:boldItalic r:id="rId32"/>
    </p:embeddedFont>
    <p:embeddedFont>
      <p:font typeface="Roboto Thin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6c434ac00c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6c434ac00c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5bbcd31a2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5bbcd31a2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6c434ac00c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6c434ac00c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6c434ac00c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6c434ac00c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bb3dc62fd_0_1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bb3dc62fd_0_1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6c434ac00c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6c434ac00c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6c434ac00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6c434ac00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6c434ac00c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6c434ac00c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2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ctrTitle" idx="3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title" idx="4" hasCustomPrompt="1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title" idx="5" hasCustomPrompt="1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 idx="6" hasCustomPrompt="1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>
            <a:spLocks noGrp="1"/>
          </p:cNvSpPr>
          <p:nvPr>
            <p:ph type="ctrTitle" idx="7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marL="914400" lvl="1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TITLE_1_1_2_1_1_1">
    <p:bg>
      <p:bgPr>
        <a:solidFill>
          <a:srgbClr val="48FFD5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marL="914400" lvl="1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marL="1371600" lvl="2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marL="1828800" lvl="3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marL="2286000" lvl="4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marL="2743200" lvl="5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marL="3200400" lvl="6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marL="3657600" lvl="7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marL="4114800" lvl="8" indent="-2794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sz="3000" b="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ctrTitle"/>
          </p:nvPr>
        </p:nvSpPr>
        <p:spPr>
          <a:xfrm>
            <a:off x="4903750" y="468225"/>
            <a:ext cx="39573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solidFill>
                  <a:srgbClr val="FFFFFF"/>
                </a:solidFill>
              </a:rPr>
              <a:t>WEB PROJECT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8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8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8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8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8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8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8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8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8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8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8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8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8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8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8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8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8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8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8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8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8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8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8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8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8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8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8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8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8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8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8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8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8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8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8"/>
          <p:cNvSpPr txBox="1"/>
          <p:nvPr/>
        </p:nvSpPr>
        <p:spPr>
          <a:xfrm>
            <a:off x="5398850" y="985550"/>
            <a:ext cx="3842100" cy="10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solidFill>
                  <a:srgbClr val="1EFFC1"/>
                </a:solidFill>
                <a:latin typeface="Roboto Black"/>
                <a:ea typeface="Roboto Black"/>
                <a:cs typeface="Roboto Black"/>
                <a:sym typeface="Roboto Black"/>
              </a:rPr>
              <a:t>PIZZA SHOP</a:t>
            </a:r>
            <a:endParaRPr sz="4000">
              <a:solidFill>
                <a:srgbClr val="1EFFC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grpSp>
        <p:nvGrpSpPr>
          <p:cNvPr id="206" name="Google Shape;206;p18"/>
          <p:cNvGrpSpPr/>
          <p:nvPr/>
        </p:nvGrpSpPr>
        <p:grpSpPr>
          <a:xfrm rot="-7949268">
            <a:off x="5107121" y="3257990"/>
            <a:ext cx="1951108" cy="1917005"/>
            <a:chOff x="462200" y="569000"/>
            <a:chExt cx="1901650" cy="1882775"/>
          </a:xfrm>
        </p:grpSpPr>
        <p:sp>
          <p:nvSpPr>
            <p:cNvPr id="207" name="Google Shape;207;p18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8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8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8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18"/>
          <p:cNvGrpSpPr/>
          <p:nvPr/>
        </p:nvGrpSpPr>
        <p:grpSpPr>
          <a:xfrm rot="-5435850">
            <a:off x="5566687" y="2252607"/>
            <a:ext cx="1951199" cy="1917042"/>
            <a:chOff x="462200" y="569000"/>
            <a:chExt cx="1901650" cy="1882775"/>
          </a:xfrm>
        </p:grpSpPr>
        <p:sp>
          <p:nvSpPr>
            <p:cNvPr id="212" name="Google Shape;212;p18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8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8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18"/>
          <p:cNvGrpSpPr/>
          <p:nvPr/>
        </p:nvGrpSpPr>
        <p:grpSpPr>
          <a:xfrm rot="-2865923">
            <a:off x="6616086" y="1824088"/>
            <a:ext cx="1950967" cy="1917142"/>
            <a:chOff x="462200" y="569000"/>
            <a:chExt cx="1901650" cy="1882775"/>
          </a:xfrm>
        </p:grpSpPr>
        <p:sp>
          <p:nvSpPr>
            <p:cNvPr id="217" name="Google Shape;217;p18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28"/>
          <p:cNvSpPr txBox="1">
            <a:spLocks noGrp="1"/>
          </p:cNvSpPr>
          <p:nvPr>
            <p:ph type="ctrTitle"/>
          </p:nvPr>
        </p:nvSpPr>
        <p:spPr>
          <a:xfrm>
            <a:off x="4893700" y="1165725"/>
            <a:ext cx="3530400" cy="117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solidFill>
                  <a:srgbClr val="1EFFC1"/>
                </a:solidFill>
              </a:rPr>
              <a:t>ERD</a:t>
            </a:r>
            <a:endParaRPr sz="4000">
              <a:solidFill>
                <a:srgbClr val="1EFFC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solidFill>
                  <a:srgbClr val="1EFFC1"/>
                </a:solidFill>
              </a:rPr>
              <a:t>DIAGRAM</a:t>
            </a:r>
            <a:endParaRPr sz="4000">
              <a:solidFill>
                <a:srgbClr val="1EFFC1"/>
              </a:solidFill>
            </a:endParaRPr>
          </a:p>
        </p:txBody>
      </p:sp>
      <p:sp>
        <p:nvSpPr>
          <p:cNvPr id="765" name="Google Shape;765;p28"/>
          <p:cNvSpPr txBox="1">
            <a:spLocks noGrp="1"/>
          </p:cNvSpPr>
          <p:nvPr>
            <p:ph type="subTitle" idx="1"/>
          </p:nvPr>
        </p:nvSpPr>
        <p:spPr>
          <a:xfrm>
            <a:off x="4930150" y="2348625"/>
            <a:ext cx="15120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7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66" name="Google Shape;766;p28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7" name="Google Shape;767;p28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28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28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28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28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28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28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28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28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28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28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28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28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28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28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28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28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28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28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28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28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28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rgbClr val="2E31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28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28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28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28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28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28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28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28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rgbClr val="2E31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28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28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rgbClr val="2E31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28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28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28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28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28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28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28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28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28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28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28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28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28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28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rgbClr val="2E31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28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4" name="Google Shape;814;p28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815" name="Google Shape;815;p28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816" name="Google Shape;816;p28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817" name="Google Shape;817;p28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818" name="Google Shape;818;p28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8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8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8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28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823" name="Google Shape;823;p28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8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8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8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7" name="Google Shape;827;p28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828" name="Google Shape;828;p28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8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8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8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8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833;p28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834" name="Google Shape;834;p28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8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8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8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8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8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8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29"/>
          <p:cNvSpPr/>
          <p:nvPr/>
        </p:nvSpPr>
        <p:spPr>
          <a:xfrm>
            <a:off x="1229360" y="1496750"/>
            <a:ext cx="6847840" cy="33102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2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ERD DIAGRAM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847" name="Google Shape;847;p29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311890" y="1537532"/>
            <a:ext cx="6684030" cy="322863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3" name="Google Shape;853;p30"/>
          <p:cNvGrpSpPr/>
          <p:nvPr/>
        </p:nvGrpSpPr>
        <p:grpSpPr>
          <a:xfrm>
            <a:off x="1110251" y="1395327"/>
            <a:ext cx="2342144" cy="1664528"/>
            <a:chOff x="160325" y="221250"/>
            <a:chExt cx="7199950" cy="5116900"/>
          </a:xfrm>
        </p:grpSpPr>
        <p:sp>
          <p:nvSpPr>
            <p:cNvPr id="854" name="Google Shape;854;p30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0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0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8" name="Google Shape;858;p30"/>
          <p:cNvSpPr txBox="1">
            <a:spLocks noGrp="1"/>
          </p:cNvSpPr>
          <p:nvPr>
            <p:ph type="ctrTitle"/>
          </p:nvPr>
        </p:nvSpPr>
        <p:spPr>
          <a:xfrm>
            <a:off x="4893700" y="1165725"/>
            <a:ext cx="3530400" cy="117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solidFill>
                  <a:srgbClr val="1EFFC1"/>
                </a:solidFill>
              </a:rPr>
              <a:t>WORK</a:t>
            </a:r>
            <a:endParaRPr sz="4000">
              <a:solidFill>
                <a:srgbClr val="1EFFC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solidFill>
                  <a:srgbClr val="1EFFC1"/>
                </a:solidFill>
              </a:rPr>
              <a:t>ASSIGNMENT</a:t>
            </a:r>
            <a:endParaRPr sz="4000">
              <a:solidFill>
                <a:srgbClr val="1EFFC1"/>
              </a:solidFill>
            </a:endParaRPr>
          </a:p>
        </p:txBody>
      </p:sp>
      <p:sp>
        <p:nvSpPr>
          <p:cNvPr id="859" name="Google Shape;859;p30"/>
          <p:cNvSpPr txBox="1">
            <a:spLocks noGrp="1"/>
          </p:cNvSpPr>
          <p:nvPr>
            <p:ph type="subTitle" idx="1"/>
          </p:nvPr>
        </p:nvSpPr>
        <p:spPr>
          <a:xfrm>
            <a:off x="4930150" y="2348625"/>
            <a:ext cx="15120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7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60" name="Google Shape;860;p30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31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OUR TIMELINE</a:t>
            </a:r>
            <a:endParaRPr/>
          </a:p>
        </p:txBody>
      </p:sp>
      <p:sp>
        <p:nvSpPr>
          <p:cNvPr id="866" name="Google Shape;866;p31"/>
          <p:cNvSpPr/>
          <p:nvPr/>
        </p:nvSpPr>
        <p:spPr>
          <a:xfrm>
            <a:off x="2293016" y="2645636"/>
            <a:ext cx="4557964" cy="779241"/>
          </a:xfrm>
          <a:custGeom>
            <a:avLst/>
            <a:gdLst/>
            <a:ahLst/>
            <a:cxnLst/>
            <a:rect l="l" t="t" r="r" b="b"/>
            <a:pathLst>
              <a:path w="285542" h="48817" extrusionOk="0">
                <a:moveTo>
                  <a:pt x="281108" y="21018"/>
                </a:moveTo>
                <a:cubicBezTo>
                  <a:pt x="279335" y="21018"/>
                  <a:pt x="277927" y="22322"/>
                  <a:pt x="277771" y="24095"/>
                </a:cubicBezTo>
                <a:lnTo>
                  <a:pt x="266766" y="24095"/>
                </a:lnTo>
                <a:cubicBezTo>
                  <a:pt x="266505" y="22479"/>
                  <a:pt x="264576" y="21853"/>
                  <a:pt x="263428" y="22896"/>
                </a:cubicBezTo>
                <a:cubicBezTo>
                  <a:pt x="262229" y="23991"/>
                  <a:pt x="262750" y="25921"/>
                  <a:pt x="264263" y="26338"/>
                </a:cubicBezTo>
                <a:cubicBezTo>
                  <a:pt x="263272" y="38646"/>
                  <a:pt x="252998" y="48138"/>
                  <a:pt x="240637" y="48138"/>
                </a:cubicBezTo>
                <a:cubicBezTo>
                  <a:pt x="228277" y="48138"/>
                  <a:pt x="218002" y="38646"/>
                  <a:pt x="216959" y="26338"/>
                </a:cubicBezTo>
                <a:cubicBezTo>
                  <a:pt x="218472" y="25921"/>
                  <a:pt x="218993" y="23991"/>
                  <a:pt x="217794" y="22948"/>
                </a:cubicBezTo>
                <a:cubicBezTo>
                  <a:pt x="216646" y="21853"/>
                  <a:pt x="214769" y="22479"/>
                  <a:pt x="214508" y="24095"/>
                </a:cubicBezTo>
                <a:lnTo>
                  <a:pt x="201835" y="24095"/>
                </a:lnTo>
                <a:cubicBezTo>
                  <a:pt x="201678" y="23157"/>
                  <a:pt x="200896" y="22479"/>
                  <a:pt x="200009" y="22427"/>
                </a:cubicBezTo>
                <a:cubicBezTo>
                  <a:pt x="198966" y="9753"/>
                  <a:pt x="188379" y="1"/>
                  <a:pt x="175654" y="1"/>
                </a:cubicBezTo>
                <a:cubicBezTo>
                  <a:pt x="162980" y="1"/>
                  <a:pt x="152393" y="9753"/>
                  <a:pt x="151350" y="22427"/>
                </a:cubicBezTo>
                <a:cubicBezTo>
                  <a:pt x="150411" y="22479"/>
                  <a:pt x="149681" y="23157"/>
                  <a:pt x="149525" y="24095"/>
                </a:cubicBezTo>
                <a:lnTo>
                  <a:pt x="136903" y="24095"/>
                </a:lnTo>
                <a:cubicBezTo>
                  <a:pt x="136643" y="22479"/>
                  <a:pt x="134765" y="21853"/>
                  <a:pt x="133566" y="22896"/>
                </a:cubicBezTo>
                <a:cubicBezTo>
                  <a:pt x="132418" y="23991"/>
                  <a:pt x="132888" y="25921"/>
                  <a:pt x="134400" y="26338"/>
                </a:cubicBezTo>
                <a:cubicBezTo>
                  <a:pt x="133409" y="38646"/>
                  <a:pt x="123135" y="48138"/>
                  <a:pt x="110774" y="48138"/>
                </a:cubicBezTo>
                <a:cubicBezTo>
                  <a:pt x="98414" y="48138"/>
                  <a:pt x="88088" y="38646"/>
                  <a:pt x="87097" y="26338"/>
                </a:cubicBezTo>
                <a:cubicBezTo>
                  <a:pt x="88609" y="25921"/>
                  <a:pt x="89131" y="23991"/>
                  <a:pt x="87931" y="22896"/>
                </a:cubicBezTo>
                <a:cubicBezTo>
                  <a:pt x="86732" y="21853"/>
                  <a:pt x="84854" y="22479"/>
                  <a:pt x="84593" y="24095"/>
                </a:cubicBezTo>
                <a:lnTo>
                  <a:pt x="71972" y="24095"/>
                </a:lnTo>
                <a:cubicBezTo>
                  <a:pt x="71816" y="23157"/>
                  <a:pt x="71033" y="22479"/>
                  <a:pt x="70095" y="22427"/>
                </a:cubicBezTo>
                <a:cubicBezTo>
                  <a:pt x="68999" y="9805"/>
                  <a:pt x="58464" y="157"/>
                  <a:pt x="45791" y="157"/>
                </a:cubicBezTo>
                <a:cubicBezTo>
                  <a:pt x="33170" y="157"/>
                  <a:pt x="22635" y="9805"/>
                  <a:pt x="21539" y="22427"/>
                </a:cubicBezTo>
                <a:cubicBezTo>
                  <a:pt x="20601" y="22479"/>
                  <a:pt x="19818" y="23157"/>
                  <a:pt x="19662" y="24095"/>
                </a:cubicBezTo>
                <a:lnTo>
                  <a:pt x="6728" y="24095"/>
                </a:lnTo>
                <a:cubicBezTo>
                  <a:pt x="6311" y="19767"/>
                  <a:pt x="0" y="20132"/>
                  <a:pt x="0" y="24408"/>
                </a:cubicBezTo>
                <a:cubicBezTo>
                  <a:pt x="0" y="28633"/>
                  <a:pt x="6311" y="28998"/>
                  <a:pt x="6728" y="24721"/>
                </a:cubicBezTo>
                <a:lnTo>
                  <a:pt x="19662" y="24721"/>
                </a:lnTo>
                <a:cubicBezTo>
                  <a:pt x="19871" y="26286"/>
                  <a:pt x="21800" y="26964"/>
                  <a:pt x="23000" y="25869"/>
                </a:cubicBezTo>
                <a:cubicBezTo>
                  <a:pt x="24147" y="24826"/>
                  <a:pt x="23678" y="22844"/>
                  <a:pt x="22113" y="22479"/>
                </a:cubicBezTo>
                <a:cubicBezTo>
                  <a:pt x="23104" y="10118"/>
                  <a:pt x="33431" y="626"/>
                  <a:pt x="45791" y="626"/>
                </a:cubicBezTo>
                <a:cubicBezTo>
                  <a:pt x="58151" y="626"/>
                  <a:pt x="68478" y="10118"/>
                  <a:pt x="69469" y="22479"/>
                </a:cubicBezTo>
                <a:cubicBezTo>
                  <a:pt x="67904" y="22896"/>
                  <a:pt x="67435" y="24826"/>
                  <a:pt x="68634" y="25869"/>
                </a:cubicBezTo>
                <a:cubicBezTo>
                  <a:pt x="69834" y="26964"/>
                  <a:pt x="71711" y="26286"/>
                  <a:pt x="71972" y="24721"/>
                </a:cubicBezTo>
                <a:lnTo>
                  <a:pt x="84593" y="24721"/>
                </a:lnTo>
                <a:cubicBezTo>
                  <a:pt x="84750" y="25608"/>
                  <a:pt x="85480" y="26338"/>
                  <a:pt x="86419" y="26390"/>
                </a:cubicBezTo>
                <a:cubicBezTo>
                  <a:pt x="87462" y="39064"/>
                  <a:pt x="98049" y="48764"/>
                  <a:pt x="110722" y="48764"/>
                </a:cubicBezTo>
                <a:cubicBezTo>
                  <a:pt x="123448" y="48764"/>
                  <a:pt x="133983" y="39064"/>
                  <a:pt x="135026" y="26390"/>
                </a:cubicBezTo>
                <a:cubicBezTo>
                  <a:pt x="135965" y="26338"/>
                  <a:pt x="136747" y="25660"/>
                  <a:pt x="136903" y="24721"/>
                </a:cubicBezTo>
                <a:lnTo>
                  <a:pt x="149525" y="24721"/>
                </a:lnTo>
                <a:cubicBezTo>
                  <a:pt x="149785" y="26286"/>
                  <a:pt x="151663" y="26964"/>
                  <a:pt x="152862" y="25869"/>
                </a:cubicBezTo>
                <a:cubicBezTo>
                  <a:pt x="154010" y="24826"/>
                  <a:pt x="153540" y="22896"/>
                  <a:pt x="152028" y="22479"/>
                </a:cubicBezTo>
                <a:cubicBezTo>
                  <a:pt x="153019" y="10118"/>
                  <a:pt x="163293" y="626"/>
                  <a:pt x="175706" y="626"/>
                </a:cubicBezTo>
                <a:cubicBezTo>
                  <a:pt x="188066" y="626"/>
                  <a:pt x="198393" y="10118"/>
                  <a:pt x="199384" y="22479"/>
                </a:cubicBezTo>
                <a:cubicBezTo>
                  <a:pt x="197819" y="22844"/>
                  <a:pt x="197350" y="24826"/>
                  <a:pt x="198497" y="25869"/>
                </a:cubicBezTo>
                <a:cubicBezTo>
                  <a:pt x="199696" y="26964"/>
                  <a:pt x="201574" y="26286"/>
                  <a:pt x="201835" y="24721"/>
                </a:cubicBezTo>
                <a:lnTo>
                  <a:pt x="214508" y="24721"/>
                </a:lnTo>
                <a:cubicBezTo>
                  <a:pt x="214612" y="25660"/>
                  <a:pt x="215395" y="26338"/>
                  <a:pt x="216333" y="26390"/>
                </a:cubicBezTo>
                <a:cubicBezTo>
                  <a:pt x="217377" y="39064"/>
                  <a:pt x="227964" y="48816"/>
                  <a:pt x="240637" y="48816"/>
                </a:cubicBezTo>
                <a:cubicBezTo>
                  <a:pt x="253363" y="48816"/>
                  <a:pt x="263898" y="39064"/>
                  <a:pt x="264941" y="26390"/>
                </a:cubicBezTo>
                <a:cubicBezTo>
                  <a:pt x="265879" y="26338"/>
                  <a:pt x="266610" y="25660"/>
                  <a:pt x="266766" y="24721"/>
                </a:cubicBezTo>
                <a:lnTo>
                  <a:pt x="277771" y="24721"/>
                </a:lnTo>
                <a:cubicBezTo>
                  <a:pt x="278083" y="27642"/>
                  <a:pt x="281682" y="28789"/>
                  <a:pt x="283612" y="26651"/>
                </a:cubicBezTo>
                <a:cubicBezTo>
                  <a:pt x="285541" y="24461"/>
                  <a:pt x="284029" y="21018"/>
                  <a:pt x="281108" y="21018"/>
                </a:cubicBezTo>
                <a:close/>
              </a:path>
            </a:pathLst>
          </a:custGeom>
          <a:solidFill>
            <a:srgbClr val="F6F6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31"/>
          <p:cNvSpPr/>
          <p:nvPr/>
        </p:nvSpPr>
        <p:spPr>
          <a:xfrm>
            <a:off x="2707594" y="2718904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1" y="39637"/>
                  <a:pt x="39637" y="30771"/>
                  <a:pt x="39637" y="19818"/>
                </a:cubicBezTo>
                <a:cubicBezTo>
                  <a:pt x="39637" y="8866"/>
                  <a:pt x="30771" y="0"/>
                  <a:pt x="1981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31"/>
          <p:cNvSpPr/>
          <p:nvPr/>
        </p:nvSpPr>
        <p:spPr>
          <a:xfrm>
            <a:off x="2963999" y="2667282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3756" y="1"/>
                </a:moveTo>
                <a:lnTo>
                  <a:pt x="1" y="3599"/>
                </a:lnTo>
                <a:lnTo>
                  <a:pt x="7511" y="3599"/>
                </a:lnTo>
                <a:lnTo>
                  <a:pt x="375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31"/>
          <p:cNvSpPr/>
          <p:nvPr/>
        </p:nvSpPr>
        <p:spPr>
          <a:xfrm>
            <a:off x="2959003" y="2002124"/>
            <a:ext cx="129887" cy="129871"/>
          </a:xfrm>
          <a:custGeom>
            <a:avLst/>
            <a:gdLst/>
            <a:ahLst/>
            <a:cxnLst/>
            <a:rect l="l" t="t" r="r" b="b"/>
            <a:pathLst>
              <a:path w="8137" h="8136" extrusionOk="0">
                <a:moveTo>
                  <a:pt x="4069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069" y="8136"/>
                </a:cubicBezTo>
                <a:cubicBezTo>
                  <a:pt x="6312" y="8136"/>
                  <a:pt x="8137" y="6311"/>
                  <a:pt x="8137" y="4068"/>
                </a:cubicBezTo>
                <a:cubicBezTo>
                  <a:pt x="8137" y="1825"/>
                  <a:pt x="6312" y="0"/>
                  <a:pt x="406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31"/>
          <p:cNvSpPr/>
          <p:nvPr/>
        </p:nvSpPr>
        <p:spPr>
          <a:xfrm>
            <a:off x="2987320" y="2030426"/>
            <a:ext cx="73268" cy="73268"/>
          </a:xfrm>
          <a:custGeom>
            <a:avLst/>
            <a:gdLst/>
            <a:ahLst/>
            <a:cxnLst/>
            <a:rect l="l" t="t" r="r" b="b"/>
            <a:pathLst>
              <a:path w="4590" h="4590" extrusionOk="0">
                <a:moveTo>
                  <a:pt x="2295" y="0"/>
                </a:moveTo>
                <a:cubicBezTo>
                  <a:pt x="1043" y="0"/>
                  <a:pt x="0" y="1043"/>
                  <a:pt x="0" y="2295"/>
                </a:cubicBezTo>
                <a:cubicBezTo>
                  <a:pt x="0" y="3547"/>
                  <a:pt x="1043" y="4590"/>
                  <a:pt x="2295" y="4590"/>
                </a:cubicBezTo>
                <a:cubicBezTo>
                  <a:pt x="3547" y="4590"/>
                  <a:pt x="4590" y="3547"/>
                  <a:pt x="4590" y="2295"/>
                </a:cubicBezTo>
                <a:cubicBezTo>
                  <a:pt x="4590" y="1043"/>
                  <a:pt x="3547" y="0"/>
                  <a:pt x="2295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31"/>
          <p:cNvSpPr/>
          <p:nvPr/>
        </p:nvSpPr>
        <p:spPr>
          <a:xfrm>
            <a:off x="3023938" y="2122003"/>
            <a:ext cx="16" cy="617717"/>
          </a:xfrm>
          <a:custGeom>
            <a:avLst/>
            <a:gdLst/>
            <a:ahLst/>
            <a:cxnLst/>
            <a:rect l="l" t="t" r="r" b="b"/>
            <a:pathLst>
              <a:path w="1" h="38698" fill="none" extrusionOk="0">
                <a:moveTo>
                  <a:pt x="1" y="38698"/>
                </a:moveTo>
                <a:lnTo>
                  <a:pt x="1" y="0"/>
                </a:lnTo>
              </a:path>
            </a:pathLst>
          </a:custGeom>
          <a:solidFill>
            <a:srgbClr val="48FFD5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31"/>
          <p:cNvSpPr/>
          <p:nvPr/>
        </p:nvSpPr>
        <p:spPr>
          <a:xfrm>
            <a:off x="2793344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31"/>
          <p:cNvSpPr/>
          <p:nvPr/>
        </p:nvSpPr>
        <p:spPr>
          <a:xfrm>
            <a:off x="2793344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4" name="Google Shape;874;p31"/>
          <p:cNvGrpSpPr/>
          <p:nvPr/>
        </p:nvGrpSpPr>
        <p:grpSpPr>
          <a:xfrm>
            <a:off x="2905736" y="2888729"/>
            <a:ext cx="235606" cy="294716"/>
            <a:chOff x="2905736" y="2888729"/>
            <a:chExt cx="235606" cy="294716"/>
          </a:xfrm>
        </p:grpSpPr>
        <p:sp>
          <p:nvSpPr>
            <p:cNvPr id="875" name="Google Shape;875;p31"/>
            <p:cNvSpPr/>
            <p:nvPr/>
          </p:nvSpPr>
          <p:spPr>
            <a:xfrm>
              <a:off x="2956513" y="2888729"/>
              <a:ext cx="184830" cy="184830"/>
            </a:xfrm>
            <a:custGeom>
              <a:avLst/>
              <a:gdLst/>
              <a:ahLst/>
              <a:cxnLst/>
              <a:rect l="l" t="t" r="r" b="b"/>
              <a:pathLst>
                <a:path w="11579" h="11579" extrusionOk="0">
                  <a:moveTo>
                    <a:pt x="5761" y="1819"/>
                  </a:moveTo>
                  <a:cubicBezTo>
                    <a:pt x="7989" y="1819"/>
                    <a:pt x="10085" y="3763"/>
                    <a:pt x="9649" y="6415"/>
                  </a:cubicBezTo>
                  <a:cubicBezTo>
                    <a:pt x="9388" y="8084"/>
                    <a:pt x="8084" y="9388"/>
                    <a:pt x="6468" y="9701"/>
                  </a:cubicBezTo>
                  <a:cubicBezTo>
                    <a:pt x="6229" y="9740"/>
                    <a:pt x="5996" y="9759"/>
                    <a:pt x="5769" y="9759"/>
                  </a:cubicBezTo>
                  <a:cubicBezTo>
                    <a:pt x="2380" y="9759"/>
                    <a:pt x="431" y="5567"/>
                    <a:pt x="2973" y="3025"/>
                  </a:cubicBezTo>
                  <a:cubicBezTo>
                    <a:pt x="3796" y="2187"/>
                    <a:pt x="4791" y="1819"/>
                    <a:pt x="5761" y="1819"/>
                  </a:cubicBezTo>
                  <a:close/>
                  <a:moveTo>
                    <a:pt x="4799" y="0"/>
                  </a:moveTo>
                  <a:cubicBezTo>
                    <a:pt x="4642" y="0"/>
                    <a:pt x="4486" y="157"/>
                    <a:pt x="4486" y="313"/>
                  </a:cubicBezTo>
                  <a:lnTo>
                    <a:pt x="4486" y="626"/>
                  </a:lnTo>
                  <a:cubicBezTo>
                    <a:pt x="4486" y="731"/>
                    <a:pt x="4381" y="835"/>
                    <a:pt x="4277" y="887"/>
                  </a:cubicBezTo>
                  <a:cubicBezTo>
                    <a:pt x="3964" y="991"/>
                    <a:pt x="3651" y="1096"/>
                    <a:pt x="3390" y="1252"/>
                  </a:cubicBezTo>
                  <a:cubicBezTo>
                    <a:pt x="3326" y="1274"/>
                    <a:pt x="3270" y="1286"/>
                    <a:pt x="3219" y="1286"/>
                  </a:cubicBezTo>
                  <a:cubicBezTo>
                    <a:pt x="3148" y="1286"/>
                    <a:pt x="3086" y="1261"/>
                    <a:pt x="3025" y="1200"/>
                  </a:cubicBezTo>
                  <a:lnTo>
                    <a:pt x="2817" y="991"/>
                  </a:lnTo>
                  <a:cubicBezTo>
                    <a:pt x="2765" y="939"/>
                    <a:pt x="2686" y="913"/>
                    <a:pt x="2608" y="913"/>
                  </a:cubicBezTo>
                  <a:cubicBezTo>
                    <a:pt x="2530" y="913"/>
                    <a:pt x="2452" y="939"/>
                    <a:pt x="2400" y="991"/>
                  </a:cubicBezTo>
                  <a:lnTo>
                    <a:pt x="991" y="2399"/>
                  </a:lnTo>
                  <a:cubicBezTo>
                    <a:pt x="887" y="2504"/>
                    <a:pt x="887" y="2712"/>
                    <a:pt x="991" y="2817"/>
                  </a:cubicBezTo>
                  <a:lnTo>
                    <a:pt x="1200" y="3025"/>
                  </a:lnTo>
                  <a:cubicBezTo>
                    <a:pt x="1304" y="3130"/>
                    <a:pt x="1304" y="3286"/>
                    <a:pt x="1252" y="3390"/>
                  </a:cubicBezTo>
                  <a:cubicBezTo>
                    <a:pt x="1096" y="3703"/>
                    <a:pt x="991" y="3964"/>
                    <a:pt x="887" y="4277"/>
                  </a:cubicBezTo>
                  <a:cubicBezTo>
                    <a:pt x="835" y="4433"/>
                    <a:pt x="731" y="4486"/>
                    <a:pt x="574" y="4538"/>
                  </a:cubicBezTo>
                  <a:lnTo>
                    <a:pt x="313" y="4538"/>
                  </a:lnTo>
                  <a:cubicBezTo>
                    <a:pt x="105" y="4538"/>
                    <a:pt x="0" y="4642"/>
                    <a:pt x="0" y="4799"/>
                  </a:cubicBezTo>
                  <a:lnTo>
                    <a:pt x="0" y="6780"/>
                  </a:lnTo>
                  <a:cubicBezTo>
                    <a:pt x="0" y="6937"/>
                    <a:pt x="105" y="7093"/>
                    <a:pt x="313" y="7093"/>
                  </a:cubicBezTo>
                  <a:lnTo>
                    <a:pt x="574" y="7093"/>
                  </a:lnTo>
                  <a:cubicBezTo>
                    <a:pt x="731" y="7093"/>
                    <a:pt x="835" y="7198"/>
                    <a:pt x="887" y="7302"/>
                  </a:cubicBezTo>
                  <a:cubicBezTo>
                    <a:pt x="991" y="7615"/>
                    <a:pt x="1096" y="7928"/>
                    <a:pt x="1252" y="8188"/>
                  </a:cubicBezTo>
                  <a:cubicBezTo>
                    <a:pt x="1304" y="8293"/>
                    <a:pt x="1304" y="8449"/>
                    <a:pt x="1200" y="8554"/>
                  </a:cubicBezTo>
                  <a:lnTo>
                    <a:pt x="991" y="8762"/>
                  </a:lnTo>
                  <a:cubicBezTo>
                    <a:pt x="887" y="8866"/>
                    <a:pt x="887" y="9075"/>
                    <a:pt x="991" y="9179"/>
                  </a:cubicBezTo>
                  <a:lnTo>
                    <a:pt x="2400" y="10588"/>
                  </a:lnTo>
                  <a:cubicBezTo>
                    <a:pt x="2452" y="10640"/>
                    <a:pt x="2517" y="10666"/>
                    <a:pt x="2589" y="10666"/>
                  </a:cubicBezTo>
                  <a:cubicBezTo>
                    <a:pt x="2660" y="10666"/>
                    <a:pt x="2739" y="10640"/>
                    <a:pt x="2817" y="10588"/>
                  </a:cubicBezTo>
                  <a:lnTo>
                    <a:pt x="3025" y="10379"/>
                  </a:lnTo>
                  <a:cubicBezTo>
                    <a:pt x="3086" y="10318"/>
                    <a:pt x="3165" y="10293"/>
                    <a:pt x="3241" y="10293"/>
                  </a:cubicBezTo>
                  <a:cubicBezTo>
                    <a:pt x="3295" y="10293"/>
                    <a:pt x="3347" y="10305"/>
                    <a:pt x="3390" y="10327"/>
                  </a:cubicBezTo>
                  <a:cubicBezTo>
                    <a:pt x="3651" y="10483"/>
                    <a:pt x="3964" y="10588"/>
                    <a:pt x="4277" y="10692"/>
                  </a:cubicBezTo>
                  <a:cubicBezTo>
                    <a:pt x="4381" y="10744"/>
                    <a:pt x="4486" y="10848"/>
                    <a:pt x="4486" y="11005"/>
                  </a:cubicBezTo>
                  <a:lnTo>
                    <a:pt x="4486" y="11318"/>
                  </a:lnTo>
                  <a:cubicBezTo>
                    <a:pt x="4486" y="11474"/>
                    <a:pt x="4642" y="11578"/>
                    <a:pt x="4799" y="11578"/>
                  </a:cubicBezTo>
                  <a:lnTo>
                    <a:pt x="6780" y="11578"/>
                  </a:lnTo>
                  <a:cubicBezTo>
                    <a:pt x="6937" y="11578"/>
                    <a:pt x="7041" y="11474"/>
                    <a:pt x="7041" y="11318"/>
                  </a:cubicBezTo>
                  <a:lnTo>
                    <a:pt x="7041" y="10953"/>
                  </a:lnTo>
                  <a:cubicBezTo>
                    <a:pt x="7041" y="10796"/>
                    <a:pt x="7146" y="10692"/>
                    <a:pt x="7302" y="10640"/>
                  </a:cubicBezTo>
                  <a:cubicBezTo>
                    <a:pt x="7615" y="10588"/>
                    <a:pt x="7876" y="10431"/>
                    <a:pt x="8189" y="10327"/>
                  </a:cubicBezTo>
                  <a:cubicBezTo>
                    <a:pt x="8233" y="10283"/>
                    <a:pt x="8286" y="10267"/>
                    <a:pt x="8341" y="10267"/>
                  </a:cubicBezTo>
                  <a:cubicBezTo>
                    <a:pt x="8416" y="10267"/>
                    <a:pt x="8493" y="10297"/>
                    <a:pt x="8554" y="10327"/>
                  </a:cubicBezTo>
                  <a:lnTo>
                    <a:pt x="8762" y="10588"/>
                  </a:lnTo>
                  <a:cubicBezTo>
                    <a:pt x="8814" y="10640"/>
                    <a:pt x="8893" y="10666"/>
                    <a:pt x="8971" y="10666"/>
                  </a:cubicBezTo>
                  <a:cubicBezTo>
                    <a:pt x="9049" y="10666"/>
                    <a:pt x="9127" y="10640"/>
                    <a:pt x="9180" y="10588"/>
                  </a:cubicBezTo>
                  <a:lnTo>
                    <a:pt x="10588" y="9179"/>
                  </a:lnTo>
                  <a:cubicBezTo>
                    <a:pt x="10692" y="9075"/>
                    <a:pt x="10692" y="8866"/>
                    <a:pt x="10588" y="8762"/>
                  </a:cubicBezTo>
                  <a:lnTo>
                    <a:pt x="10379" y="8554"/>
                  </a:lnTo>
                  <a:cubicBezTo>
                    <a:pt x="10275" y="8449"/>
                    <a:pt x="10275" y="8293"/>
                    <a:pt x="10327" y="8188"/>
                  </a:cubicBezTo>
                  <a:cubicBezTo>
                    <a:pt x="10483" y="7928"/>
                    <a:pt x="10588" y="7615"/>
                    <a:pt x="10692" y="7302"/>
                  </a:cubicBezTo>
                  <a:cubicBezTo>
                    <a:pt x="10744" y="7198"/>
                    <a:pt x="10848" y="7093"/>
                    <a:pt x="10953" y="7093"/>
                  </a:cubicBezTo>
                  <a:lnTo>
                    <a:pt x="11266" y="7093"/>
                  </a:lnTo>
                  <a:cubicBezTo>
                    <a:pt x="11422" y="7093"/>
                    <a:pt x="11579" y="6937"/>
                    <a:pt x="11579" y="6780"/>
                  </a:cubicBezTo>
                  <a:lnTo>
                    <a:pt x="11579" y="4799"/>
                  </a:lnTo>
                  <a:cubicBezTo>
                    <a:pt x="11579" y="4642"/>
                    <a:pt x="11422" y="4538"/>
                    <a:pt x="11266" y="4538"/>
                  </a:cubicBezTo>
                  <a:lnTo>
                    <a:pt x="10953" y="4538"/>
                  </a:lnTo>
                  <a:cubicBezTo>
                    <a:pt x="10848" y="4486"/>
                    <a:pt x="10692" y="4433"/>
                    <a:pt x="10692" y="4277"/>
                  </a:cubicBezTo>
                  <a:cubicBezTo>
                    <a:pt x="10588" y="3964"/>
                    <a:pt x="10483" y="3703"/>
                    <a:pt x="10327" y="3390"/>
                  </a:cubicBezTo>
                  <a:cubicBezTo>
                    <a:pt x="10223" y="3286"/>
                    <a:pt x="10275" y="3130"/>
                    <a:pt x="10379" y="3025"/>
                  </a:cubicBezTo>
                  <a:lnTo>
                    <a:pt x="10588" y="2817"/>
                  </a:lnTo>
                  <a:cubicBezTo>
                    <a:pt x="10692" y="2712"/>
                    <a:pt x="10692" y="2504"/>
                    <a:pt x="10588" y="2399"/>
                  </a:cubicBezTo>
                  <a:lnTo>
                    <a:pt x="9180" y="991"/>
                  </a:lnTo>
                  <a:cubicBezTo>
                    <a:pt x="9127" y="939"/>
                    <a:pt x="9049" y="913"/>
                    <a:pt x="8971" y="913"/>
                  </a:cubicBezTo>
                  <a:cubicBezTo>
                    <a:pt x="8893" y="913"/>
                    <a:pt x="8814" y="939"/>
                    <a:pt x="8762" y="991"/>
                  </a:cubicBezTo>
                  <a:lnTo>
                    <a:pt x="8554" y="1200"/>
                  </a:lnTo>
                  <a:cubicBezTo>
                    <a:pt x="8489" y="1264"/>
                    <a:pt x="8405" y="1309"/>
                    <a:pt x="8325" y="1309"/>
                  </a:cubicBezTo>
                  <a:cubicBezTo>
                    <a:pt x="8276" y="1309"/>
                    <a:pt x="8228" y="1292"/>
                    <a:pt x="8189" y="1252"/>
                  </a:cubicBezTo>
                  <a:cubicBezTo>
                    <a:pt x="7876" y="1096"/>
                    <a:pt x="7615" y="991"/>
                    <a:pt x="7302" y="887"/>
                  </a:cubicBezTo>
                  <a:cubicBezTo>
                    <a:pt x="7146" y="835"/>
                    <a:pt x="7041" y="731"/>
                    <a:pt x="7041" y="626"/>
                  </a:cubicBezTo>
                  <a:lnTo>
                    <a:pt x="7041" y="313"/>
                  </a:lnTo>
                  <a:cubicBezTo>
                    <a:pt x="7041" y="157"/>
                    <a:pt x="6937" y="0"/>
                    <a:pt x="6780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1"/>
            <p:cNvSpPr/>
            <p:nvPr/>
          </p:nvSpPr>
          <p:spPr>
            <a:xfrm>
              <a:off x="2978158" y="2928683"/>
              <a:ext cx="123231" cy="105400"/>
            </a:xfrm>
            <a:custGeom>
              <a:avLst/>
              <a:gdLst/>
              <a:ahLst/>
              <a:cxnLst/>
              <a:rect l="l" t="t" r="r" b="b"/>
              <a:pathLst>
                <a:path w="7720" h="6603" extrusionOk="0">
                  <a:moveTo>
                    <a:pt x="4434" y="1"/>
                  </a:moveTo>
                  <a:cubicBezTo>
                    <a:pt x="1513" y="1"/>
                    <a:pt x="0" y="3547"/>
                    <a:pt x="2087" y="5633"/>
                  </a:cubicBezTo>
                  <a:cubicBezTo>
                    <a:pt x="2757" y="6304"/>
                    <a:pt x="3578" y="6602"/>
                    <a:pt x="4383" y="6602"/>
                  </a:cubicBezTo>
                  <a:cubicBezTo>
                    <a:pt x="6085" y="6602"/>
                    <a:pt x="7719" y="5269"/>
                    <a:pt x="7719" y="3286"/>
                  </a:cubicBezTo>
                  <a:cubicBezTo>
                    <a:pt x="7719" y="1461"/>
                    <a:pt x="6259" y="1"/>
                    <a:pt x="443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1"/>
            <p:cNvSpPr/>
            <p:nvPr/>
          </p:nvSpPr>
          <p:spPr>
            <a:xfrm>
              <a:off x="2905736" y="3051898"/>
              <a:ext cx="130717" cy="131547"/>
            </a:xfrm>
            <a:custGeom>
              <a:avLst/>
              <a:gdLst/>
              <a:ahLst/>
              <a:cxnLst/>
              <a:rect l="l" t="t" r="r" b="b"/>
              <a:pathLst>
                <a:path w="8189" h="8241" extrusionOk="0">
                  <a:moveTo>
                    <a:pt x="4122" y="1305"/>
                  </a:moveTo>
                  <a:cubicBezTo>
                    <a:pt x="5702" y="1305"/>
                    <a:pt x="7213" y="2692"/>
                    <a:pt x="6884" y="4590"/>
                  </a:cubicBezTo>
                  <a:cubicBezTo>
                    <a:pt x="6676" y="5737"/>
                    <a:pt x="5737" y="6624"/>
                    <a:pt x="4590" y="6833"/>
                  </a:cubicBezTo>
                  <a:cubicBezTo>
                    <a:pt x="4413" y="6864"/>
                    <a:pt x="4241" y="6879"/>
                    <a:pt x="4074" y="6879"/>
                  </a:cubicBezTo>
                  <a:cubicBezTo>
                    <a:pt x="1724" y="6879"/>
                    <a:pt x="389" y="3940"/>
                    <a:pt x="2191" y="2139"/>
                  </a:cubicBezTo>
                  <a:cubicBezTo>
                    <a:pt x="2754" y="1560"/>
                    <a:pt x="3444" y="1305"/>
                    <a:pt x="4122" y="1305"/>
                  </a:cubicBezTo>
                  <a:close/>
                  <a:moveTo>
                    <a:pt x="3442" y="0"/>
                  </a:moveTo>
                  <a:cubicBezTo>
                    <a:pt x="3338" y="0"/>
                    <a:pt x="3234" y="105"/>
                    <a:pt x="3234" y="209"/>
                  </a:cubicBezTo>
                  <a:lnTo>
                    <a:pt x="3234" y="418"/>
                  </a:lnTo>
                  <a:cubicBezTo>
                    <a:pt x="3234" y="522"/>
                    <a:pt x="3181" y="574"/>
                    <a:pt x="3077" y="626"/>
                  </a:cubicBezTo>
                  <a:cubicBezTo>
                    <a:pt x="2869" y="678"/>
                    <a:pt x="2608" y="783"/>
                    <a:pt x="2399" y="887"/>
                  </a:cubicBezTo>
                  <a:cubicBezTo>
                    <a:pt x="2373" y="913"/>
                    <a:pt x="2334" y="926"/>
                    <a:pt x="2295" y="926"/>
                  </a:cubicBezTo>
                  <a:cubicBezTo>
                    <a:pt x="2256" y="926"/>
                    <a:pt x="2217" y="913"/>
                    <a:pt x="2191" y="887"/>
                  </a:cubicBezTo>
                  <a:lnTo>
                    <a:pt x="2034" y="731"/>
                  </a:lnTo>
                  <a:cubicBezTo>
                    <a:pt x="1982" y="705"/>
                    <a:pt x="1930" y="691"/>
                    <a:pt x="1878" y="691"/>
                  </a:cubicBezTo>
                  <a:cubicBezTo>
                    <a:pt x="1825" y="691"/>
                    <a:pt x="1773" y="705"/>
                    <a:pt x="1721" y="731"/>
                  </a:cubicBezTo>
                  <a:lnTo>
                    <a:pt x="782" y="1722"/>
                  </a:lnTo>
                  <a:cubicBezTo>
                    <a:pt x="678" y="1774"/>
                    <a:pt x="678" y="1930"/>
                    <a:pt x="782" y="2034"/>
                  </a:cubicBezTo>
                  <a:lnTo>
                    <a:pt x="887" y="2139"/>
                  </a:lnTo>
                  <a:cubicBezTo>
                    <a:pt x="939" y="2243"/>
                    <a:pt x="939" y="2347"/>
                    <a:pt x="887" y="2400"/>
                  </a:cubicBezTo>
                  <a:cubicBezTo>
                    <a:pt x="782" y="2608"/>
                    <a:pt x="730" y="2817"/>
                    <a:pt x="626" y="3078"/>
                  </a:cubicBezTo>
                  <a:cubicBezTo>
                    <a:pt x="626" y="3130"/>
                    <a:pt x="522" y="3234"/>
                    <a:pt x="417" y="3234"/>
                  </a:cubicBezTo>
                  <a:lnTo>
                    <a:pt x="209" y="3234"/>
                  </a:lnTo>
                  <a:cubicBezTo>
                    <a:pt x="104" y="3234"/>
                    <a:pt x="0" y="3286"/>
                    <a:pt x="0" y="3443"/>
                  </a:cubicBezTo>
                  <a:lnTo>
                    <a:pt x="0" y="4799"/>
                  </a:lnTo>
                  <a:cubicBezTo>
                    <a:pt x="0" y="4955"/>
                    <a:pt x="104" y="5007"/>
                    <a:pt x="209" y="5007"/>
                  </a:cubicBezTo>
                  <a:lnTo>
                    <a:pt x="469" y="5007"/>
                  </a:lnTo>
                  <a:cubicBezTo>
                    <a:pt x="522" y="5007"/>
                    <a:pt x="626" y="5111"/>
                    <a:pt x="678" y="5164"/>
                  </a:cubicBezTo>
                  <a:cubicBezTo>
                    <a:pt x="730" y="5424"/>
                    <a:pt x="782" y="5633"/>
                    <a:pt x="939" y="5842"/>
                  </a:cubicBezTo>
                  <a:cubicBezTo>
                    <a:pt x="939" y="5894"/>
                    <a:pt x="939" y="5998"/>
                    <a:pt x="887" y="6102"/>
                  </a:cubicBezTo>
                  <a:lnTo>
                    <a:pt x="730" y="6259"/>
                  </a:lnTo>
                  <a:cubicBezTo>
                    <a:pt x="626" y="6311"/>
                    <a:pt x="626" y="6467"/>
                    <a:pt x="730" y="6520"/>
                  </a:cubicBezTo>
                  <a:lnTo>
                    <a:pt x="1721" y="7511"/>
                  </a:lnTo>
                  <a:cubicBezTo>
                    <a:pt x="1747" y="7563"/>
                    <a:pt x="1799" y="7589"/>
                    <a:pt x="1852" y="7589"/>
                  </a:cubicBezTo>
                  <a:cubicBezTo>
                    <a:pt x="1904" y="7589"/>
                    <a:pt x="1956" y="7563"/>
                    <a:pt x="1982" y="7511"/>
                  </a:cubicBezTo>
                  <a:lnTo>
                    <a:pt x="2138" y="7354"/>
                  </a:lnTo>
                  <a:cubicBezTo>
                    <a:pt x="2191" y="7328"/>
                    <a:pt x="2243" y="7315"/>
                    <a:pt x="2288" y="7315"/>
                  </a:cubicBezTo>
                  <a:cubicBezTo>
                    <a:pt x="2334" y="7315"/>
                    <a:pt x="2373" y="7328"/>
                    <a:pt x="2399" y="7354"/>
                  </a:cubicBezTo>
                  <a:cubicBezTo>
                    <a:pt x="2608" y="7458"/>
                    <a:pt x="2816" y="7563"/>
                    <a:pt x="3077" y="7615"/>
                  </a:cubicBezTo>
                  <a:cubicBezTo>
                    <a:pt x="3129" y="7615"/>
                    <a:pt x="3234" y="7719"/>
                    <a:pt x="3234" y="7823"/>
                  </a:cubicBezTo>
                  <a:lnTo>
                    <a:pt x="3234" y="8032"/>
                  </a:lnTo>
                  <a:cubicBezTo>
                    <a:pt x="3234" y="8136"/>
                    <a:pt x="3286" y="8241"/>
                    <a:pt x="3442" y="8241"/>
                  </a:cubicBezTo>
                  <a:lnTo>
                    <a:pt x="4798" y="8241"/>
                  </a:lnTo>
                  <a:cubicBezTo>
                    <a:pt x="4903" y="8241"/>
                    <a:pt x="5007" y="8136"/>
                    <a:pt x="5007" y="8032"/>
                  </a:cubicBezTo>
                  <a:lnTo>
                    <a:pt x="5007" y="7823"/>
                  </a:lnTo>
                  <a:cubicBezTo>
                    <a:pt x="5007" y="7719"/>
                    <a:pt x="5059" y="7615"/>
                    <a:pt x="5163" y="7615"/>
                  </a:cubicBezTo>
                  <a:cubicBezTo>
                    <a:pt x="5424" y="7563"/>
                    <a:pt x="5633" y="7458"/>
                    <a:pt x="5841" y="7354"/>
                  </a:cubicBezTo>
                  <a:cubicBezTo>
                    <a:pt x="5867" y="7328"/>
                    <a:pt x="5907" y="7315"/>
                    <a:pt x="5952" y="7315"/>
                  </a:cubicBezTo>
                  <a:cubicBezTo>
                    <a:pt x="5998" y="7315"/>
                    <a:pt x="6050" y="7328"/>
                    <a:pt x="6102" y="7354"/>
                  </a:cubicBezTo>
                  <a:lnTo>
                    <a:pt x="6259" y="7511"/>
                  </a:lnTo>
                  <a:cubicBezTo>
                    <a:pt x="6285" y="7563"/>
                    <a:pt x="6337" y="7589"/>
                    <a:pt x="6389" y="7589"/>
                  </a:cubicBezTo>
                  <a:cubicBezTo>
                    <a:pt x="6441" y="7589"/>
                    <a:pt x="6493" y="7563"/>
                    <a:pt x="6519" y="7511"/>
                  </a:cubicBezTo>
                  <a:lnTo>
                    <a:pt x="7510" y="6520"/>
                  </a:lnTo>
                  <a:cubicBezTo>
                    <a:pt x="7615" y="6467"/>
                    <a:pt x="7615" y="6311"/>
                    <a:pt x="7510" y="6259"/>
                  </a:cubicBezTo>
                  <a:lnTo>
                    <a:pt x="7354" y="6102"/>
                  </a:lnTo>
                  <a:cubicBezTo>
                    <a:pt x="7302" y="5998"/>
                    <a:pt x="7302" y="5894"/>
                    <a:pt x="7302" y="5842"/>
                  </a:cubicBezTo>
                  <a:cubicBezTo>
                    <a:pt x="7406" y="5633"/>
                    <a:pt x="7510" y="5424"/>
                    <a:pt x="7562" y="5164"/>
                  </a:cubicBezTo>
                  <a:cubicBezTo>
                    <a:pt x="7615" y="5059"/>
                    <a:pt x="7719" y="5007"/>
                    <a:pt x="7771" y="5007"/>
                  </a:cubicBezTo>
                  <a:lnTo>
                    <a:pt x="7980" y="5007"/>
                  </a:lnTo>
                  <a:cubicBezTo>
                    <a:pt x="8136" y="5007"/>
                    <a:pt x="8188" y="4903"/>
                    <a:pt x="8188" y="4799"/>
                  </a:cubicBezTo>
                  <a:lnTo>
                    <a:pt x="8188" y="3390"/>
                  </a:lnTo>
                  <a:cubicBezTo>
                    <a:pt x="8188" y="3286"/>
                    <a:pt x="8136" y="3182"/>
                    <a:pt x="7980" y="3182"/>
                  </a:cubicBezTo>
                  <a:lnTo>
                    <a:pt x="7771" y="3182"/>
                  </a:lnTo>
                  <a:cubicBezTo>
                    <a:pt x="7667" y="3182"/>
                    <a:pt x="7615" y="3130"/>
                    <a:pt x="7562" y="3025"/>
                  </a:cubicBezTo>
                  <a:cubicBezTo>
                    <a:pt x="7510" y="2817"/>
                    <a:pt x="7406" y="2608"/>
                    <a:pt x="7302" y="2400"/>
                  </a:cubicBezTo>
                  <a:cubicBezTo>
                    <a:pt x="7249" y="2295"/>
                    <a:pt x="7302" y="2191"/>
                    <a:pt x="7354" y="2139"/>
                  </a:cubicBezTo>
                  <a:lnTo>
                    <a:pt x="7510" y="1982"/>
                  </a:lnTo>
                  <a:cubicBezTo>
                    <a:pt x="7562" y="1930"/>
                    <a:pt x="7562" y="1774"/>
                    <a:pt x="7510" y="1669"/>
                  </a:cubicBezTo>
                  <a:lnTo>
                    <a:pt x="6519" y="731"/>
                  </a:lnTo>
                  <a:cubicBezTo>
                    <a:pt x="6467" y="678"/>
                    <a:pt x="6415" y="652"/>
                    <a:pt x="6363" y="652"/>
                  </a:cubicBezTo>
                  <a:cubicBezTo>
                    <a:pt x="6311" y="652"/>
                    <a:pt x="6259" y="678"/>
                    <a:pt x="6206" y="731"/>
                  </a:cubicBezTo>
                  <a:lnTo>
                    <a:pt x="6102" y="887"/>
                  </a:lnTo>
                  <a:cubicBezTo>
                    <a:pt x="6050" y="913"/>
                    <a:pt x="5998" y="926"/>
                    <a:pt x="5952" y="926"/>
                  </a:cubicBezTo>
                  <a:cubicBezTo>
                    <a:pt x="5907" y="926"/>
                    <a:pt x="5867" y="913"/>
                    <a:pt x="5841" y="887"/>
                  </a:cubicBezTo>
                  <a:cubicBezTo>
                    <a:pt x="5633" y="783"/>
                    <a:pt x="5372" y="678"/>
                    <a:pt x="5163" y="626"/>
                  </a:cubicBezTo>
                  <a:cubicBezTo>
                    <a:pt x="5059" y="574"/>
                    <a:pt x="5007" y="522"/>
                    <a:pt x="5007" y="418"/>
                  </a:cubicBezTo>
                  <a:lnTo>
                    <a:pt x="5007" y="209"/>
                  </a:lnTo>
                  <a:cubicBezTo>
                    <a:pt x="5007" y="105"/>
                    <a:pt x="4903" y="0"/>
                    <a:pt x="479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1"/>
            <p:cNvSpPr/>
            <p:nvPr/>
          </p:nvSpPr>
          <p:spPr>
            <a:xfrm>
              <a:off x="2923215" y="3081030"/>
              <a:ext cx="84936" cy="72550"/>
            </a:xfrm>
            <a:custGeom>
              <a:avLst/>
              <a:gdLst/>
              <a:ahLst/>
              <a:cxnLst/>
              <a:rect l="l" t="t" r="r" b="b"/>
              <a:pathLst>
                <a:path w="5321" h="4545" extrusionOk="0">
                  <a:moveTo>
                    <a:pt x="3025" y="1"/>
                  </a:moveTo>
                  <a:cubicBezTo>
                    <a:pt x="991" y="1"/>
                    <a:pt x="0" y="2452"/>
                    <a:pt x="1408" y="3860"/>
                  </a:cubicBezTo>
                  <a:cubicBezTo>
                    <a:pt x="1882" y="4334"/>
                    <a:pt x="2461" y="4544"/>
                    <a:pt x="3026" y="4544"/>
                  </a:cubicBezTo>
                  <a:cubicBezTo>
                    <a:pt x="4202" y="4544"/>
                    <a:pt x="5320" y="3634"/>
                    <a:pt x="5320" y="2296"/>
                  </a:cubicBezTo>
                  <a:cubicBezTo>
                    <a:pt x="5320" y="992"/>
                    <a:pt x="4277" y="1"/>
                    <a:pt x="302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9" name="Google Shape;879;p31"/>
          <p:cNvSpPr/>
          <p:nvPr/>
        </p:nvSpPr>
        <p:spPr>
          <a:xfrm>
            <a:off x="5031941" y="2002124"/>
            <a:ext cx="130717" cy="129871"/>
          </a:xfrm>
          <a:custGeom>
            <a:avLst/>
            <a:gdLst/>
            <a:ahLst/>
            <a:cxnLst/>
            <a:rect l="l" t="t" r="r" b="b"/>
            <a:pathLst>
              <a:path w="8189" h="8136" extrusionOk="0">
                <a:moveTo>
                  <a:pt x="4121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121" y="8136"/>
                </a:cubicBezTo>
                <a:cubicBezTo>
                  <a:pt x="6363" y="8136"/>
                  <a:pt x="8189" y="6311"/>
                  <a:pt x="8189" y="4068"/>
                </a:cubicBezTo>
                <a:cubicBezTo>
                  <a:pt x="8189" y="1825"/>
                  <a:pt x="6363" y="0"/>
                  <a:pt x="412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31"/>
          <p:cNvSpPr/>
          <p:nvPr/>
        </p:nvSpPr>
        <p:spPr>
          <a:xfrm>
            <a:off x="4780532" y="2718904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8" y="0"/>
                  <a:pt x="0" y="8866"/>
                  <a:pt x="0" y="19818"/>
                </a:cubicBezTo>
                <a:cubicBezTo>
                  <a:pt x="0" y="30771"/>
                  <a:pt x="8918" y="39637"/>
                  <a:pt x="19871" y="39637"/>
                </a:cubicBezTo>
                <a:cubicBezTo>
                  <a:pt x="30771" y="39637"/>
                  <a:pt x="39689" y="30771"/>
                  <a:pt x="39689" y="19818"/>
                </a:cubicBezTo>
                <a:cubicBezTo>
                  <a:pt x="39689" y="8866"/>
                  <a:pt x="30771" y="0"/>
                  <a:pt x="1987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31"/>
          <p:cNvSpPr/>
          <p:nvPr/>
        </p:nvSpPr>
        <p:spPr>
          <a:xfrm>
            <a:off x="5036937" y="2667282"/>
            <a:ext cx="120724" cy="57465"/>
          </a:xfrm>
          <a:custGeom>
            <a:avLst/>
            <a:gdLst/>
            <a:ahLst/>
            <a:cxnLst/>
            <a:rect l="l" t="t" r="r" b="b"/>
            <a:pathLst>
              <a:path w="7563" h="3600" extrusionOk="0">
                <a:moveTo>
                  <a:pt x="3808" y="1"/>
                </a:moveTo>
                <a:lnTo>
                  <a:pt x="1" y="3599"/>
                </a:lnTo>
                <a:lnTo>
                  <a:pt x="7563" y="3599"/>
                </a:lnTo>
                <a:lnTo>
                  <a:pt x="380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31"/>
          <p:cNvSpPr/>
          <p:nvPr/>
        </p:nvSpPr>
        <p:spPr>
          <a:xfrm>
            <a:off x="5097707" y="2067044"/>
            <a:ext cx="16" cy="690171"/>
          </a:xfrm>
          <a:custGeom>
            <a:avLst/>
            <a:gdLst/>
            <a:ahLst/>
            <a:cxnLst/>
            <a:rect l="l" t="t" r="r" b="b"/>
            <a:pathLst>
              <a:path w="1" h="43237" fill="none" extrusionOk="0">
                <a:moveTo>
                  <a:pt x="1" y="43236"/>
                </a:moveTo>
                <a:lnTo>
                  <a:pt x="1" y="1"/>
                </a:lnTo>
              </a:path>
            </a:pathLst>
          </a:custGeom>
          <a:solidFill>
            <a:srgbClr val="48FFD5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31"/>
          <p:cNvSpPr/>
          <p:nvPr/>
        </p:nvSpPr>
        <p:spPr>
          <a:xfrm>
            <a:off x="5061073" y="2030426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4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8"/>
                  <a:pt x="2244" y="4538"/>
                </a:cubicBezTo>
                <a:cubicBezTo>
                  <a:pt x="3495" y="4538"/>
                  <a:pt x="4538" y="3494"/>
                  <a:pt x="4538" y="2243"/>
                </a:cubicBezTo>
                <a:cubicBezTo>
                  <a:pt x="4538" y="991"/>
                  <a:pt x="3495" y="0"/>
                  <a:pt x="224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1"/>
          <p:cNvSpPr/>
          <p:nvPr/>
        </p:nvSpPr>
        <p:spPr>
          <a:xfrm>
            <a:off x="4867112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1"/>
          <p:cNvSpPr/>
          <p:nvPr/>
        </p:nvSpPr>
        <p:spPr>
          <a:xfrm>
            <a:off x="4867112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31"/>
          <p:cNvSpPr/>
          <p:nvPr/>
        </p:nvSpPr>
        <p:spPr>
          <a:xfrm>
            <a:off x="3995480" y="3937673"/>
            <a:ext cx="129887" cy="130717"/>
          </a:xfrm>
          <a:custGeom>
            <a:avLst/>
            <a:gdLst/>
            <a:ahLst/>
            <a:cxnLst/>
            <a:rect l="l" t="t" r="r" b="b"/>
            <a:pathLst>
              <a:path w="8137" h="8189" extrusionOk="0">
                <a:moveTo>
                  <a:pt x="4068" y="1"/>
                </a:moveTo>
                <a:cubicBezTo>
                  <a:pt x="1826" y="1"/>
                  <a:pt x="0" y="1826"/>
                  <a:pt x="0" y="4069"/>
                </a:cubicBezTo>
                <a:cubicBezTo>
                  <a:pt x="0" y="6363"/>
                  <a:pt x="1826" y="8189"/>
                  <a:pt x="4068" y="8189"/>
                </a:cubicBezTo>
                <a:cubicBezTo>
                  <a:pt x="6311" y="8189"/>
                  <a:pt x="8136" y="6363"/>
                  <a:pt x="8136" y="4069"/>
                </a:cubicBezTo>
                <a:cubicBezTo>
                  <a:pt x="8136" y="1826"/>
                  <a:pt x="6311" y="1"/>
                  <a:pt x="406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31"/>
          <p:cNvSpPr/>
          <p:nvPr/>
        </p:nvSpPr>
        <p:spPr>
          <a:xfrm>
            <a:off x="3744055" y="2718904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2" y="39637"/>
                  <a:pt x="39638" y="30771"/>
                  <a:pt x="39638" y="19818"/>
                </a:cubicBezTo>
                <a:cubicBezTo>
                  <a:pt x="39638" y="8866"/>
                  <a:pt x="30772" y="0"/>
                  <a:pt x="1981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1"/>
          <p:cNvSpPr/>
          <p:nvPr/>
        </p:nvSpPr>
        <p:spPr>
          <a:xfrm>
            <a:off x="3998800" y="3344938"/>
            <a:ext cx="119910" cy="57465"/>
          </a:xfrm>
          <a:custGeom>
            <a:avLst/>
            <a:gdLst/>
            <a:ahLst/>
            <a:cxnLst/>
            <a:rect l="l" t="t" r="r" b="b"/>
            <a:pathLst>
              <a:path w="7512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31"/>
          <p:cNvSpPr/>
          <p:nvPr/>
        </p:nvSpPr>
        <p:spPr>
          <a:xfrm>
            <a:off x="4060415" y="3250025"/>
            <a:ext cx="16" cy="752600"/>
          </a:xfrm>
          <a:custGeom>
            <a:avLst/>
            <a:gdLst/>
            <a:ahLst/>
            <a:cxnLst/>
            <a:rect l="l" t="t" r="r" b="b"/>
            <a:pathLst>
              <a:path w="1" h="47148" fill="none" extrusionOk="0">
                <a:moveTo>
                  <a:pt x="0" y="47148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24775" cap="flat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31"/>
          <p:cNvSpPr/>
          <p:nvPr/>
        </p:nvSpPr>
        <p:spPr>
          <a:xfrm>
            <a:off x="4024612" y="3966821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3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7"/>
                  <a:pt x="2243" y="4537"/>
                </a:cubicBezTo>
                <a:cubicBezTo>
                  <a:pt x="3495" y="4537"/>
                  <a:pt x="4538" y="3494"/>
                  <a:pt x="4538" y="2243"/>
                </a:cubicBezTo>
                <a:cubicBezTo>
                  <a:pt x="4538" y="991"/>
                  <a:pt x="3495" y="0"/>
                  <a:pt x="2243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31"/>
          <p:cNvSpPr/>
          <p:nvPr/>
        </p:nvSpPr>
        <p:spPr>
          <a:xfrm>
            <a:off x="3830635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1"/>
          <p:cNvSpPr/>
          <p:nvPr/>
        </p:nvSpPr>
        <p:spPr>
          <a:xfrm>
            <a:off x="3830635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1"/>
          <p:cNvSpPr/>
          <p:nvPr/>
        </p:nvSpPr>
        <p:spPr>
          <a:xfrm>
            <a:off x="6068402" y="3937673"/>
            <a:ext cx="130733" cy="130717"/>
          </a:xfrm>
          <a:custGeom>
            <a:avLst/>
            <a:gdLst/>
            <a:ahLst/>
            <a:cxnLst/>
            <a:rect l="l" t="t" r="r" b="b"/>
            <a:pathLst>
              <a:path w="8190" h="8189" extrusionOk="0">
                <a:moveTo>
                  <a:pt x="4121" y="1"/>
                </a:moveTo>
                <a:cubicBezTo>
                  <a:pt x="1826" y="1"/>
                  <a:pt x="1" y="1826"/>
                  <a:pt x="1" y="4069"/>
                </a:cubicBezTo>
                <a:cubicBezTo>
                  <a:pt x="1" y="6363"/>
                  <a:pt x="1826" y="8189"/>
                  <a:pt x="4121" y="8189"/>
                </a:cubicBezTo>
                <a:cubicBezTo>
                  <a:pt x="6364" y="8189"/>
                  <a:pt x="8189" y="6363"/>
                  <a:pt x="8189" y="4069"/>
                </a:cubicBezTo>
                <a:cubicBezTo>
                  <a:pt x="8189" y="1826"/>
                  <a:pt x="6364" y="1"/>
                  <a:pt x="412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1"/>
          <p:cNvSpPr/>
          <p:nvPr/>
        </p:nvSpPr>
        <p:spPr>
          <a:xfrm>
            <a:off x="5816993" y="2718904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9" y="0"/>
                  <a:pt x="1" y="8866"/>
                  <a:pt x="1" y="19818"/>
                </a:cubicBezTo>
                <a:cubicBezTo>
                  <a:pt x="1" y="30771"/>
                  <a:pt x="8919" y="39637"/>
                  <a:pt x="19871" y="39637"/>
                </a:cubicBezTo>
                <a:cubicBezTo>
                  <a:pt x="30823" y="39637"/>
                  <a:pt x="39689" y="30771"/>
                  <a:pt x="39689" y="19818"/>
                </a:cubicBezTo>
                <a:cubicBezTo>
                  <a:pt x="39689" y="8866"/>
                  <a:pt x="30823" y="0"/>
                  <a:pt x="1987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1"/>
          <p:cNvSpPr/>
          <p:nvPr/>
        </p:nvSpPr>
        <p:spPr>
          <a:xfrm>
            <a:off x="6072568" y="3344938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31"/>
          <p:cNvSpPr/>
          <p:nvPr/>
        </p:nvSpPr>
        <p:spPr>
          <a:xfrm>
            <a:off x="6134184" y="3161784"/>
            <a:ext cx="16" cy="840841"/>
          </a:xfrm>
          <a:custGeom>
            <a:avLst/>
            <a:gdLst/>
            <a:ahLst/>
            <a:cxnLst/>
            <a:rect l="l" t="t" r="r" b="b"/>
            <a:pathLst>
              <a:path w="1" h="52676" fill="none" extrusionOk="0">
                <a:moveTo>
                  <a:pt x="0" y="52676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1"/>
          <p:cNvSpPr/>
          <p:nvPr/>
        </p:nvSpPr>
        <p:spPr>
          <a:xfrm>
            <a:off x="6097550" y="3965975"/>
            <a:ext cx="72438" cy="72454"/>
          </a:xfrm>
          <a:custGeom>
            <a:avLst/>
            <a:gdLst/>
            <a:ahLst/>
            <a:cxnLst/>
            <a:rect l="l" t="t" r="r" b="b"/>
            <a:pathLst>
              <a:path w="4538" h="4539" extrusionOk="0">
                <a:moveTo>
                  <a:pt x="2243" y="1"/>
                </a:moveTo>
                <a:cubicBezTo>
                  <a:pt x="991" y="1"/>
                  <a:pt x="0" y="992"/>
                  <a:pt x="0" y="2244"/>
                </a:cubicBezTo>
                <a:cubicBezTo>
                  <a:pt x="0" y="3547"/>
                  <a:pt x="991" y="4538"/>
                  <a:pt x="2243" y="4538"/>
                </a:cubicBezTo>
                <a:cubicBezTo>
                  <a:pt x="3547" y="4538"/>
                  <a:pt x="4538" y="3547"/>
                  <a:pt x="4538" y="2244"/>
                </a:cubicBezTo>
                <a:cubicBezTo>
                  <a:pt x="4538" y="992"/>
                  <a:pt x="3547" y="1"/>
                  <a:pt x="224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31"/>
          <p:cNvSpPr/>
          <p:nvPr/>
        </p:nvSpPr>
        <p:spPr>
          <a:xfrm>
            <a:off x="5903573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31"/>
          <p:cNvSpPr/>
          <p:nvPr/>
        </p:nvSpPr>
        <p:spPr>
          <a:xfrm>
            <a:off x="5903573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31"/>
          <p:cNvSpPr txBox="1">
            <a:spLocks noGrp="1"/>
          </p:cNvSpPr>
          <p:nvPr>
            <p:ph type="subTitle" idx="4294967295"/>
          </p:nvPr>
        </p:nvSpPr>
        <p:spPr>
          <a:xfrm>
            <a:off x="3491000" y="4395300"/>
            <a:ext cx="121830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400" b="1">
                <a:latin typeface="Roboto"/>
                <a:ea typeface="Roboto"/>
                <a:cs typeface="Roboto"/>
                <a:sym typeface="Roboto"/>
              </a:rPr>
              <a:t>Design UI Database</a:t>
            </a:r>
            <a:endParaRPr sz="1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1" name="Google Shape;901;p31"/>
          <p:cNvSpPr txBox="1">
            <a:spLocks noGrp="1"/>
          </p:cNvSpPr>
          <p:nvPr>
            <p:ph type="ctrTitle" idx="4294967295"/>
          </p:nvPr>
        </p:nvSpPr>
        <p:spPr>
          <a:xfrm>
            <a:off x="2531700" y="1398750"/>
            <a:ext cx="11466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WEEK 1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02" name="Google Shape;902;p31"/>
          <p:cNvSpPr txBox="1">
            <a:spLocks noGrp="1"/>
          </p:cNvSpPr>
          <p:nvPr>
            <p:ph type="ctrTitle" idx="4294967295"/>
          </p:nvPr>
        </p:nvSpPr>
        <p:spPr>
          <a:xfrm>
            <a:off x="3602100" y="3970500"/>
            <a:ext cx="10224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WEEK 2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03" name="Google Shape;903;p31"/>
          <p:cNvSpPr txBox="1">
            <a:spLocks noGrp="1"/>
          </p:cNvSpPr>
          <p:nvPr>
            <p:ph type="ctrTitle" idx="4294967295"/>
          </p:nvPr>
        </p:nvSpPr>
        <p:spPr>
          <a:xfrm>
            <a:off x="4512850" y="1398750"/>
            <a:ext cx="11466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WEEK 3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04" name="Google Shape;904;p31"/>
          <p:cNvSpPr txBox="1">
            <a:spLocks noGrp="1"/>
          </p:cNvSpPr>
          <p:nvPr>
            <p:ph type="ctrTitle" idx="4294967295"/>
          </p:nvPr>
        </p:nvSpPr>
        <p:spPr>
          <a:xfrm>
            <a:off x="5784450" y="4046700"/>
            <a:ext cx="6972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</a:rPr>
              <a:t>WEEK 4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905" name="Google Shape;905;p31"/>
          <p:cNvSpPr txBox="1">
            <a:spLocks noGrp="1"/>
          </p:cNvSpPr>
          <p:nvPr>
            <p:ph type="subTitle" idx="4294967295"/>
          </p:nvPr>
        </p:nvSpPr>
        <p:spPr>
          <a:xfrm>
            <a:off x="4033725" y="1689550"/>
            <a:ext cx="226920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400" b="1">
                <a:latin typeface="Roboto"/>
                <a:ea typeface="Roboto"/>
                <a:cs typeface="Roboto"/>
                <a:sym typeface="Roboto"/>
              </a:rPr>
              <a:t>Implement &amp; Coding</a:t>
            </a:r>
            <a:endParaRPr sz="1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6" name="Google Shape;906;p31"/>
          <p:cNvSpPr txBox="1">
            <a:spLocks noGrp="1"/>
          </p:cNvSpPr>
          <p:nvPr>
            <p:ph type="subTitle" idx="4294967295"/>
          </p:nvPr>
        </p:nvSpPr>
        <p:spPr>
          <a:xfrm>
            <a:off x="5528200" y="4423200"/>
            <a:ext cx="121830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Improve UI Testing</a:t>
            </a:r>
            <a:endParaRPr sz="14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4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7" name="Google Shape;907;p31"/>
          <p:cNvSpPr txBox="1">
            <a:spLocks noGrp="1"/>
          </p:cNvSpPr>
          <p:nvPr>
            <p:ph type="subTitle" idx="4294967295"/>
          </p:nvPr>
        </p:nvSpPr>
        <p:spPr>
          <a:xfrm>
            <a:off x="2179200" y="1689550"/>
            <a:ext cx="185940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400" b="1">
                <a:latin typeface="Roboto"/>
                <a:ea typeface="Roboto"/>
                <a:cs typeface="Roboto"/>
                <a:sym typeface="Roboto"/>
              </a:rPr>
              <a:t>Define Requirements</a:t>
            </a:r>
            <a:endParaRPr sz="1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8" name="Google Shape;908;p31"/>
          <p:cNvSpPr txBox="1">
            <a:spLocks noGrp="1"/>
          </p:cNvSpPr>
          <p:nvPr>
            <p:ph type="ctrTitle" idx="4294967295"/>
          </p:nvPr>
        </p:nvSpPr>
        <p:spPr>
          <a:xfrm>
            <a:off x="976975" y="2675225"/>
            <a:ext cx="12183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NEW</a:t>
            </a:r>
            <a:endParaRPr sz="18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PROJECT</a:t>
            </a:r>
            <a:endParaRPr sz="1800"/>
          </a:p>
        </p:txBody>
      </p:sp>
      <p:sp>
        <p:nvSpPr>
          <p:cNvPr id="909" name="Google Shape;909;p31"/>
          <p:cNvSpPr txBox="1">
            <a:spLocks noGrp="1"/>
          </p:cNvSpPr>
          <p:nvPr>
            <p:ph type="ctrTitle" idx="4294967295"/>
          </p:nvPr>
        </p:nvSpPr>
        <p:spPr>
          <a:xfrm>
            <a:off x="6967550" y="2675225"/>
            <a:ext cx="13698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FINAL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VERSION</a:t>
            </a:r>
            <a:endParaRPr sz="1800">
              <a:solidFill>
                <a:srgbClr val="FFFFFF"/>
              </a:solidFill>
            </a:endParaRPr>
          </a:p>
        </p:txBody>
      </p:sp>
      <p:grpSp>
        <p:nvGrpSpPr>
          <p:cNvPr id="910" name="Google Shape;910;p31"/>
          <p:cNvGrpSpPr/>
          <p:nvPr/>
        </p:nvGrpSpPr>
        <p:grpSpPr>
          <a:xfrm>
            <a:off x="4985744" y="2902518"/>
            <a:ext cx="222293" cy="237986"/>
            <a:chOff x="5029650" y="894850"/>
            <a:chExt cx="1559950" cy="1670075"/>
          </a:xfrm>
        </p:grpSpPr>
        <p:sp>
          <p:nvSpPr>
            <p:cNvPr id="911" name="Google Shape;911;p31"/>
            <p:cNvSpPr/>
            <p:nvPr/>
          </p:nvSpPr>
          <p:spPr>
            <a:xfrm>
              <a:off x="5029650" y="2203275"/>
              <a:ext cx="243300" cy="361650"/>
            </a:xfrm>
            <a:custGeom>
              <a:avLst/>
              <a:gdLst/>
              <a:ahLst/>
              <a:cxnLst/>
              <a:rect l="l" t="t" r="r" b="b"/>
              <a:pathLst>
                <a:path w="9732" h="14466" extrusionOk="0">
                  <a:moveTo>
                    <a:pt x="6773" y="0"/>
                  </a:moveTo>
                  <a:cubicBezTo>
                    <a:pt x="3025" y="0"/>
                    <a:pt x="1" y="3222"/>
                    <a:pt x="1" y="7233"/>
                  </a:cubicBezTo>
                  <a:lnTo>
                    <a:pt x="1" y="12493"/>
                  </a:lnTo>
                  <a:cubicBezTo>
                    <a:pt x="1" y="13545"/>
                    <a:pt x="855" y="14465"/>
                    <a:pt x="1842" y="14465"/>
                  </a:cubicBezTo>
                  <a:lnTo>
                    <a:pt x="9732" y="14465"/>
                  </a:lnTo>
                  <a:cubicBezTo>
                    <a:pt x="9534" y="13873"/>
                    <a:pt x="9403" y="13216"/>
                    <a:pt x="9403" y="12493"/>
                  </a:cubicBezTo>
                  <a:lnTo>
                    <a:pt x="9403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1"/>
            <p:cNvSpPr/>
            <p:nvPr/>
          </p:nvSpPr>
          <p:spPr>
            <a:xfrm>
              <a:off x="5356750" y="1941900"/>
              <a:ext cx="241675" cy="623025"/>
            </a:xfrm>
            <a:custGeom>
              <a:avLst/>
              <a:gdLst/>
              <a:ahLst/>
              <a:cxnLst/>
              <a:rect l="l" t="t" r="r" b="b"/>
              <a:pathLst>
                <a:path w="9667" h="24921" extrusionOk="0">
                  <a:moveTo>
                    <a:pt x="6707" y="1"/>
                  </a:moveTo>
                  <a:cubicBezTo>
                    <a:pt x="3025" y="1"/>
                    <a:pt x="1" y="3223"/>
                    <a:pt x="1" y="7233"/>
                  </a:cubicBezTo>
                  <a:lnTo>
                    <a:pt x="1" y="22948"/>
                  </a:lnTo>
                  <a:cubicBezTo>
                    <a:pt x="1" y="24000"/>
                    <a:pt x="790" y="24920"/>
                    <a:pt x="1776" y="24920"/>
                  </a:cubicBezTo>
                  <a:lnTo>
                    <a:pt x="9666" y="24920"/>
                  </a:lnTo>
                  <a:cubicBezTo>
                    <a:pt x="9535" y="24328"/>
                    <a:pt x="9337" y="23671"/>
                    <a:pt x="9337" y="22948"/>
                  </a:cubicBezTo>
                  <a:lnTo>
                    <a:pt x="933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1"/>
            <p:cNvSpPr/>
            <p:nvPr/>
          </p:nvSpPr>
          <p:spPr>
            <a:xfrm>
              <a:off x="5836725" y="894850"/>
              <a:ext cx="752875" cy="1670075"/>
            </a:xfrm>
            <a:custGeom>
              <a:avLst/>
              <a:gdLst/>
              <a:ahLst/>
              <a:cxnLst/>
              <a:rect l="l" t="t" r="r" b="b"/>
              <a:pathLst>
                <a:path w="30115" h="66803" extrusionOk="0">
                  <a:moveTo>
                    <a:pt x="15058" y="0"/>
                  </a:moveTo>
                  <a:cubicBezTo>
                    <a:pt x="14466" y="0"/>
                    <a:pt x="13940" y="329"/>
                    <a:pt x="13611" y="789"/>
                  </a:cubicBezTo>
                  <a:lnTo>
                    <a:pt x="527" y="19594"/>
                  </a:lnTo>
                  <a:cubicBezTo>
                    <a:pt x="132" y="20185"/>
                    <a:pt x="1" y="21040"/>
                    <a:pt x="330" y="21698"/>
                  </a:cubicBezTo>
                  <a:cubicBezTo>
                    <a:pt x="658" y="22355"/>
                    <a:pt x="1250" y="22750"/>
                    <a:pt x="1973" y="22750"/>
                  </a:cubicBezTo>
                  <a:lnTo>
                    <a:pt x="6707" y="22750"/>
                  </a:lnTo>
                  <a:lnTo>
                    <a:pt x="6707" y="64830"/>
                  </a:lnTo>
                  <a:cubicBezTo>
                    <a:pt x="6707" y="65882"/>
                    <a:pt x="7496" y="66802"/>
                    <a:pt x="8483" y="66802"/>
                  </a:cubicBezTo>
                  <a:lnTo>
                    <a:pt x="21567" y="66802"/>
                  </a:lnTo>
                  <a:cubicBezTo>
                    <a:pt x="22553" y="66802"/>
                    <a:pt x="23342" y="65882"/>
                    <a:pt x="23342" y="64830"/>
                  </a:cubicBezTo>
                  <a:lnTo>
                    <a:pt x="23342" y="22750"/>
                  </a:lnTo>
                  <a:lnTo>
                    <a:pt x="28010" y="22750"/>
                  </a:lnTo>
                  <a:cubicBezTo>
                    <a:pt x="28668" y="22750"/>
                    <a:pt x="29391" y="22355"/>
                    <a:pt x="29654" y="21698"/>
                  </a:cubicBezTo>
                  <a:cubicBezTo>
                    <a:pt x="30114" y="21040"/>
                    <a:pt x="30049" y="20185"/>
                    <a:pt x="29588" y="19594"/>
                  </a:cubicBezTo>
                  <a:lnTo>
                    <a:pt x="16570" y="789"/>
                  </a:lnTo>
                  <a:cubicBezTo>
                    <a:pt x="16241" y="329"/>
                    <a:pt x="15649" y="0"/>
                    <a:pt x="1505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1"/>
            <p:cNvSpPr/>
            <p:nvPr/>
          </p:nvSpPr>
          <p:spPr>
            <a:xfrm>
              <a:off x="5680575" y="1678900"/>
              <a:ext cx="243300" cy="886025"/>
            </a:xfrm>
            <a:custGeom>
              <a:avLst/>
              <a:gdLst/>
              <a:ahLst/>
              <a:cxnLst/>
              <a:rect l="l" t="t" r="r" b="b"/>
              <a:pathLst>
                <a:path w="9732" h="35441" extrusionOk="0">
                  <a:moveTo>
                    <a:pt x="6773" y="1"/>
                  </a:moveTo>
                  <a:cubicBezTo>
                    <a:pt x="3091" y="1"/>
                    <a:pt x="1" y="3223"/>
                    <a:pt x="1" y="7233"/>
                  </a:cubicBezTo>
                  <a:lnTo>
                    <a:pt x="1" y="33468"/>
                  </a:lnTo>
                  <a:cubicBezTo>
                    <a:pt x="1" y="34520"/>
                    <a:pt x="855" y="35440"/>
                    <a:pt x="1842" y="35440"/>
                  </a:cubicBezTo>
                  <a:lnTo>
                    <a:pt x="9732" y="35440"/>
                  </a:lnTo>
                  <a:cubicBezTo>
                    <a:pt x="9534" y="34848"/>
                    <a:pt x="9403" y="34191"/>
                    <a:pt x="9403" y="33468"/>
                  </a:cubicBezTo>
                  <a:lnTo>
                    <a:pt x="9403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5" name="Google Shape;915;p31"/>
          <p:cNvGrpSpPr/>
          <p:nvPr/>
        </p:nvGrpSpPr>
        <p:grpSpPr>
          <a:xfrm>
            <a:off x="6035044" y="2913719"/>
            <a:ext cx="196025" cy="243061"/>
            <a:chOff x="736175" y="1051000"/>
            <a:chExt cx="1678300" cy="2081000"/>
          </a:xfrm>
        </p:grpSpPr>
        <p:sp>
          <p:nvSpPr>
            <p:cNvPr id="916" name="Google Shape;916;p31"/>
            <p:cNvSpPr/>
            <p:nvPr/>
          </p:nvSpPr>
          <p:spPr>
            <a:xfrm>
              <a:off x="849600" y="1051000"/>
              <a:ext cx="1449800" cy="1414800"/>
            </a:xfrm>
            <a:custGeom>
              <a:avLst/>
              <a:gdLst/>
              <a:ahLst/>
              <a:cxnLst/>
              <a:rect l="l" t="t" r="r" b="b"/>
              <a:pathLst>
                <a:path w="57992" h="56592" extrusionOk="0">
                  <a:moveTo>
                    <a:pt x="29062" y="11507"/>
                  </a:moveTo>
                  <a:cubicBezTo>
                    <a:pt x="38267" y="11507"/>
                    <a:pt x="45762" y="19002"/>
                    <a:pt x="45762" y="28207"/>
                  </a:cubicBezTo>
                  <a:cubicBezTo>
                    <a:pt x="45762" y="37412"/>
                    <a:pt x="38267" y="44842"/>
                    <a:pt x="29062" y="44842"/>
                  </a:cubicBezTo>
                  <a:cubicBezTo>
                    <a:pt x="19857" y="44842"/>
                    <a:pt x="12361" y="37412"/>
                    <a:pt x="12361" y="28207"/>
                  </a:cubicBezTo>
                  <a:cubicBezTo>
                    <a:pt x="12361" y="18936"/>
                    <a:pt x="19857" y="11507"/>
                    <a:pt x="29062" y="11507"/>
                  </a:cubicBezTo>
                  <a:close/>
                  <a:moveTo>
                    <a:pt x="22334" y="0"/>
                  </a:moveTo>
                  <a:cubicBezTo>
                    <a:pt x="20900" y="0"/>
                    <a:pt x="19679" y="822"/>
                    <a:pt x="18673" y="2499"/>
                  </a:cubicBezTo>
                  <a:cubicBezTo>
                    <a:pt x="17095" y="5129"/>
                    <a:pt x="14794" y="6444"/>
                    <a:pt x="11769" y="6444"/>
                  </a:cubicBezTo>
                  <a:cubicBezTo>
                    <a:pt x="8745" y="6444"/>
                    <a:pt x="7167" y="8022"/>
                    <a:pt x="7167" y="11046"/>
                  </a:cubicBezTo>
                  <a:cubicBezTo>
                    <a:pt x="7101" y="14137"/>
                    <a:pt x="5786" y="16438"/>
                    <a:pt x="3222" y="17950"/>
                  </a:cubicBezTo>
                  <a:cubicBezTo>
                    <a:pt x="592" y="19528"/>
                    <a:pt x="0" y="21566"/>
                    <a:pt x="1512" y="24328"/>
                  </a:cubicBezTo>
                  <a:cubicBezTo>
                    <a:pt x="2959" y="26958"/>
                    <a:pt x="2959" y="29654"/>
                    <a:pt x="1512" y="32284"/>
                  </a:cubicBezTo>
                  <a:cubicBezTo>
                    <a:pt x="0" y="34914"/>
                    <a:pt x="592" y="37018"/>
                    <a:pt x="3222" y="38596"/>
                  </a:cubicBezTo>
                  <a:cubicBezTo>
                    <a:pt x="5852" y="40174"/>
                    <a:pt x="7167" y="42475"/>
                    <a:pt x="7167" y="45499"/>
                  </a:cubicBezTo>
                  <a:cubicBezTo>
                    <a:pt x="7233" y="48590"/>
                    <a:pt x="8745" y="50102"/>
                    <a:pt x="11769" y="50102"/>
                  </a:cubicBezTo>
                  <a:cubicBezTo>
                    <a:pt x="14794" y="50102"/>
                    <a:pt x="17095" y="51548"/>
                    <a:pt x="18673" y="54047"/>
                  </a:cubicBezTo>
                  <a:cubicBezTo>
                    <a:pt x="19691" y="55744"/>
                    <a:pt x="20928" y="56592"/>
                    <a:pt x="22384" y="56592"/>
                  </a:cubicBezTo>
                  <a:cubicBezTo>
                    <a:pt x="23185" y="56592"/>
                    <a:pt x="24052" y="56335"/>
                    <a:pt x="24985" y="55822"/>
                  </a:cubicBezTo>
                  <a:cubicBezTo>
                    <a:pt x="26300" y="55066"/>
                    <a:pt x="27648" y="54688"/>
                    <a:pt x="28996" y="54688"/>
                  </a:cubicBezTo>
                  <a:cubicBezTo>
                    <a:pt x="30344" y="54688"/>
                    <a:pt x="31692" y="55066"/>
                    <a:pt x="33007" y="55822"/>
                  </a:cubicBezTo>
                  <a:cubicBezTo>
                    <a:pt x="33942" y="56313"/>
                    <a:pt x="34810" y="56563"/>
                    <a:pt x="35612" y="56563"/>
                  </a:cubicBezTo>
                  <a:cubicBezTo>
                    <a:pt x="37066" y="56563"/>
                    <a:pt x="38302" y="55742"/>
                    <a:pt x="39319" y="54047"/>
                  </a:cubicBezTo>
                  <a:cubicBezTo>
                    <a:pt x="40897" y="51417"/>
                    <a:pt x="43198" y="50102"/>
                    <a:pt x="46222" y="50102"/>
                  </a:cubicBezTo>
                  <a:cubicBezTo>
                    <a:pt x="49247" y="50102"/>
                    <a:pt x="50825" y="48590"/>
                    <a:pt x="50825" y="45499"/>
                  </a:cubicBezTo>
                  <a:cubicBezTo>
                    <a:pt x="50891" y="42475"/>
                    <a:pt x="52206" y="40174"/>
                    <a:pt x="54770" y="38596"/>
                  </a:cubicBezTo>
                  <a:cubicBezTo>
                    <a:pt x="57400" y="37018"/>
                    <a:pt x="57992" y="34914"/>
                    <a:pt x="56479" y="32284"/>
                  </a:cubicBezTo>
                  <a:cubicBezTo>
                    <a:pt x="55033" y="29654"/>
                    <a:pt x="55033" y="26958"/>
                    <a:pt x="56479" y="24328"/>
                  </a:cubicBezTo>
                  <a:cubicBezTo>
                    <a:pt x="57992" y="21698"/>
                    <a:pt x="57400" y="19528"/>
                    <a:pt x="54770" y="17950"/>
                  </a:cubicBezTo>
                  <a:cubicBezTo>
                    <a:pt x="52140" y="16438"/>
                    <a:pt x="50825" y="14137"/>
                    <a:pt x="50825" y="11046"/>
                  </a:cubicBezTo>
                  <a:cubicBezTo>
                    <a:pt x="50759" y="8022"/>
                    <a:pt x="49247" y="6444"/>
                    <a:pt x="46222" y="6444"/>
                  </a:cubicBezTo>
                  <a:cubicBezTo>
                    <a:pt x="43198" y="6378"/>
                    <a:pt x="40897" y="5063"/>
                    <a:pt x="39319" y="2499"/>
                  </a:cubicBezTo>
                  <a:cubicBezTo>
                    <a:pt x="38312" y="822"/>
                    <a:pt x="37092" y="0"/>
                    <a:pt x="35658" y="0"/>
                  </a:cubicBezTo>
                  <a:cubicBezTo>
                    <a:pt x="34843" y="0"/>
                    <a:pt x="33959" y="265"/>
                    <a:pt x="33007" y="789"/>
                  </a:cubicBezTo>
                  <a:cubicBezTo>
                    <a:pt x="31692" y="1546"/>
                    <a:pt x="30344" y="1924"/>
                    <a:pt x="28996" y="1924"/>
                  </a:cubicBezTo>
                  <a:cubicBezTo>
                    <a:pt x="27648" y="1924"/>
                    <a:pt x="26300" y="1546"/>
                    <a:pt x="24985" y="789"/>
                  </a:cubicBezTo>
                  <a:cubicBezTo>
                    <a:pt x="24032" y="265"/>
                    <a:pt x="23148" y="0"/>
                    <a:pt x="2233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1"/>
            <p:cNvSpPr/>
            <p:nvPr/>
          </p:nvSpPr>
          <p:spPr>
            <a:xfrm>
              <a:off x="736175" y="2326550"/>
              <a:ext cx="677250" cy="795600"/>
            </a:xfrm>
            <a:custGeom>
              <a:avLst/>
              <a:gdLst/>
              <a:ahLst/>
              <a:cxnLst/>
              <a:rect l="l" t="t" r="r" b="b"/>
              <a:pathLst>
                <a:path w="27090" h="31824" extrusionOk="0">
                  <a:moveTo>
                    <a:pt x="12493" y="0"/>
                  </a:moveTo>
                  <a:lnTo>
                    <a:pt x="0" y="24591"/>
                  </a:lnTo>
                  <a:lnTo>
                    <a:pt x="0" y="24591"/>
                  </a:lnTo>
                  <a:lnTo>
                    <a:pt x="9994" y="23407"/>
                  </a:lnTo>
                  <a:lnTo>
                    <a:pt x="15517" y="31823"/>
                  </a:lnTo>
                  <a:cubicBezTo>
                    <a:pt x="15517" y="31823"/>
                    <a:pt x="26965" y="8018"/>
                    <a:pt x="27088" y="7890"/>
                  </a:cubicBezTo>
                  <a:lnTo>
                    <a:pt x="27088" y="7890"/>
                  </a:lnTo>
                  <a:cubicBezTo>
                    <a:pt x="27089" y="7890"/>
                    <a:pt x="27089" y="7890"/>
                    <a:pt x="27089" y="7890"/>
                  </a:cubicBezTo>
                  <a:cubicBezTo>
                    <a:pt x="27089" y="7890"/>
                    <a:pt x="27089" y="7890"/>
                    <a:pt x="27089" y="7890"/>
                  </a:cubicBezTo>
                  <a:cubicBezTo>
                    <a:pt x="27089" y="7890"/>
                    <a:pt x="27089" y="7890"/>
                    <a:pt x="27088" y="7890"/>
                  </a:cubicBezTo>
                  <a:lnTo>
                    <a:pt x="27088" y="7890"/>
                  </a:lnTo>
                  <a:cubicBezTo>
                    <a:pt x="21106" y="7758"/>
                    <a:pt x="23473" y="1644"/>
                    <a:pt x="16109" y="1513"/>
                  </a:cubicBezTo>
                  <a:cubicBezTo>
                    <a:pt x="12887" y="1513"/>
                    <a:pt x="12493" y="0"/>
                    <a:pt x="12493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1"/>
            <p:cNvSpPr/>
            <p:nvPr/>
          </p:nvSpPr>
          <p:spPr>
            <a:xfrm>
              <a:off x="1727350" y="2349550"/>
              <a:ext cx="687125" cy="782450"/>
            </a:xfrm>
            <a:custGeom>
              <a:avLst/>
              <a:gdLst/>
              <a:ahLst/>
              <a:cxnLst/>
              <a:rect l="l" t="t" r="r" b="b"/>
              <a:pathLst>
                <a:path w="27485" h="31298" extrusionOk="0">
                  <a:moveTo>
                    <a:pt x="14794" y="1"/>
                  </a:moveTo>
                  <a:cubicBezTo>
                    <a:pt x="5721" y="987"/>
                    <a:pt x="7496" y="3223"/>
                    <a:pt x="5458" y="4998"/>
                  </a:cubicBezTo>
                  <a:cubicBezTo>
                    <a:pt x="3733" y="6816"/>
                    <a:pt x="1710" y="7081"/>
                    <a:pt x="679" y="7081"/>
                  </a:cubicBezTo>
                  <a:cubicBezTo>
                    <a:pt x="257" y="7081"/>
                    <a:pt x="1" y="7036"/>
                    <a:pt x="1" y="7036"/>
                  </a:cubicBezTo>
                  <a:lnTo>
                    <a:pt x="1" y="7036"/>
                  </a:lnTo>
                  <a:lnTo>
                    <a:pt x="14137" y="31298"/>
                  </a:lnTo>
                  <a:lnTo>
                    <a:pt x="17622" y="22356"/>
                  </a:lnTo>
                  <a:lnTo>
                    <a:pt x="27484" y="23671"/>
                  </a:lnTo>
                  <a:lnTo>
                    <a:pt x="1479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1"/>
            <p:cNvSpPr/>
            <p:nvPr/>
          </p:nvSpPr>
          <p:spPr>
            <a:xfrm>
              <a:off x="1291750" y="1488225"/>
              <a:ext cx="565475" cy="535900"/>
            </a:xfrm>
            <a:custGeom>
              <a:avLst/>
              <a:gdLst/>
              <a:ahLst/>
              <a:cxnLst/>
              <a:rect l="l" t="t" r="r" b="b"/>
              <a:pathLst>
                <a:path w="22619" h="21436" extrusionOk="0">
                  <a:moveTo>
                    <a:pt x="11376" y="1"/>
                  </a:moveTo>
                  <a:lnTo>
                    <a:pt x="7825" y="7102"/>
                  </a:lnTo>
                  <a:lnTo>
                    <a:pt x="1" y="8220"/>
                  </a:lnTo>
                  <a:lnTo>
                    <a:pt x="5721" y="13743"/>
                  </a:lnTo>
                  <a:lnTo>
                    <a:pt x="4406" y="21435"/>
                  </a:lnTo>
                  <a:lnTo>
                    <a:pt x="11376" y="17819"/>
                  </a:lnTo>
                  <a:lnTo>
                    <a:pt x="18345" y="21435"/>
                  </a:lnTo>
                  <a:lnTo>
                    <a:pt x="17030" y="13743"/>
                  </a:lnTo>
                  <a:lnTo>
                    <a:pt x="22619" y="8220"/>
                  </a:lnTo>
                  <a:lnTo>
                    <a:pt x="14795" y="7102"/>
                  </a:lnTo>
                  <a:lnTo>
                    <a:pt x="113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0" name="Google Shape;920;p31"/>
          <p:cNvGrpSpPr/>
          <p:nvPr/>
        </p:nvGrpSpPr>
        <p:grpSpPr>
          <a:xfrm>
            <a:off x="3979968" y="2921659"/>
            <a:ext cx="160902" cy="226360"/>
            <a:chOff x="2790850" y="955650"/>
            <a:chExt cx="1984000" cy="2791125"/>
          </a:xfrm>
        </p:grpSpPr>
        <p:sp>
          <p:nvSpPr>
            <p:cNvPr id="921" name="Google Shape;921;p31"/>
            <p:cNvSpPr/>
            <p:nvPr/>
          </p:nvSpPr>
          <p:spPr>
            <a:xfrm>
              <a:off x="3259325" y="955650"/>
              <a:ext cx="1048750" cy="1364350"/>
            </a:xfrm>
            <a:custGeom>
              <a:avLst/>
              <a:gdLst/>
              <a:ahLst/>
              <a:cxnLst/>
              <a:rect l="l" t="t" r="r" b="b"/>
              <a:pathLst>
                <a:path w="41950" h="54574" extrusionOk="0">
                  <a:moveTo>
                    <a:pt x="21041" y="1"/>
                  </a:moveTo>
                  <a:cubicBezTo>
                    <a:pt x="3157" y="1"/>
                    <a:pt x="1" y="12165"/>
                    <a:pt x="1" y="27221"/>
                  </a:cubicBezTo>
                  <a:cubicBezTo>
                    <a:pt x="1" y="42344"/>
                    <a:pt x="9403" y="54573"/>
                    <a:pt x="21041" y="54573"/>
                  </a:cubicBezTo>
                  <a:cubicBezTo>
                    <a:pt x="32613" y="54573"/>
                    <a:pt x="41949" y="42344"/>
                    <a:pt x="41949" y="27287"/>
                  </a:cubicBezTo>
                  <a:cubicBezTo>
                    <a:pt x="41949" y="12165"/>
                    <a:pt x="38859" y="1"/>
                    <a:pt x="2104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1"/>
            <p:cNvSpPr/>
            <p:nvPr/>
          </p:nvSpPr>
          <p:spPr>
            <a:xfrm>
              <a:off x="2790850" y="2370925"/>
              <a:ext cx="1984000" cy="1375850"/>
            </a:xfrm>
            <a:custGeom>
              <a:avLst/>
              <a:gdLst/>
              <a:ahLst/>
              <a:cxnLst/>
              <a:rect l="l" t="t" r="r" b="b"/>
              <a:pathLst>
                <a:path w="79360" h="55034" extrusionOk="0">
                  <a:moveTo>
                    <a:pt x="28142" y="1"/>
                  </a:moveTo>
                  <a:cubicBezTo>
                    <a:pt x="3946" y="4735"/>
                    <a:pt x="527" y="12099"/>
                    <a:pt x="67" y="37675"/>
                  </a:cubicBezTo>
                  <a:cubicBezTo>
                    <a:pt x="67" y="39274"/>
                    <a:pt x="26" y="39740"/>
                    <a:pt x="9" y="39740"/>
                  </a:cubicBezTo>
                  <a:cubicBezTo>
                    <a:pt x="4" y="39740"/>
                    <a:pt x="1" y="39704"/>
                    <a:pt x="1" y="39648"/>
                  </a:cubicBezTo>
                  <a:lnTo>
                    <a:pt x="1" y="42409"/>
                  </a:lnTo>
                  <a:cubicBezTo>
                    <a:pt x="1" y="42409"/>
                    <a:pt x="5787" y="55033"/>
                    <a:pt x="39583" y="55033"/>
                  </a:cubicBezTo>
                  <a:cubicBezTo>
                    <a:pt x="73378" y="55033"/>
                    <a:pt x="79230" y="42409"/>
                    <a:pt x="79230" y="42409"/>
                  </a:cubicBezTo>
                  <a:lnTo>
                    <a:pt x="79230" y="40371"/>
                  </a:lnTo>
                  <a:cubicBezTo>
                    <a:pt x="79252" y="40404"/>
                    <a:pt x="79270" y="40422"/>
                    <a:pt x="79285" y="40422"/>
                  </a:cubicBezTo>
                  <a:cubicBezTo>
                    <a:pt x="79359" y="40422"/>
                    <a:pt x="79350" y="39965"/>
                    <a:pt x="79296" y="38596"/>
                  </a:cubicBezTo>
                  <a:cubicBezTo>
                    <a:pt x="78901" y="12296"/>
                    <a:pt x="75679" y="4800"/>
                    <a:pt x="51155" y="1"/>
                  </a:cubicBezTo>
                  <a:cubicBezTo>
                    <a:pt x="51155" y="1"/>
                    <a:pt x="47736" y="4735"/>
                    <a:pt x="39648" y="4735"/>
                  </a:cubicBezTo>
                  <a:cubicBezTo>
                    <a:pt x="31627" y="4735"/>
                    <a:pt x="28142" y="1"/>
                    <a:pt x="2814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23" name="Google Shape;923;p3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32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THANKS!</a:t>
            </a:r>
            <a:endParaRPr sz="4800"/>
          </a:p>
        </p:txBody>
      </p:sp>
      <p:grpSp>
        <p:nvGrpSpPr>
          <p:cNvPr id="929" name="Google Shape;929;p32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930" name="Google Shape;930;p32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2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2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2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2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2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2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2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2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2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2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2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2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2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2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2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2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2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2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2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2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2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2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2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2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2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2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2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2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2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2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2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2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2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2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2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2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2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2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2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2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2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2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2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2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2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2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2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2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2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2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2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2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2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2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2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2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2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2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2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2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2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2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2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2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2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2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2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2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2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2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2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2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2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2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2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2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2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2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2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2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2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2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2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2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2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2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2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2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2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2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2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2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2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2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2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2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2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2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2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2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2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2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2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2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2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2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2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2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2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2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2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2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2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2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2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2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2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2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2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2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2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2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2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2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2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2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2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2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2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2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2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2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2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2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2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2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2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>
            <a:spLocks noGrp="1"/>
          </p:cNvSpPr>
          <p:nvPr>
            <p:ph type="ctrTitle"/>
          </p:nvPr>
        </p:nvSpPr>
        <p:spPr>
          <a:xfrm>
            <a:off x="311700" y="1873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TEAM</a:t>
            </a:r>
            <a:endParaRPr/>
          </a:p>
        </p:txBody>
      </p:sp>
      <p:sp>
        <p:nvSpPr>
          <p:cNvPr id="226" name="Google Shape;226;p19"/>
          <p:cNvSpPr txBox="1">
            <a:spLocks noGrp="1"/>
          </p:cNvSpPr>
          <p:nvPr>
            <p:ph type="ctrTitle" idx="4294967295"/>
          </p:nvPr>
        </p:nvSpPr>
        <p:spPr>
          <a:xfrm>
            <a:off x="3706164" y="1552487"/>
            <a:ext cx="3685800" cy="11307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rgbClr val="1EFFC1"/>
                </a:solidFill>
              </a:rPr>
              <a:t>LÊ MINH QUANG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/>
              <a:t>17110063</a:t>
            </a:r>
          </a:p>
        </p:txBody>
      </p:sp>
      <p:cxnSp>
        <p:nvCxnSpPr>
          <p:cNvPr id="227" name="Google Shape;227;p19"/>
          <p:cNvCxnSpPr/>
          <p:nvPr/>
        </p:nvCxnSpPr>
        <p:spPr>
          <a:xfrm>
            <a:off x="311700" y="7345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9" name="Google Shape;229;p19"/>
          <p:cNvSpPr/>
          <p:nvPr/>
        </p:nvSpPr>
        <p:spPr>
          <a:xfrm>
            <a:off x="2318125" y="1686274"/>
            <a:ext cx="826551" cy="826531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2" y="39637"/>
                  <a:pt x="39638" y="30771"/>
                  <a:pt x="39638" y="19818"/>
                </a:cubicBezTo>
                <a:cubicBezTo>
                  <a:pt x="39638" y="8866"/>
                  <a:pt x="30772" y="0"/>
                  <a:pt x="1981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9"/>
          <p:cNvSpPr txBox="1"/>
          <p:nvPr/>
        </p:nvSpPr>
        <p:spPr>
          <a:xfrm>
            <a:off x="2483000" y="1748688"/>
            <a:ext cx="4968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dirty="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1</a:t>
            </a:r>
            <a:endParaRPr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 OF CONTENTS</a:t>
            </a:r>
            <a:endParaRPr/>
          </a:p>
        </p:txBody>
      </p:sp>
      <p:sp>
        <p:nvSpPr>
          <p:cNvPr id="238" name="Google Shape;238;p20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0</a:t>
            </a:r>
            <a:r>
              <a:rPr lang="es"/>
              <a:t>4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39" name="Google Shape;239;p20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01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40" name="Google Shape;240;p20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02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41" name="Google Shape;241;p20"/>
          <p:cNvSpPr txBox="1">
            <a:spLocks noGrp="1"/>
          </p:cNvSpPr>
          <p:nvPr>
            <p:ph type="title" idx="15"/>
          </p:nvPr>
        </p:nvSpPr>
        <p:spPr>
          <a:xfrm>
            <a:off x="5808950" y="19690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03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42" name="Google Shape;242;p20"/>
          <p:cNvSpPr txBox="1">
            <a:spLocks noGrp="1"/>
          </p:cNvSpPr>
          <p:nvPr>
            <p:ph type="ctrTitle" idx="16"/>
          </p:nvPr>
        </p:nvSpPr>
        <p:spPr>
          <a:xfrm>
            <a:off x="643500" y="1901284"/>
            <a:ext cx="2076000" cy="75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Project Overview</a:t>
            </a:r>
            <a:endParaRPr sz="2400"/>
          </a:p>
        </p:txBody>
      </p:sp>
      <p:sp>
        <p:nvSpPr>
          <p:cNvPr id="243" name="Google Shape;243;p20"/>
          <p:cNvSpPr txBox="1">
            <a:spLocks noGrp="1"/>
          </p:cNvSpPr>
          <p:nvPr>
            <p:ph type="ctrTitle" idx="17"/>
          </p:nvPr>
        </p:nvSpPr>
        <p:spPr>
          <a:xfrm>
            <a:off x="643500" y="3104146"/>
            <a:ext cx="2076000" cy="3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/>
              <a:t>Use Case</a:t>
            </a:r>
            <a:endParaRPr sz="2400"/>
          </a:p>
        </p:txBody>
      </p:sp>
      <p:sp>
        <p:nvSpPr>
          <p:cNvPr id="244" name="Google Shape;244;p20"/>
          <p:cNvSpPr txBox="1">
            <a:spLocks noGrp="1"/>
          </p:cNvSpPr>
          <p:nvPr>
            <p:ph type="ctrTitle" idx="18"/>
          </p:nvPr>
        </p:nvSpPr>
        <p:spPr>
          <a:xfrm>
            <a:off x="6496413" y="24419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/>
              <a:t>ERD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/>
              <a:t>Diagram</a:t>
            </a:r>
            <a:endParaRPr sz="2400"/>
          </a:p>
        </p:txBody>
      </p:sp>
      <p:sp>
        <p:nvSpPr>
          <p:cNvPr id="245" name="Google Shape;245;p20"/>
          <p:cNvSpPr txBox="1">
            <a:spLocks noGrp="1"/>
          </p:cNvSpPr>
          <p:nvPr>
            <p:ph type="ctrTitle" idx="20"/>
          </p:nvPr>
        </p:nvSpPr>
        <p:spPr>
          <a:xfrm>
            <a:off x="6500713" y="335303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/>
              <a:t>Work Assignment</a:t>
            </a:r>
            <a:endParaRPr sz="2400"/>
          </a:p>
        </p:txBody>
      </p:sp>
      <p:sp>
        <p:nvSpPr>
          <p:cNvPr id="246" name="Google Shape;246;p20"/>
          <p:cNvSpPr/>
          <p:nvPr/>
        </p:nvSpPr>
        <p:spPr>
          <a:xfrm>
            <a:off x="5098455" y="2064257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" name="Google Shape;247;p20"/>
          <p:cNvGrpSpPr/>
          <p:nvPr/>
        </p:nvGrpSpPr>
        <p:grpSpPr>
          <a:xfrm>
            <a:off x="3597856" y="2015863"/>
            <a:ext cx="428915" cy="426116"/>
            <a:chOff x="6226275" y="3911538"/>
            <a:chExt cx="900325" cy="894450"/>
          </a:xfrm>
        </p:grpSpPr>
        <p:sp>
          <p:nvSpPr>
            <p:cNvPr id="248" name="Google Shape;248;p20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0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0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0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0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0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0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0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" name="Google Shape;256;p20"/>
          <p:cNvSpPr/>
          <p:nvPr/>
        </p:nvSpPr>
        <p:spPr>
          <a:xfrm>
            <a:off x="3597844" y="2922788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7" name="Google Shape;257;p20"/>
          <p:cNvGrpSpPr/>
          <p:nvPr/>
        </p:nvGrpSpPr>
        <p:grpSpPr>
          <a:xfrm>
            <a:off x="5109482" y="2921464"/>
            <a:ext cx="432964" cy="431586"/>
            <a:chOff x="5812000" y="2553488"/>
            <a:chExt cx="769850" cy="767400"/>
          </a:xfrm>
        </p:grpSpPr>
        <p:sp>
          <p:nvSpPr>
            <p:cNvPr id="258" name="Google Shape;258;p20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0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0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0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0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0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64" name="Google Shape;264;p2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2"/>
          <p:cNvSpPr txBox="1">
            <a:spLocks noGrp="1"/>
          </p:cNvSpPr>
          <p:nvPr>
            <p:ph type="ctrTitle"/>
          </p:nvPr>
        </p:nvSpPr>
        <p:spPr>
          <a:xfrm>
            <a:off x="4893700" y="1165725"/>
            <a:ext cx="3530400" cy="117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solidFill>
                  <a:srgbClr val="1EFFC1"/>
                </a:solidFill>
              </a:rPr>
              <a:t>PROJECT</a:t>
            </a:r>
            <a:endParaRPr sz="4000">
              <a:solidFill>
                <a:srgbClr val="1EFFC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solidFill>
                  <a:srgbClr val="1EFFC1"/>
                </a:solidFill>
              </a:rPr>
              <a:t>OVERVIEW</a:t>
            </a:r>
            <a:endParaRPr sz="4000">
              <a:solidFill>
                <a:srgbClr val="1EFFC1"/>
              </a:solidFill>
            </a:endParaRPr>
          </a:p>
        </p:txBody>
      </p:sp>
      <p:sp>
        <p:nvSpPr>
          <p:cNvPr id="282" name="Google Shape;282;p22"/>
          <p:cNvSpPr txBox="1">
            <a:spLocks noGrp="1"/>
          </p:cNvSpPr>
          <p:nvPr>
            <p:ph type="subTitle" idx="1"/>
          </p:nvPr>
        </p:nvSpPr>
        <p:spPr>
          <a:xfrm>
            <a:off x="4930150" y="2348625"/>
            <a:ext cx="15120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7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3" name="Google Shape;283;p22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4" name="Google Shape;284;p22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2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2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2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2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2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2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2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2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2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2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2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2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2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2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2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2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2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2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2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2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2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rgbClr val="2E31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2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2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2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2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2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2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2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2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rgbClr val="2E31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2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2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rgbClr val="2E31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2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2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2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2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2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2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2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2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2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2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2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2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2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2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rgbClr val="2E31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2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1" name="Google Shape;331;p22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32" name="Google Shape;332;p22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34" name="Google Shape;334;p22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335" name="Google Shape;335;p22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" name="Google Shape;339;p22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340" name="Google Shape;340;p22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" name="Google Shape;344;p22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45" name="Google Shape;345;p22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" name="Google Shape;350;p22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51" name="Google Shape;351;p22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3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MAJOR REQUIREMENTS</a:t>
            </a:r>
            <a:endParaRPr/>
          </a:p>
        </p:txBody>
      </p:sp>
      <p:sp>
        <p:nvSpPr>
          <p:cNvPr id="363" name="Google Shape;363;p23"/>
          <p:cNvSpPr txBox="1">
            <a:spLocks noGrp="1"/>
          </p:cNvSpPr>
          <p:nvPr>
            <p:ph type="ctrTitle"/>
          </p:nvPr>
        </p:nvSpPr>
        <p:spPr>
          <a:xfrm>
            <a:off x="2306744" y="34740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PUBLIC PAGE</a:t>
            </a:r>
            <a:endParaRPr sz="1400"/>
          </a:p>
        </p:txBody>
      </p:sp>
      <p:sp>
        <p:nvSpPr>
          <p:cNvPr id="364" name="Google Shape;364;p23"/>
          <p:cNvSpPr txBox="1">
            <a:spLocks noGrp="1"/>
          </p:cNvSpPr>
          <p:nvPr>
            <p:ph type="ctrTitle" idx="4"/>
          </p:nvPr>
        </p:nvSpPr>
        <p:spPr>
          <a:xfrm>
            <a:off x="4409088" y="3320175"/>
            <a:ext cx="2076000" cy="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SYSTEM OBJECT </a:t>
            </a:r>
            <a:br>
              <a:rPr lang="es" sz="1400"/>
            </a:br>
            <a:r>
              <a:rPr lang="es" sz="1400"/>
              <a:t>MANAGEMENT</a:t>
            </a:r>
            <a:endParaRPr sz="1400"/>
          </a:p>
        </p:txBody>
      </p:sp>
      <p:sp>
        <p:nvSpPr>
          <p:cNvPr id="365" name="Google Shape;365;p23"/>
          <p:cNvSpPr txBox="1">
            <a:spLocks noGrp="1"/>
          </p:cNvSpPr>
          <p:nvPr>
            <p:ph type="ctrTitle" idx="5"/>
          </p:nvPr>
        </p:nvSpPr>
        <p:spPr>
          <a:xfrm>
            <a:off x="311694" y="38466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USER</a:t>
            </a:r>
            <a:endParaRPr sz="1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MANAGEMENT,</a:t>
            </a:r>
            <a:endParaRPr sz="1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AUTHENTICATION</a:t>
            </a:r>
            <a:endParaRPr sz="1400"/>
          </a:p>
        </p:txBody>
      </p:sp>
      <p:sp>
        <p:nvSpPr>
          <p:cNvPr id="366" name="Google Shape;366;p23"/>
          <p:cNvSpPr/>
          <p:nvPr/>
        </p:nvSpPr>
        <p:spPr>
          <a:xfrm>
            <a:off x="632750" y="3140312"/>
            <a:ext cx="1432353" cy="275589"/>
          </a:xfrm>
          <a:custGeom>
            <a:avLst/>
            <a:gdLst/>
            <a:ahLst/>
            <a:cxnLst/>
            <a:rect l="l" t="t" r="r" b="b"/>
            <a:pathLst>
              <a:path w="76189" h="14659" extrusionOk="0">
                <a:moveTo>
                  <a:pt x="1108" y="1"/>
                </a:moveTo>
                <a:cubicBezTo>
                  <a:pt x="511" y="1"/>
                  <a:pt x="0" y="512"/>
                  <a:pt x="0" y="1109"/>
                </a:cubicBezTo>
                <a:lnTo>
                  <a:pt x="0" y="13636"/>
                </a:lnTo>
                <a:cubicBezTo>
                  <a:pt x="0" y="14318"/>
                  <a:pt x="533" y="14659"/>
                  <a:pt x="1065" y="14659"/>
                </a:cubicBezTo>
                <a:cubicBezTo>
                  <a:pt x="1598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058" y="2131"/>
                </a:lnTo>
                <a:lnTo>
                  <a:pt x="74058" y="13636"/>
                </a:lnTo>
                <a:cubicBezTo>
                  <a:pt x="74058" y="14233"/>
                  <a:pt x="74569" y="14659"/>
                  <a:pt x="75166" y="14659"/>
                </a:cubicBezTo>
                <a:cubicBezTo>
                  <a:pt x="75763" y="14659"/>
                  <a:pt x="76189" y="14233"/>
                  <a:pt x="76189" y="13636"/>
                </a:cubicBezTo>
                <a:lnTo>
                  <a:pt x="76189" y="1109"/>
                </a:lnTo>
                <a:cubicBezTo>
                  <a:pt x="76189" y="512"/>
                  <a:pt x="75763" y="1"/>
                  <a:pt x="75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3"/>
          <p:cNvSpPr/>
          <p:nvPr/>
        </p:nvSpPr>
        <p:spPr>
          <a:xfrm>
            <a:off x="834594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3"/>
          <p:cNvSpPr/>
          <p:nvPr/>
        </p:nvSpPr>
        <p:spPr>
          <a:xfrm>
            <a:off x="1329645" y="2264371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3"/>
          <p:cNvSpPr/>
          <p:nvPr/>
        </p:nvSpPr>
        <p:spPr>
          <a:xfrm>
            <a:off x="985192" y="2012352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3"/>
          <p:cNvSpPr/>
          <p:nvPr/>
        </p:nvSpPr>
        <p:spPr>
          <a:xfrm>
            <a:off x="893886" y="1992067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3"/>
          <p:cNvSpPr/>
          <p:nvPr/>
        </p:nvSpPr>
        <p:spPr>
          <a:xfrm>
            <a:off x="2830418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3"/>
          <p:cNvSpPr/>
          <p:nvPr/>
        </p:nvSpPr>
        <p:spPr>
          <a:xfrm>
            <a:off x="2627746" y="3140312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3"/>
          <p:cNvSpPr/>
          <p:nvPr/>
        </p:nvSpPr>
        <p:spPr>
          <a:xfrm>
            <a:off x="3324660" y="2264371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3"/>
          <p:cNvSpPr/>
          <p:nvPr/>
        </p:nvSpPr>
        <p:spPr>
          <a:xfrm>
            <a:off x="2980207" y="2012389"/>
            <a:ext cx="727410" cy="641005"/>
          </a:xfrm>
          <a:custGeom>
            <a:avLst/>
            <a:gdLst/>
            <a:ahLst/>
            <a:cxnLst/>
            <a:rect l="l" t="t" r="r" b="b"/>
            <a:pathLst>
              <a:path w="38692" h="34096" extrusionOk="0">
                <a:moveTo>
                  <a:pt x="19326" y="0"/>
                </a:moveTo>
                <a:cubicBezTo>
                  <a:pt x="17171" y="0"/>
                  <a:pt x="14983" y="412"/>
                  <a:pt x="12869" y="1282"/>
                </a:cubicBezTo>
                <a:cubicBezTo>
                  <a:pt x="4177" y="4947"/>
                  <a:pt x="1" y="14917"/>
                  <a:pt x="3665" y="23525"/>
                </a:cubicBezTo>
                <a:cubicBezTo>
                  <a:pt x="6374" y="30104"/>
                  <a:pt x="12745" y="34096"/>
                  <a:pt x="19452" y="34096"/>
                </a:cubicBezTo>
                <a:cubicBezTo>
                  <a:pt x="21606" y="34096"/>
                  <a:pt x="23795" y="33684"/>
                  <a:pt x="25908" y="32814"/>
                </a:cubicBezTo>
                <a:cubicBezTo>
                  <a:pt x="34601" y="29149"/>
                  <a:pt x="38692" y="19264"/>
                  <a:pt x="35112" y="10571"/>
                </a:cubicBezTo>
                <a:cubicBezTo>
                  <a:pt x="32403" y="3992"/>
                  <a:pt x="26032" y="0"/>
                  <a:pt x="19326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3"/>
          <p:cNvSpPr/>
          <p:nvPr/>
        </p:nvSpPr>
        <p:spPr>
          <a:xfrm>
            <a:off x="2888901" y="1992067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29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2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59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3"/>
          <p:cNvSpPr/>
          <p:nvPr/>
        </p:nvSpPr>
        <p:spPr>
          <a:xfrm>
            <a:off x="4594050" y="3140300"/>
            <a:ext cx="1706081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3"/>
          <p:cNvSpPr/>
          <p:nvPr/>
        </p:nvSpPr>
        <p:spPr>
          <a:xfrm>
            <a:off x="4906430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3"/>
          <p:cNvSpPr/>
          <p:nvPr/>
        </p:nvSpPr>
        <p:spPr>
          <a:xfrm>
            <a:off x="5406275" y="2264371"/>
            <a:ext cx="40063" cy="916068"/>
          </a:xfrm>
          <a:custGeom>
            <a:avLst/>
            <a:gdLst/>
            <a:ahLst/>
            <a:cxnLst/>
            <a:rect l="l" t="t" r="r" b="b"/>
            <a:pathLst>
              <a:path w="2131" h="48727" extrusionOk="0">
                <a:moveTo>
                  <a:pt x="1066" y="1"/>
                </a:moveTo>
                <a:cubicBezTo>
                  <a:pt x="533" y="1"/>
                  <a:pt x="0" y="363"/>
                  <a:pt x="0" y="1087"/>
                </a:cubicBezTo>
                <a:lnTo>
                  <a:pt x="0" y="47704"/>
                </a:lnTo>
                <a:cubicBezTo>
                  <a:pt x="0" y="48300"/>
                  <a:pt x="512" y="48726"/>
                  <a:pt x="1108" y="48726"/>
                </a:cubicBezTo>
                <a:cubicBezTo>
                  <a:pt x="1705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3"/>
          <p:cNvSpPr/>
          <p:nvPr/>
        </p:nvSpPr>
        <p:spPr>
          <a:xfrm>
            <a:off x="5063420" y="2012389"/>
            <a:ext cx="725812" cy="641005"/>
          </a:xfrm>
          <a:custGeom>
            <a:avLst/>
            <a:gdLst/>
            <a:ahLst/>
            <a:cxnLst/>
            <a:rect l="l" t="t" r="r" b="b"/>
            <a:pathLst>
              <a:path w="38607" h="34096" extrusionOk="0">
                <a:moveTo>
                  <a:pt x="19240" y="0"/>
                </a:moveTo>
                <a:cubicBezTo>
                  <a:pt x="17086" y="0"/>
                  <a:pt x="14897" y="412"/>
                  <a:pt x="12784" y="1282"/>
                </a:cubicBezTo>
                <a:cubicBezTo>
                  <a:pt x="4091" y="4947"/>
                  <a:pt x="1" y="14832"/>
                  <a:pt x="3580" y="23525"/>
                </a:cubicBezTo>
                <a:cubicBezTo>
                  <a:pt x="6289" y="30104"/>
                  <a:pt x="12660" y="34096"/>
                  <a:pt x="19367" y="34096"/>
                </a:cubicBezTo>
                <a:cubicBezTo>
                  <a:pt x="21521" y="34096"/>
                  <a:pt x="23710" y="33684"/>
                  <a:pt x="25823" y="32814"/>
                </a:cubicBezTo>
                <a:cubicBezTo>
                  <a:pt x="34516" y="29149"/>
                  <a:pt x="38606" y="19179"/>
                  <a:pt x="35027" y="10571"/>
                </a:cubicBezTo>
                <a:cubicBezTo>
                  <a:pt x="32318" y="3992"/>
                  <a:pt x="25947" y="0"/>
                  <a:pt x="1924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3"/>
          <p:cNvSpPr/>
          <p:nvPr/>
        </p:nvSpPr>
        <p:spPr>
          <a:xfrm>
            <a:off x="4972114" y="1992067"/>
            <a:ext cx="794695" cy="682102"/>
          </a:xfrm>
          <a:custGeom>
            <a:avLst/>
            <a:gdLst/>
            <a:ahLst/>
            <a:cxnLst/>
            <a:rect l="l" t="t" r="r" b="b"/>
            <a:pathLst>
              <a:path w="42271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2981" y="2193"/>
                  <a:pt x="40140" y="9266"/>
                  <a:pt x="40140" y="18129"/>
                </a:cubicBezTo>
                <a:cubicBezTo>
                  <a:pt x="40140" y="27767"/>
                  <a:pt x="32244" y="34162"/>
                  <a:pt x="24024" y="34162"/>
                </a:cubicBezTo>
                <a:cubicBezTo>
                  <a:pt x="20106" y="34162"/>
                  <a:pt x="16114" y="32709"/>
                  <a:pt x="12869" y="29463"/>
                </a:cubicBezTo>
                <a:cubicBezTo>
                  <a:pt x="2837" y="19347"/>
                  <a:pt x="9936" y="2192"/>
                  <a:pt x="24098" y="2192"/>
                </a:cubicBezTo>
                <a:close/>
                <a:moveTo>
                  <a:pt x="24021" y="1"/>
                </a:moveTo>
                <a:cubicBezTo>
                  <a:pt x="19568" y="1"/>
                  <a:pt x="15028" y="1653"/>
                  <a:pt x="11335" y="5346"/>
                </a:cubicBezTo>
                <a:cubicBezTo>
                  <a:pt x="0" y="16765"/>
                  <a:pt x="8011" y="36281"/>
                  <a:pt x="24203" y="36281"/>
                </a:cubicBezTo>
                <a:cubicBezTo>
                  <a:pt x="34174" y="36281"/>
                  <a:pt x="42270" y="28100"/>
                  <a:pt x="42270" y="18129"/>
                </a:cubicBezTo>
                <a:cubicBezTo>
                  <a:pt x="42270" y="7231"/>
                  <a:pt x="33336" y="1"/>
                  <a:pt x="240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1" name="Google Shape;381;p23"/>
          <p:cNvGrpSpPr/>
          <p:nvPr/>
        </p:nvGrpSpPr>
        <p:grpSpPr>
          <a:xfrm>
            <a:off x="1201268" y="2203442"/>
            <a:ext cx="295272" cy="295272"/>
            <a:chOff x="1190625" y="238125"/>
            <a:chExt cx="5226050" cy="5226050"/>
          </a:xfrm>
        </p:grpSpPr>
        <p:sp>
          <p:nvSpPr>
            <p:cNvPr id="382" name="Google Shape;382;p23"/>
            <p:cNvSpPr/>
            <p:nvPr/>
          </p:nvSpPr>
          <p:spPr>
            <a:xfrm>
              <a:off x="1190625" y="1515525"/>
              <a:ext cx="1645000" cy="2151125"/>
            </a:xfrm>
            <a:custGeom>
              <a:avLst/>
              <a:gdLst/>
              <a:ahLst/>
              <a:cxnLst/>
              <a:rect l="l" t="t" r="r" b="b"/>
              <a:pathLst>
                <a:path w="65800" h="86045" extrusionOk="0">
                  <a:moveTo>
                    <a:pt x="15900" y="1"/>
                  </a:moveTo>
                  <a:cubicBezTo>
                    <a:pt x="15179" y="1"/>
                    <a:pt x="14457" y="360"/>
                    <a:pt x="14044" y="1081"/>
                  </a:cubicBezTo>
                  <a:cubicBezTo>
                    <a:pt x="5120" y="16475"/>
                    <a:pt x="0" y="34358"/>
                    <a:pt x="0" y="53434"/>
                  </a:cubicBezTo>
                  <a:cubicBezTo>
                    <a:pt x="0" y="64269"/>
                    <a:pt x="1648" y="74718"/>
                    <a:pt x="4716" y="84536"/>
                  </a:cubicBezTo>
                  <a:cubicBezTo>
                    <a:pt x="4997" y="85431"/>
                    <a:pt x="5821" y="86044"/>
                    <a:pt x="6750" y="86044"/>
                  </a:cubicBezTo>
                  <a:lnTo>
                    <a:pt x="63117" y="86044"/>
                  </a:lnTo>
                  <a:cubicBezTo>
                    <a:pt x="64766" y="86044"/>
                    <a:pt x="65800" y="84256"/>
                    <a:pt x="64976" y="82836"/>
                  </a:cubicBezTo>
                  <a:lnTo>
                    <a:pt x="17743" y="1064"/>
                  </a:lnTo>
                  <a:cubicBezTo>
                    <a:pt x="17332" y="356"/>
                    <a:pt x="16617" y="1"/>
                    <a:pt x="15900" y="1"/>
                  </a:cubicBezTo>
                  <a:close/>
                </a:path>
              </a:pathLst>
            </a:custGeom>
            <a:solidFill>
              <a:srgbClr val="1EF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1865625" y="238125"/>
              <a:ext cx="2005325" cy="2148975"/>
            </a:xfrm>
            <a:custGeom>
              <a:avLst/>
              <a:gdLst/>
              <a:ahLst/>
              <a:cxnLst/>
              <a:rect l="l" t="t" r="r" b="b"/>
              <a:pathLst>
                <a:path w="80213" h="85959" extrusionOk="0">
                  <a:moveTo>
                    <a:pt x="77530" y="0"/>
                  </a:moveTo>
                  <a:cubicBezTo>
                    <a:pt x="47163" y="0"/>
                    <a:pt x="19847" y="12939"/>
                    <a:pt x="754" y="33610"/>
                  </a:cubicBezTo>
                  <a:cubicBezTo>
                    <a:pt x="105" y="34294"/>
                    <a:pt x="0" y="35311"/>
                    <a:pt x="456" y="36135"/>
                  </a:cubicBezTo>
                  <a:lnTo>
                    <a:pt x="28614" y="84893"/>
                  </a:lnTo>
                  <a:cubicBezTo>
                    <a:pt x="29026" y="85603"/>
                    <a:pt x="29749" y="85958"/>
                    <a:pt x="30472" y="85958"/>
                  </a:cubicBezTo>
                  <a:cubicBezTo>
                    <a:pt x="31195" y="85958"/>
                    <a:pt x="31918" y="85603"/>
                    <a:pt x="32330" y="84893"/>
                  </a:cubicBezTo>
                  <a:lnTo>
                    <a:pt x="79406" y="3208"/>
                  </a:lnTo>
                  <a:cubicBezTo>
                    <a:pt x="80212" y="1788"/>
                    <a:pt x="79195" y="0"/>
                    <a:pt x="77565" y="0"/>
                  </a:cubicBezTo>
                  <a:close/>
                </a:path>
              </a:pathLst>
            </a:custGeom>
            <a:solidFill>
              <a:srgbClr val="1EF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4772975" y="2037400"/>
              <a:ext cx="1643700" cy="2149150"/>
            </a:xfrm>
            <a:custGeom>
              <a:avLst/>
              <a:gdLst/>
              <a:ahLst/>
              <a:cxnLst/>
              <a:rect l="l" t="t" r="r" b="b"/>
              <a:pathLst>
                <a:path w="65748" h="85966" extrusionOk="0">
                  <a:moveTo>
                    <a:pt x="2683" y="0"/>
                  </a:moveTo>
                  <a:cubicBezTo>
                    <a:pt x="1035" y="0"/>
                    <a:pt x="0" y="1789"/>
                    <a:pt x="824" y="3209"/>
                  </a:cubicBezTo>
                  <a:lnTo>
                    <a:pt x="48022" y="84893"/>
                  </a:lnTo>
                  <a:cubicBezTo>
                    <a:pt x="48433" y="85610"/>
                    <a:pt x="49149" y="85965"/>
                    <a:pt x="49865" y="85965"/>
                  </a:cubicBezTo>
                  <a:cubicBezTo>
                    <a:pt x="50586" y="85965"/>
                    <a:pt x="51308" y="85606"/>
                    <a:pt x="51721" y="84893"/>
                  </a:cubicBezTo>
                  <a:cubicBezTo>
                    <a:pt x="60646" y="69500"/>
                    <a:pt x="65748" y="51617"/>
                    <a:pt x="65748" y="32559"/>
                  </a:cubicBezTo>
                  <a:cubicBezTo>
                    <a:pt x="65748" y="21741"/>
                    <a:pt x="64117" y="11327"/>
                    <a:pt x="61066" y="1508"/>
                  </a:cubicBezTo>
                  <a:cubicBezTo>
                    <a:pt x="60786" y="614"/>
                    <a:pt x="59962" y="0"/>
                    <a:pt x="59015" y="0"/>
                  </a:cubicBezTo>
                  <a:close/>
                </a:path>
              </a:pathLst>
            </a:custGeom>
            <a:solidFill>
              <a:srgbClr val="1EF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3"/>
            <p:cNvSpPr/>
            <p:nvPr/>
          </p:nvSpPr>
          <p:spPr>
            <a:xfrm>
              <a:off x="3595225" y="300300"/>
              <a:ext cx="2493600" cy="1326850"/>
            </a:xfrm>
            <a:custGeom>
              <a:avLst/>
              <a:gdLst/>
              <a:ahLst/>
              <a:cxnLst/>
              <a:rect l="l" t="t" r="r" b="b"/>
              <a:pathLst>
                <a:path w="99744" h="53074" extrusionOk="0">
                  <a:moveTo>
                    <a:pt x="30831" y="0"/>
                  </a:moveTo>
                  <a:cubicBezTo>
                    <a:pt x="30083" y="0"/>
                    <a:pt x="29374" y="393"/>
                    <a:pt x="28999" y="1072"/>
                  </a:cubicBezTo>
                  <a:lnTo>
                    <a:pt x="807" y="49865"/>
                  </a:lnTo>
                  <a:cubicBezTo>
                    <a:pt x="0" y="51303"/>
                    <a:pt x="1017" y="53074"/>
                    <a:pt x="2665" y="53074"/>
                  </a:cubicBezTo>
                  <a:lnTo>
                    <a:pt x="97078" y="53056"/>
                  </a:lnTo>
                  <a:cubicBezTo>
                    <a:pt x="98709" y="53056"/>
                    <a:pt x="99743" y="51286"/>
                    <a:pt x="98919" y="49865"/>
                  </a:cubicBezTo>
                  <a:cubicBezTo>
                    <a:pt x="84542" y="24952"/>
                    <a:pt x="60190" y="6525"/>
                    <a:pt x="31313" y="55"/>
                  </a:cubicBezTo>
                  <a:cubicBezTo>
                    <a:pt x="31153" y="18"/>
                    <a:pt x="30991" y="0"/>
                    <a:pt x="30831" y="0"/>
                  </a:cubicBezTo>
                  <a:close/>
                </a:path>
              </a:pathLst>
            </a:custGeom>
            <a:solidFill>
              <a:srgbClr val="1EF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3"/>
            <p:cNvSpPr/>
            <p:nvPr/>
          </p:nvSpPr>
          <p:spPr>
            <a:xfrm>
              <a:off x="1519350" y="4075125"/>
              <a:ext cx="2490100" cy="1326425"/>
            </a:xfrm>
            <a:custGeom>
              <a:avLst/>
              <a:gdLst/>
              <a:ahLst/>
              <a:cxnLst/>
              <a:rect l="l" t="t" r="r" b="b"/>
              <a:pathLst>
                <a:path w="99604" h="53057" extrusionOk="0">
                  <a:moveTo>
                    <a:pt x="96921" y="1"/>
                  </a:moveTo>
                  <a:lnTo>
                    <a:pt x="2683" y="88"/>
                  </a:lnTo>
                  <a:cubicBezTo>
                    <a:pt x="1052" y="106"/>
                    <a:pt x="0" y="1877"/>
                    <a:pt x="825" y="3297"/>
                  </a:cubicBezTo>
                  <a:cubicBezTo>
                    <a:pt x="15201" y="28141"/>
                    <a:pt x="39484" y="46515"/>
                    <a:pt x="68290" y="53002"/>
                  </a:cubicBezTo>
                  <a:cubicBezTo>
                    <a:pt x="68451" y="53039"/>
                    <a:pt x="68613" y="53057"/>
                    <a:pt x="68773" y="53057"/>
                  </a:cubicBezTo>
                  <a:cubicBezTo>
                    <a:pt x="69521" y="53057"/>
                    <a:pt x="70232" y="52664"/>
                    <a:pt x="70622" y="51985"/>
                  </a:cubicBezTo>
                  <a:lnTo>
                    <a:pt x="98779" y="3209"/>
                  </a:lnTo>
                  <a:cubicBezTo>
                    <a:pt x="99603" y="1789"/>
                    <a:pt x="98569" y="1"/>
                    <a:pt x="96921" y="1"/>
                  </a:cubicBezTo>
                  <a:close/>
                </a:path>
              </a:pathLst>
            </a:custGeom>
            <a:solidFill>
              <a:srgbClr val="1EF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3"/>
            <p:cNvSpPr/>
            <p:nvPr/>
          </p:nvSpPr>
          <p:spPr>
            <a:xfrm>
              <a:off x="3733275" y="3314750"/>
              <a:ext cx="2008825" cy="2149425"/>
            </a:xfrm>
            <a:custGeom>
              <a:avLst/>
              <a:gdLst/>
              <a:ahLst/>
              <a:cxnLst/>
              <a:rect l="l" t="t" r="r" b="b"/>
              <a:pathLst>
                <a:path w="80353" h="85977" extrusionOk="0">
                  <a:moveTo>
                    <a:pt x="49872" y="1"/>
                  </a:moveTo>
                  <a:cubicBezTo>
                    <a:pt x="49154" y="1"/>
                    <a:pt x="48435" y="356"/>
                    <a:pt x="48023" y="1066"/>
                  </a:cubicBezTo>
                  <a:lnTo>
                    <a:pt x="825" y="82768"/>
                  </a:lnTo>
                  <a:cubicBezTo>
                    <a:pt x="1" y="84188"/>
                    <a:pt x="1035" y="85977"/>
                    <a:pt x="2666" y="85977"/>
                  </a:cubicBezTo>
                  <a:lnTo>
                    <a:pt x="2824" y="85977"/>
                  </a:lnTo>
                  <a:cubicBezTo>
                    <a:pt x="33173" y="85977"/>
                    <a:pt x="60506" y="73037"/>
                    <a:pt x="79599" y="52367"/>
                  </a:cubicBezTo>
                  <a:cubicBezTo>
                    <a:pt x="80248" y="51683"/>
                    <a:pt x="80353" y="50666"/>
                    <a:pt x="79897" y="49842"/>
                  </a:cubicBezTo>
                  <a:lnTo>
                    <a:pt x="51722" y="1066"/>
                  </a:lnTo>
                  <a:cubicBezTo>
                    <a:pt x="51310" y="356"/>
                    <a:pt x="50591" y="1"/>
                    <a:pt x="49872" y="1"/>
                  </a:cubicBezTo>
                  <a:close/>
                </a:path>
              </a:pathLst>
            </a:custGeom>
            <a:solidFill>
              <a:srgbClr val="1EF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23"/>
          <p:cNvGrpSpPr/>
          <p:nvPr/>
        </p:nvGrpSpPr>
        <p:grpSpPr>
          <a:xfrm>
            <a:off x="3182643" y="2192159"/>
            <a:ext cx="317750" cy="317849"/>
            <a:chOff x="1191425" y="238125"/>
            <a:chExt cx="5217575" cy="5219200"/>
          </a:xfrm>
        </p:grpSpPr>
        <p:sp>
          <p:nvSpPr>
            <p:cNvPr id="389" name="Google Shape;389;p23"/>
            <p:cNvSpPr/>
            <p:nvPr/>
          </p:nvSpPr>
          <p:spPr>
            <a:xfrm>
              <a:off x="1191425" y="3001025"/>
              <a:ext cx="2474250" cy="2456300"/>
            </a:xfrm>
            <a:custGeom>
              <a:avLst/>
              <a:gdLst/>
              <a:ahLst/>
              <a:cxnLst/>
              <a:rect l="l" t="t" r="r" b="b"/>
              <a:pathLst>
                <a:path w="98970" h="98252" extrusionOk="0">
                  <a:moveTo>
                    <a:pt x="1" y="0"/>
                  </a:moveTo>
                  <a:cubicBezTo>
                    <a:pt x="1469" y="25607"/>
                    <a:pt x="12168" y="49484"/>
                    <a:pt x="30435" y="67784"/>
                  </a:cubicBezTo>
                  <a:cubicBezTo>
                    <a:pt x="48898" y="86247"/>
                    <a:pt x="73069" y="96946"/>
                    <a:pt x="98969" y="98251"/>
                  </a:cubicBezTo>
                  <a:lnTo>
                    <a:pt x="98969" y="55030"/>
                  </a:lnTo>
                  <a:cubicBezTo>
                    <a:pt x="69644" y="52485"/>
                    <a:pt x="46158" y="29228"/>
                    <a:pt x="43255" y="0"/>
                  </a:cubicBezTo>
                  <a:close/>
                </a:path>
              </a:pathLst>
            </a:custGeom>
            <a:solidFill>
              <a:srgbClr val="1EF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3"/>
            <p:cNvSpPr/>
            <p:nvPr/>
          </p:nvSpPr>
          <p:spPr>
            <a:xfrm>
              <a:off x="3972275" y="3001025"/>
              <a:ext cx="2436725" cy="2453850"/>
            </a:xfrm>
            <a:custGeom>
              <a:avLst/>
              <a:gdLst/>
              <a:ahLst/>
              <a:cxnLst/>
              <a:rect l="l" t="t" r="r" b="b"/>
              <a:pathLst>
                <a:path w="97469" h="98154" extrusionOk="0">
                  <a:moveTo>
                    <a:pt x="54215" y="0"/>
                  </a:moveTo>
                  <a:cubicBezTo>
                    <a:pt x="51344" y="28706"/>
                    <a:pt x="28608" y="51670"/>
                    <a:pt x="0" y="54867"/>
                  </a:cubicBezTo>
                  <a:lnTo>
                    <a:pt x="0" y="98153"/>
                  </a:lnTo>
                  <a:cubicBezTo>
                    <a:pt x="25313" y="96522"/>
                    <a:pt x="48898" y="85888"/>
                    <a:pt x="67034" y="67784"/>
                  </a:cubicBezTo>
                  <a:cubicBezTo>
                    <a:pt x="85301" y="49484"/>
                    <a:pt x="96001" y="25607"/>
                    <a:pt x="97469" y="0"/>
                  </a:cubicBezTo>
                  <a:close/>
                </a:path>
              </a:pathLst>
            </a:custGeom>
            <a:solidFill>
              <a:srgbClr val="1EF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3"/>
            <p:cNvSpPr/>
            <p:nvPr/>
          </p:nvSpPr>
          <p:spPr>
            <a:xfrm>
              <a:off x="1191425" y="238125"/>
              <a:ext cx="2474250" cy="2456300"/>
            </a:xfrm>
            <a:custGeom>
              <a:avLst/>
              <a:gdLst/>
              <a:ahLst/>
              <a:cxnLst/>
              <a:rect l="l" t="t" r="r" b="b"/>
              <a:pathLst>
                <a:path w="98970" h="98252" extrusionOk="0">
                  <a:moveTo>
                    <a:pt x="98969" y="0"/>
                  </a:moveTo>
                  <a:cubicBezTo>
                    <a:pt x="73069" y="1305"/>
                    <a:pt x="48898" y="12004"/>
                    <a:pt x="30435" y="30467"/>
                  </a:cubicBezTo>
                  <a:cubicBezTo>
                    <a:pt x="12168" y="48767"/>
                    <a:pt x="1469" y="72644"/>
                    <a:pt x="1" y="98251"/>
                  </a:cubicBezTo>
                  <a:lnTo>
                    <a:pt x="43255" y="98251"/>
                  </a:lnTo>
                  <a:cubicBezTo>
                    <a:pt x="46158" y="69024"/>
                    <a:pt x="69644" y="45766"/>
                    <a:pt x="98969" y="43221"/>
                  </a:cubicBezTo>
                  <a:lnTo>
                    <a:pt x="98969" y="0"/>
                  </a:lnTo>
                  <a:close/>
                </a:path>
              </a:pathLst>
            </a:custGeom>
            <a:solidFill>
              <a:srgbClr val="1EF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3"/>
            <p:cNvSpPr/>
            <p:nvPr/>
          </p:nvSpPr>
          <p:spPr>
            <a:xfrm>
              <a:off x="3972275" y="240550"/>
              <a:ext cx="2436725" cy="2453875"/>
            </a:xfrm>
            <a:custGeom>
              <a:avLst/>
              <a:gdLst/>
              <a:ahLst/>
              <a:cxnLst/>
              <a:rect l="l" t="t" r="r" b="b"/>
              <a:pathLst>
                <a:path w="97469" h="98155" extrusionOk="0">
                  <a:moveTo>
                    <a:pt x="0" y="1"/>
                  </a:moveTo>
                  <a:lnTo>
                    <a:pt x="0" y="43287"/>
                  </a:lnTo>
                  <a:cubicBezTo>
                    <a:pt x="28608" y="46484"/>
                    <a:pt x="51344" y="69449"/>
                    <a:pt x="54215" y="98154"/>
                  </a:cubicBezTo>
                  <a:lnTo>
                    <a:pt x="97469" y="98154"/>
                  </a:lnTo>
                  <a:cubicBezTo>
                    <a:pt x="96001" y="72547"/>
                    <a:pt x="85301" y="48670"/>
                    <a:pt x="67034" y="30370"/>
                  </a:cubicBezTo>
                  <a:cubicBezTo>
                    <a:pt x="48898" y="12266"/>
                    <a:pt x="25313" y="1632"/>
                    <a:pt x="0" y="1"/>
                  </a:cubicBezTo>
                  <a:close/>
                </a:path>
              </a:pathLst>
            </a:custGeom>
            <a:solidFill>
              <a:srgbClr val="1EF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3"/>
            <p:cNvSpPr/>
            <p:nvPr/>
          </p:nvSpPr>
          <p:spPr>
            <a:xfrm>
              <a:off x="3054850" y="2520700"/>
              <a:ext cx="680950" cy="715200"/>
            </a:xfrm>
            <a:custGeom>
              <a:avLst/>
              <a:gdLst/>
              <a:ahLst/>
              <a:cxnLst/>
              <a:rect l="l" t="t" r="r" b="b"/>
              <a:pathLst>
                <a:path w="27238" h="28608" extrusionOk="0">
                  <a:moveTo>
                    <a:pt x="0" y="0"/>
                  </a:moveTo>
                  <a:lnTo>
                    <a:pt x="0" y="6948"/>
                  </a:lnTo>
                  <a:lnTo>
                    <a:pt x="0" y="15364"/>
                  </a:lnTo>
                  <a:cubicBezTo>
                    <a:pt x="0" y="16734"/>
                    <a:pt x="130" y="18039"/>
                    <a:pt x="391" y="19213"/>
                  </a:cubicBezTo>
                  <a:cubicBezTo>
                    <a:pt x="1761" y="25215"/>
                    <a:pt x="6459" y="28608"/>
                    <a:pt x="13635" y="28608"/>
                  </a:cubicBezTo>
                  <a:cubicBezTo>
                    <a:pt x="18430" y="28608"/>
                    <a:pt x="22116" y="27074"/>
                    <a:pt x="24432" y="24269"/>
                  </a:cubicBezTo>
                  <a:cubicBezTo>
                    <a:pt x="26259" y="22084"/>
                    <a:pt x="27238" y="19083"/>
                    <a:pt x="27238" y="15364"/>
                  </a:cubicBezTo>
                  <a:lnTo>
                    <a:pt x="27238" y="0"/>
                  </a:lnTo>
                  <a:lnTo>
                    <a:pt x="17974" y="0"/>
                  </a:lnTo>
                  <a:lnTo>
                    <a:pt x="17974" y="6948"/>
                  </a:lnTo>
                  <a:lnTo>
                    <a:pt x="17974" y="15103"/>
                  </a:lnTo>
                  <a:cubicBezTo>
                    <a:pt x="17974" y="16930"/>
                    <a:pt x="17680" y="18267"/>
                    <a:pt x="17125" y="19213"/>
                  </a:cubicBezTo>
                  <a:cubicBezTo>
                    <a:pt x="16375" y="20453"/>
                    <a:pt x="15201" y="20975"/>
                    <a:pt x="13700" y="20975"/>
                  </a:cubicBezTo>
                  <a:cubicBezTo>
                    <a:pt x="12200" y="20975"/>
                    <a:pt x="11026" y="20453"/>
                    <a:pt x="10275" y="19213"/>
                  </a:cubicBezTo>
                  <a:cubicBezTo>
                    <a:pt x="9721" y="18267"/>
                    <a:pt x="9427" y="16930"/>
                    <a:pt x="9427" y="15103"/>
                  </a:cubicBezTo>
                  <a:lnTo>
                    <a:pt x="9427" y="6948"/>
                  </a:lnTo>
                  <a:lnTo>
                    <a:pt x="9427" y="0"/>
                  </a:lnTo>
                  <a:close/>
                </a:path>
              </a:pathLst>
            </a:custGeom>
            <a:solidFill>
              <a:srgbClr val="1EF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3"/>
            <p:cNvSpPr/>
            <p:nvPr/>
          </p:nvSpPr>
          <p:spPr>
            <a:xfrm>
              <a:off x="3818950" y="2520700"/>
              <a:ext cx="776375" cy="698900"/>
            </a:xfrm>
            <a:custGeom>
              <a:avLst/>
              <a:gdLst/>
              <a:ahLst/>
              <a:cxnLst/>
              <a:rect l="l" t="t" r="r" b="b"/>
              <a:pathLst>
                <a:path w="31055" h="27956" extrusionOk="0">
                  <a:moveTo>
                    <a:pt x="360" y="0"/>
                  </a:moveTo>
                  <a:lnTo>
                    <a:pt x="10113" y="13863"/>
                  </a:lnTo>
                  <a:lnTo>
                    <a:pt x="6264" y="19213"/>
                  </a:lnTo>
                  <a:lnTo>
                    <a:pt x="6133" y="19409"/>
                  </a:lnTo>
                  <a:lnTo>
                    <a:pt x="1" y="27955"/>
                  </a:lnTo>
                  <a:lnTo>
                    <a:pt x="10733" y="27955"/>
                  </a:lnTo>
                  <a:lnTo>
                    <a:pt x="15463" y="20485"/>
                  </a:lnTo>
                  <a:lnTo>
                    <a:pt x="20290" y="27955"/>
                  </a:lnTo>
                  <a:lnTo>
                    <a:pt x="31055" y="27955"/>
                  </a:lnTo>
                  <a:lnTo>
                    <a:pt x="24825" y="19213"/>
                  </a:lnTo>
                  <a:lnTo>
                    <a:pt x="20747" y="13505"/>
                  </a:lnTo>
                  <a:lnTo>
                    <a:pt x="25477" y="6948"/>
                  </a:lnTo>
                  <a:lnTo>
                    <a:pt x="30468" y="0"/>
                  </a:lnTo>
                  <a:lnTo>
                    <a:pt x="20323" y="0"/>
                  </a:lnTo>
                  <a:lnTo>
                    <a:pt x="15724" y="6948"/>
                  </a:lnTo>
                  <a:lnTo>
                    <a:pt x="15691" y="7013"/>
                  </a:lnTo>
                  <a:lnTo>
                    <a:pt x="15658" y="6948"/>
                  </a:lnTo>
                  <a:lnTo>
                    <a:pt x="10928" y="0"/>
                  </a:lnTo>
                  <a:close/>
                </a:path>
              </a:pathLst>
            </a:custGeom>
            <a:solidFill>
              <a:srgbClr val="1EF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95" name="Google Shape;395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6" name="Google Shape;396;p23"/>
          <p:cNvSpPr/>
          <p:nvPr/>
        </p:nvSpPr>
        <p:spPr>
          <a:xfrm>
            <a:off x="5269538" y="2184804"/>
            <a:ext cx="295283" cy="296144"/>
          </a:xfrm>
          <a:custGeom>
            <a:avLst/>
            <a:gdLst/>
            <a:ahLst/>
            <a:cxnLst/>
            <a:rect l="l" t="t" r="r" b="b"/>
            <a:pathLst>
              <a:path w="7240" h="7262" extrusionOk="0">
                <a:moveTo>
                  <a:pt x="3641" y="3014"/>
                </a:moveTo>
                <a:cubicBezTo>
                  <a:pt x="3976" y="3014"/>
                  <a:pt x="4248" y="3286"/>
                  <a:pt x="4248" y="3621"/>
                </a:cubicBezTo>
                <a:cubicBezTo>
                  <a:pt x="4248" y="3956"/>
                  <a:pt x="3976" y="4228"/>
                  <a:pt x="3641" y="4228"/>
                </a:cubicBezTo>
                <a:cubicBezTo>
                  <a:pt x="3306" y="4228"/>
                  <a:pt x="3034" y="3956"/>
                  <a:pt x="3034" y="3621"/>
                </a:cubicBezTo>
                <a:cubicBezTo>
                  <a:pt x="3034" y="3307"/>
                  <a:pt x="3306" y="3014"/>
                  <a:pt x="3641" y="3014"/>
                </a:cubicBezTo>
                <a:close/>
                <a:moveTo>
                  <a:pt x="3244" y="1"/>
                </a:moveTo>
                <a:lnTo>
                  <a:pt x="3244" y="608"/>
                </a:lnTo>
                <a:cubicBezTo>
                  <a:pt x="2951" y="629"/>
                  <a:pt x="2699" y="712"/>
                  <a:pt x="2427" y="817"/>
                </a:cubicBezTo>
                <a:lnTo>
                  <a:pt x="2135" y="294"/>
                </a:lnTo>
                <a:lnTo>
                  <a:pt x="1486" y="670"/>
                </a:lnTo>
                <a:lnTo>
                  <a:pt x="1779" y="1194"/>
                </a:lnTo>
                <a:cubicBezTo>
                  <a:pt x="1549" y="1361"/>
                  <a:pt x="1360" y="1549"/>
                  <a:pt x="1172" y="1779"/>
                </a:cubicBezTo>
                <a:lnTo>
                  <a:pt x="649" y="1507"/>
                </a:lnTo>
                <a:lnTo>
                  <a:pt x="293" y="2156"/>
                </a:lnTo>
                <a:lnTo>
                  <a:pt x="816" y="2449"/>
                </a:lnTo>
                <a:cubicBezTo>
                  <a:pt x="712" y="2700"/>
                  <a:pt x="628" y="2972"/>
                  <a:pt x="607" y="3244"/>
                </a:cubicBezTo>
                <a:lnTo>
                  <a:pt x="0" y="3244"/>
                </a:lnTo>
                <a:lnTo>
                  <a:pt x="0" y="4018"/>
                </a:lnTo>
                <a:lnTo>
                  <a:pt x="607" y="4018"/>
                </a:lnTo>
                <a:cubicBezTo>
                  <a:pt x="628" y="4290"/>
                  <a:pt x="712" y="4562"/>
                  <a:pt x="816" y="4813"/>
                </a:cubicBezTo>
                <a:lnTo>
                  <a:pt x="293" y="5106"/>
                </a:lnTo>
                <a:lnTo>
                  <a:pt x="649" y="5755"/>
                </a:lnTo>
                <a:lnTo>
                  <a:pt x="1172" y="5483"/>
                </a:lnTo>
                <a:cubicBezTo>
                  <a:pt x="1360" y="5713"/>
                  <a:pt x="1549" y="5901"/>
                  <a:pt x="1779" y="6069"/>
                </a:cubicBezTo>
                <a:lnTo>
                  <a:pt x="1486" y="6592"/>
                </a:lnTo>
                <a:lnTo>
                  <a:pt x="2135" y="6969"/>
                </a:lnTo>
                <a:lnTo>
                  <a:pt x="2427" y="6445"/>
                </a:lnTo>
                <a:cubicBezTo>
                  <a:pt x="2699" y="6550"/>
                  <a:pt x="2951" y="6634"/>
                  <a:pt x="3244" y="6655"/>
                </a:cubicBezTo>
                <a:lnTo>
                  <a:pt x="3244" y="7261"/>
                </a:lnTo>
                <a:lnTo>
                  <a:pt x="3997" y="7261"/>
                </a:lnTo>
                <a:lnTo>
                  <a:pt x="3997" y="6655"/>
                </a:lnTo>
                <a:cubicBezTo>
                  <a:pt x="4290" y="6634"/>
                  <a:pt x="4562" y="6550"/>
                  <a:pt x="4813" y="6445"/>
                </a:cubicBezTo>
                <a:lnTo>
                  <a:pt x="5106" y="6969"/>
                </a:lnTo>
                <a:lnTo>
                  <a:pt x="5754" y="6592"/>
                </a:lnTo>
                <a:lnTo>
                  <a:pt x="5461" y="6069"/>
                </a:lnTo>
                <a:cubicBezTo>
                  <a:pt x="5692" y="5901"/>
                  <a:pt x="5880" y="5713"/>
                  <a:pt x="6068" y="5483"/>
                </a:cubicBezTo>
                <a:lnTo>
                  <a:pt x="6591" y="5755"/>
                </a:lnTo>
                <a:lnTo>
                  <a:pt x="6968" y="5106"/>
                </a:lnTo>
                <a:lnTo>
                  <a:pt x="6445" y="4813"/>
                </a:lnTo>
                <a:cubicBezTo>
                  <a:pt x="6529" y="4562"/>
                  <a:pt x="6612" y="4290"/>
                  <a:pt x="6654" y="4018"/>
                </a:cubicBezTo>
                <a:lnTo>
                  <a:pt x="7240" y="4018"/>
                </a:lnTo>
                <a:lnTo>
                  <a:pt x="7240" y="3244"/>
                </a:lnTo>
                <a:lnTo>
                  <a:pt x="6654" y="3244"/>
                </a:lnTo>
                <a:cubicBezTo>
                  <a:pt x="6612" y="2972"/>
                  <a:pt x="6549" y="2700"/>
                  <a:pt x="6445" y="2449"/>
                </a:cubicBezTo>
                <a:lnTo>
                  <a:pt x="6968" y="2156"/>
                </a:lnTo>
                <a:lnTo>
                  <a:pt x="6591" y="1507"/>
                </a:lnTo>
                <a:lnTo>
                  <a:pt x="6068" y="1779"/>
                </a:lnTo>
                <a:cubicBezTo>
                  <a:pt x="5880" y="1549"/>
                  <a:pt x="5712" y="1361"/>
                  <a:pt x="5461" y="1194"/>
                </a:cubicBezTo>
                <a:lnTo>
                  <a:pt x="5754" y="670"/>
                </a:lnTo>
                <a:lnTo>
                  <a:pt x="5106" y="294"/>
                </a:lnTo>
                <a:lnTo>
                  <a:pt x="4813" y="817"/>
                </a:lnTo>
                <a:cubicBezTo>
                  <a:pt x="4562" y="712"/>
                  <a:pt x="4290" y="629"/>
                  <a:pt x="3997" y="608"/>
                </a:cubicBezTo>
                <a:lnTo>
                  <a:pt x="3997" y="1"/>
                </a:ln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3"/>
          <p:cNvSpPr txBox="1">
            <a:spLocks noGrp="1"/>
          </p:cNvSpPr>
          <p:nvPr>
            <p:ph type="ctrTitle"/>
          </p:nvPr>
        </p:nvSpPr>
        <p:spPr>
          <a:xfrm>
            <a:off x="6393131" y="3612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USER AUTHENTICATION</a:t>
            </a:r>
            <a:endParaRPr sz="1400"/>
          </a:p>
        </p:txBody>
      </p:sp>
      <p:sp>
        <p:nvSpPr>
          <p:cNvPr id="398" name="Google Shape;398;p23"/>
          <p:cNvSpPr/>
          <p:nvPr/>
        </p:nvSpPr>
        <p:spPr>
          <a:xfrm>
            <a:off x="6916818" y="1867463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3"/>
          <p:cNvSpPr/>
          <p:nvPr/>
        </p:nvSpPr>
        <p:spPr>
          <a:xfrm>
            <a:off x="6714146" y="3127787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3"/>
          <p:cNvSpPr/>
          <p:nvPr/>
        </p:nvSpPr>
        <p:spPr>
          <a:xfrm>
            <a:off x="7411060" y="2251846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3"/>
          <p:cNvSpPr/>
          <p:nvPr/>
        </p:nvSpPr>
        <p:spPr>
          <a:xfrm>
            <a:off x="7066607" y="1999864"/>
            <a:ext cx="727410" cy="641005"/>
          </a:xfrm>
          <a:custGeom>
            <a:avLst/>
            <a:gdLst/>
            <a:ahLst/>
            <a:cxnLst/>
            <a:rect l="l" t="t" r="r" b="b"/>
            <a:pathLst>
              <a:path w="38692" h="34096" extrusionOk="0">
                <a:moveTo>
                  <a:pt x="19326" y="0"/>
                </a:moveTo>
                <a:cubicBezTo>
                  <a:pt x="17171" y="0"/>
                  <a:pt x="14983" y="412"/>
                  <a:pt x="12869" y="1282"/>
                </a:cubicBezTo>
                <a:cubicBezTo>
                  <a:pt x="4177" y="4947"/>
                  <a:pt x="1" y="14917"/>
                  <a:pt x="3665" y="23525"/>
                </a:cubicBezTo>
                <a:cubicBezTo>
                  <a:pt x="6374" y="30104"/>
                  <a:pt x="12745" y="34096"/>
                  <a:pt x="19452" y="34096"/>
                </a:cubicBezTo>
                <a:cubicBezTo>
                  <a:pt x="21606" y="34096"/>
                  <a:pt x="23795" y="33684"/>
                  <a:pt x="25908" y="32814"/>
                </a:cubicBezTo>
                <a:cubicBezTo>
                  <a:pt x="34601" y="29149"/>
                  <a:pt x="38692" y="19264"/>
                  <a:pt x="35112" y="10571"/>
                </a:cubicBezTo>
                <a:cubicBezTo>
                  <a:pt x="32403" y="3992"/>
                  <a:pt x="26032" y="0"/>
                  <a:pt x="19326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3"/>
          <p:cNvSpPr/>
          <p:nvPr/>
        </p:nvSpPr>
        <p:spPr>
          <a:xfrm>
            <a:off x="6975301" y="1979542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29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2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59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3"/>
          <p:cNvSpPr/>
          <p:nvPr/>
        </p:nvSpPr>
        <p:spPr>
          <a:xfrm>
            <a:off x="7264863" y="2161600"/>
            <a:ext cx="317516" cy="317516"/>
          </a:xfrm>
          <a:custGeom>
            <a:avLst/>
            <a:gdLst/>
            <a:ahLst/>
            <a:cxnLst/>
            <a:rect l="l" t="t" r="r" b="b"/>
            <a:pathLst>
              <a:path w="187325" h="187325" extrusionOk="0">
                <a:moveTo>
                  <a:pt x="102235" y="36195"/>
                </a:moveTo>
                <a:cubicBezTo>
                  <a:pt x="106045" y="36195"/>
                  <a:pt x="109220" y="37465"/>
                  <a:pt x="112395" y="40005"/>
                </a:cubicBezTo>
                <a:cubicBezTo>
                  <a:pt x="114935" y="42545"/>
                  <a:pt x="116205" y="45720"/>
                  <a:pt x="116205" y="49530"/>
                </a:cubicBezTo>
                <a:cubicBezTo>
                  <a:pt x="116205" y="53340"/>
                  <a:pt x="114935" y="56515"/>
                  <a:pt x="112395" y="59055"/>
                </a:cubicBezTo>
                <a:cubicBezTo>
                  <a:pt x="109220" y="61595"/>
                  <a:pt x="106045" y="62865"/>
                  <a:pt x="102235" y="62865"/>
                </a:cubicBezTo>
                <a:cubicBezTo>
                  <a:pt x="98425" y="62865"/>
                  <a:pt x="94615" y="61595"/>
                  <a:pt x="92075" y="59055"/>
                </a:cubicBezTo>
                <a:cubicBezTo>
                  <a:pt x="88900" y="56515"/>
                  <a:pt x="87630" y="53340"/>
                  <a:pt x="87630" y="49530"/>
                </a:cubicBezTo>
                <a:cubicBezTo>
                  <a:pt x="87630" y="45720"/>
                  <a:pt x="88900" y="42545"/>
                  <a:pt x="92075" y="40005"/>
                </a:cubicBezTo>
                <a:cubicBezTo>
                  <a:pt x="94615" y="37465"/>
                  <a:pt x="98425" y="36195"/>
                  <a:pt x="102235" y="36195"/>
                </a:cubicBezTo>
                <a:close/>
                <a:moveTo>
                  <a:pt x="88900" y="74930"/>
                </a:moveTo>
                <a:cubicBezTo>
                  <a:pt x="94615" y="74930"/>
                  <a:pt x="99060" y="76200"/>
                  <a:pt x="102235" y="79375"/>
                </a:cubicBezTo>
                <a:cubicBezTo>
                  <a:pt x="105410" y="81915"/>
                  <a:pt x="106680" y="85725"/>
                  <a:pt x="106680" y="90170"/>
                </a:cubicBezTo>
                <a:cubicBezTo>
                  <a:pt x="106680" y="90805"/>
                  <a:pt x="106680" y="92710"/>
                  <a:pt x="106680" y="95250"/>
                </a:cubicBezTo>
                <a:cubicBezTo>
                  <a:pt x="106045" y="97155"/>
                  <a:pt x="106045" y="99695"/>
                  <a:pt x="105410" y="101600"/>
                </a:cubicBezTo>
                <a:lnTo>
                  <a:pt x="99060" y="122555"/>
                </a:lnTo>
                <a:cubicBezTo>
                  <a:pt x="99060" y="124460"/>
                  <a:pt x="98425" y="126365"/>
                  <a:pt x="97790" y="128270"/>
                </a:cubicBezTo>
                <a:cubicBezTo>
                  <a:pt x="97790" y="130810"/>
                  <a:pt x="97155" y="132715"/>
                  <a:pt x="97155" y="133350"/>
                </a:cubicBezTo>
                <a:cubicBezTo>
                  <a:pt x="97155" y="136525"/>
                  <a:pt x="97790" y="138430"/>
                  <a:pt x="99060" y="139065"/>
                </a:cubicBezTo>
                <a:cubicBezTo>
                  <a:pt x="100330" y="140335"/>
                  <a:pt x="102870" y="140970"/>
                  <a:pt x="106045" y="140970"/>
                </a:cubicBezTo>
                <a:cubicBezTo>
                  <a:pt x="107315" y="140970"/>
                  <a:pt x="109220" y="140335"/>
                  <a:pt x="111125" y="140335"/>
                </a:cubicBezTo>
                <a:cubicBezTo>
                  <a:pt x="112395" y="139700"/>
                  <a:pt x="114300" y="139065"/>
                  <a:pt x="114935" y="138430"/>
                </a:cubicBezTo>
                <a:lnTo>
                  <a:pt x="114935" y="138430"/>
                </a:lnTo>
                <a:lnTo>
                  <a:pt x="113030" y="145415"/>
                </a:lnTo>
                <a:cubicBezTo>
                  <a:pt x="108585" y="147320"/>
                  <a:pt x="104775" y="148590"/>
                  <a:pt x="101600" y="149860"/>
                </a:cubicBezTo>
                <a:cubicBezTo>
                  <a:pt x="99060" y="150495"/>
                  <a:pt x="95250" y="151130"/>
                  <a:pt x="91440" y="151130"/>
                </a:cubicBezTo>
                <a:cubicBezTo>
                  <a:pt x="85725" y="151130"/>
                  <a:pt x="81280" y="149860"/>
                  <a:pt x="78105" y="146685"/>
                </a:cubicBezTo>
                <a:cubicBezTo>
                  <a:pt x="74930" y="144145"/>
                  <a:pt x="73025" y="140335"/>
                  <a:pt x="73025" y="135890"/>
                </a:cubicBezTo>
                <a:cubicBezTo>
                  <a:pt x="73025" y="134620"/>
                  <a:pt x="73660" y="132715"/>
                  <a:pt x="73660" y="130810"/>
                </a:cubicBezTo>
                <a:cubicBezTo>
                  <a:pt x="73660" y="128905"/>
                  <a:pt x="74295" y="127000"/>
                  <a:pt x="74930" y="124460"/>
                </a:cubicBezTo>
                <a:lnTo>
                  <a:pt x="80645" y="103505"/>
                </a:lnTo>
                <a:cubicBezTo>
                  <a:pt x="81280" y="101600"/>
                  <a:pt x="81915" y="99695"/>
                  <a:pt x="81915" y="97790"/>
                </a:cubicBezTo>
                <a:cubicBezTo>
                  <a:pt x="82550" y="95885"/>
                  <a:pt x="82550" y="93980"/>
                  <a:pt x="82550" y="92710"/>
                </a:cubicBezTo>
                <a:cubicBezTo>
                  <a:pt x="82550" y="90170"/>
                  <a:pt x="81915" y="88265"/>
                  <a:pt x="81280" y="86995"/>
                </a:cubicBezTo>
                <a:cubicBezTo>
                  <a:pt x="80010" y="85725"/>
                  <a:pt x="77470" y="85090"/>
                  <a:pt x="74295" y="85090"/>
                </a:cubicBezTo>
                <a:cubicBezTo>
                  <a:pt x="73025" y="85090"/>
                  <a:pt x="71120" y="85725"/>
                  <a:pt x="69850" y="85725"/>
                </a:cubicBezTo>
                <a:cubicBezTo>
                  <a:pt x="67945" y="86360"/>
                  <a:pt x="66675" y="86995"/>
                  <a:pt x="65405" y="87630"/>
                </a:cubicBezTo>
                <a:lnTo>
                  <a:pt x="67310" y="80645"/>
                </a:lnTo>
                <a:cubicBezTo>
                  <a:pt x="71120" y="79375"/>
                  <a:pt x="74930" y="78105"/>
                  <a:pt x="78740" y="76835"/>
                </a:cubicBezTo>
                <a:cubicBezTo>
                  <a:pt x="81915" y="75565"/>
                  <a:pt x="85725" y="74930"/>
                  <a:pt x="88900" y="74930"/>
                </a:cubicBezTo>
                <a:close/>
                <a:moveTo>
                  <a:pt x="93980" y="0"/>
                </a:moveTo>
                <a:cubicBezTo>
                  <a:pt x="41910" y="0"/>
                  <a:pt x="0" y="41910"/>
                  <a:pt x="0" y="93980"/>
                </a:cubicBezTo>
                <a:cubicBezTo>
                  <a:pt x="0" y="145415"/>
                  <a:pt x="41910" y="187325"/>
                  <a:pt x="93980" y="187325"/>
                </a:cubicBezTo>
                <a:cubicBezTo>
                  <a:pt x="145415" y="187325"/>
                  <a:pt x="187325" y="145415"/>
                  <a:pt x="187325" y="93980"/>
                </a:cubicBezTo>
                <a:cubicBezTo>
                  <a:pt x="187325" y="41910"/>
                  <a:pt x="145415" y="0"/>
                  <a:pt x="93980" y="0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4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PROJECT STAGES</a:t>
            </a:r>
            <a:endParaRPr/>
          </a:p>
        </p:txBody>
      </p:sp>
      <p:sp>
        <p:nvSpPr>
          <p:cNvPr id="409" name="Google Shape;409;p24"/>
          <p:cNvSpPr/>
          <p:nvPr/>
        </p:nvSpPr>
        <p:spPr>
          <a:xfrm>
            <a:off x="4346435" y="4146005"/>
            <a:ext cx="214487" cy="192778"/>
          </a:xfrm>
          <a:custGeom>
            <a:avLst/>
            <a:gdLst/>
            <a:ahLst/>
            <a:cxnLst/>
            <a:rect l="l" t="t" r="r" b="b"/>
            <a:pathLst>
              <a:path w="10819" h="9724" extrusionOk="0">
                <a:moveTo>
                  <a:pt x="5406" y="0"/>
                </a:moveTo>
                <a:cubicBezTo>
                  <a:pt x="3266" y="0"/>
                  <a:pt x="1305" y="1422"/>
                  <a:pt x="712" y="3585"/>
                </a:cubicBezTo>
                <a:cubicBezTo>
                  <a:pt x="1" y="6180"/>
                  <a:pt x="1528" y="8858"/>
                  <a:pt x="4123" y="9549"/>
                </a:cubicBezTo>
                <a:cubicBezTo>
                  <a:pt x="4554" y="9667"/>
                  <a:pt x="4987" y="9723"/>
                  <a:pt x="5414" y="9723"/>
                </a:cubicBezTo>
                <a:cubicBezTo>
                  <a:pt x="7553" y="9723"/>
                  <a:pt x="9514" y="8305"/>
                  <a:pt x="10107" y="6159"/>
                </a:cubicBezTo>
                <a:cubicBezTo>
                  <a:pt x="10818" y="3564"/>
                  <a:pt x="9291" y="886"/>
                  <a:pt x="6696" y="175"/>
                </a:cubicBezTo>
                <a:cubicBezTo>
                  <a:pt x="6265" y="57"/>
                  <a:pt x="5832" y="0"/>
                  <a:pt x="5406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4"/>
          <p:cNvSpPr/>
          <p:nvPr/>
        </p:nvSpPr>
        <p:spPr>
          <a:xfrm>
            <a:off x="4402857" y="4191782"/>
            <a:ext cx="101643" cy="101226"/>
          </a:xfrm>
          <a:custGeom>
            <a:avLst/>
            <a:gdLst/>
            <a:ahLst/>
            <a:cxnLst/>
            <a:rect l="l" t="t" r="r" b="b"/>
            <a:pathLst>
              <a:path w="5127" h="5106" fill="none" extrusionOk="0">
                <a:moveTo>
                  <a:pt x="3076" y="293"/>
                </a:moveTo>
                <a:cubicBezTo>
                  <a:pt x="4331" y="565"/>
                  <a:pt x="5126" y="1820"/>
                  <a:pt x="4834" y="3076"/>
                </a:cubicBezTo>
                <a:cubicBezTo>
                  <a:pt x="4541" y="4331"/>
                  <a:pt x="3306" y="5105"/>
                  <a:pt x="2051" y="4833"/>
                </a:cubicBezTo>
                <a:cubicBezTo>
                  <a:pt x="795" y="4540"/>
                  <a:pt x="0" y="3306"/>
                  <a:pt x="293" y="2051"/>
                </a:cubicBezTo>
                <a:cubicBezTo>
                  <a:pt x="586" y="795"/>
                  <a:pt x="1821" y="0"/>
                  <a:pt x="3076" y="293"/>
                </a:cubicBezTo>
                <a:close/>
              </a:path>
            </a:pathLst>
          </a:custGeom>
          <a:solidFill>
            <a:srgbClr val="0E2A47"/>
          </a:solidFill>
          <a:ln w="19350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4"/>
          <p:cNvSpPr/>
          <p:nvPr/>
        </p:nvSpPr>
        <p:spPr>
          <a:xfrm>
            <a:off x="4453451" y="4174355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4"/>
          <p:cNvSpPr/>
          <p:nvPr/>
        </p:nvSpPr>
        <p:spPr>
          <a:xfrm>
            <a:off x="4453451" y="4174355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fill="none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0E2A47"/>
          </a:solidFill>
          <a:ln w="19875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  <a:highlight>
                <a:srgbClr val="0E2A47"/>
              </a:highlight>
            </a:endParaRPr>
          </a:p>
        </p:txBody>
      </p:sp>
      <p:sp>
        <p:nvSpPr>
          <p:cNvPr id="413" name="Google Shape;413;p24"/>
          <p:cNvSpPr/>
          <p:nvPr/>
        </p:nvSpPr>
        <p:spPr>
          <a:xfrm>
            <a:off x="3124390" y="2917872"/>
            <a:ext cx="1329484" cy="1205875"/>
          </a:xfrm>
          <a:custGeom>
            <a:avLst/>
            <a:gdLst/>
            <a:ahLst/>
            <a:cxnLst/>
            <a:rect l="l" t="t" r="r" b="b"/>
            <a:pathLst>
              <a:path w="67061" h="60826" fill="none" extrusionOk="0">
                <a:moveTo>
                  <a:pt x="1" y="1"/>
                </a:moveTo>
                <a:lnTo>
                  <a:pt x="1" y="7701"/>
                </a:lnTo>
                <a:cubicBezTo>
                  <a:pt x="1" y="11843"/>
                  <a:pt x="3369" y="15233"/>
                  <a:pt x="7533" y="15233"/>
                </a:cubicBezTo>
                <a:lnTo>
                  <a:pt x="54611" y="15233"/>
                </a:lnTo>
                <a:cubicBezTo>
                  <a:pt x="61474" y="15233"/>
                  <a:pt x="67061" y="20799"/>
                  <a:pt x="67061" y="27683"/>
                </a:cubicBezTo>
                <a:lnTo>
                  <a:pt x="67061" y="60826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4"/>
          <p:cNvSpPr/>
          <p:nvPr/>
        </p:nvSpPr>
        <p:spPr>
          <a:xfrm>
            <a:off x="2931510" y="2335050"/>
            <a:ext cx="1900682" cy="1451448"/>
          </a:xfrm>
          <a:custGeom>
            <a:avLst/>
            <a:gdLst/>
            <a:ahLst/>
            <a:cxnLst/>
            <a:rect l="l" t="t" r="r" b="b"/>
            <a:pathLst>
              <a:path w="95873" h="73213" fill="none" extrusionOk="0">
                <a:moveTo>
                  <a:pt x="95872" y="1"/>
                </a:moveTo>
                <a:lnTo>
                  <a:pt x="95872" y="13539"/>
                </a:lnTo>
                <a:cubicBezTo>
                  <a:pt x="95872" y="17137"/>
                  <a:pt x="92943" y="20046"/>
                  <a:pt x="89365" y="20046"/>
                </a:cubicBezTo>
                <a:lnTo>
                  <a:pt x="87147" y="20046"/>
                </a:lnTo>
                <a:cubicBezTo>
                  <a:pt x="84113" y="20046"/>
                  <a:pt x="81644" y="22494"/>
                  <a:pt x="81644" y="25528"/>
                </a:cubicBezTo>
                <a:lnTo>
                  <a:pt x="81644" y="29273"/>
                </a:lnTo>
                <a:cubicBezTo>
                  <a:pt x="81644" y="32181"/>
                  <a:pt x="84008" y="34525"/>
                  <a:pt x="86896" y="34525"/>
                </a:cubicBezTo>
                <a:lnTo>
                  <a:pt x="88716" y="34525"/>
                </a:lnTo>
                <a:cubicBezTo>
                  <a:pt x="92650" y="34525"/>
                  <a:pt x="95872" y="37747"/>
                  <a:pt x="95872" y="41702"/>
                </a:cubicBezTo>
                <a:lnTo>
                  <a:pt x="95872" y="64111"/>
                </a:lnTo>
                <a:cubicBezTo>
                  <a:pt x="95872" y="69133"/>
                  <a:pt x="91792" y="73213"/>
                  <a:pt x="86770" y="73213"/>
                </a:cubicBezTo>
                <a:lnTo>
                  <a:pt x="76790" y="73213"/>
                </a:lnTo>
                <a:lnTo>
                  <a:pt x="11048" y="73213"/>
                </a:lnTo>
                <a:cubicBezTo>
                  <a:pt x="4938" y="73213"/>
                  <a:pt x="0" y="68275"/>
                  <a:pt x="0" y="62144"/>
                </a:cubicBezTo>
                <a:lnTo>
                  <a:pt x="0" y="11509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4"/>
          <p:cNvSpPr/>
          <p:nvPr/>
        </p:nvSpPr>
        <p:spPr>
          <a:xfrm>
            <a:off x="3797852" y="2496843"/>
            <a:ext cx="1932620" cy="998050"/>
          </a:xfrm>
          <a:custGeom>
            <a:avLst/>
            <a:gdLst/>
            <a:ahLst/>
            <a:cxnLst/>
            <a:rect l="l" t="t" r="r" b="b"/>
            <a:pathLst>
              <a:path w="97484" h="50343" fill="none" extrusionOk="0">
                <a:moveTo>
                  <a:pt x="0" y="36470"/>
                </a:moveTo>
                <a:lnTo>
                  <a:pt x="0" y="41010"/>
                </a:lnTo>
                <a:cubicBezTo>
                  <a:pt x="0" y="46158"/>
                  <a:pt x="4185" y="50342"/>
                  <a:pt x="9332" y="50342"/>
                </a:cubicBezTo>
                <a:lnTo>
                  <a:pt x="77460" y="50342"/>
                </a:lnTo>
                <a:cubicBezTo>
                  <a:pt x="82544" y="50342"/>
                  <a:pt x="86645" y="46241"/>
                  <a:pt x="86645" y="41178"/>
                </a:cubicBezTo>
                <a:lnTo>
                  <a:pt x="86645" y="31511"/>
                </a:lnTo>
                <a:cubicBezTo>
                  <a:pt x="86645" y="28373"/>
                  <a:pt x="89198" y="25841"/>
                  <a:pt x="92336" y="25841"/>
                </a:cubicBezTo>
                <a:lnTo>
                  <a:pt x="92336" y="25841"/>
                </a:lnTo>
                <a:cubicBezTo>
                  <a:pt x="95182" y="25841"/>
                  <a:pt x="97483" y="23539"/>
                  <a:pt x="97483" y="20694"/>
                </a:cubicBezTo>
                <a:lnTo>
                  <a:pt x="97483" y="0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4"/>
          <p:cNvSpPr/>
          <p:nvPr/>
        </p:nvSpPr>
        <p:spPr>
          <a:xfrm>
            <a:off x="2689247" y="1962553"/>
            <a:ext cx="829637" cy="598596"/>
          </a:xfrm>
          <a:custGeom>
            <a:avLst/>
            <a:gdLst/>
            <a:ahLst/>
            <a:cxnLst/>
            <a:rect l="l" t="t" r="r" b="b"/>
            <a:pathLst>
              <a:path w="41848" h="30194" fill="none" extrusionOk="0">
                <a:moveTo>
                  <a:pt x="1" y="18413"/>
                </a:moveTo>
                <a:lnTo>
                  <a:pt x="1" y="23916"/>
                </a:lnTo>
                <a:cubicBezTo>
                  <a:pt x="1" y="27410"/>
                  <a:pt x="2825" y="30193"/>
                  <a:pt x="6278" y="30193"/>
                </a:cubicBezTo>
                <a:lnTo>
                  <a:pt x="33207" y="30193"/>
                </a:lnTo>
                <a:cubicBezTo>
                  <a:pt x="37977" y="30193"/>
                  <a:pt x="41848" y="26322"/>
                  <a:pt x="41848" y="21573"/>
                </a:cubicBezTo>
                <a:lnTo>
                  <a:pt x="41848" y="1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4"/>
          <p:cNvSpPr/>
          <p:nvPr/>
        </p:nvSpPr>
        <p:spPr>
          <a:xfrm>
            <a:off x="4453867" y="3595260"/>
            <a:ext cx="1633144" cy="321502"/>
          </a:xfrm>
          <a:custGeom>
            <a:avLst/>
            <a:gdLst/>
            <a:ahLst/>
            <a:cxnLst/>
            <a:rect l="l" t="t" r="r" b="b"/>
            <a:pathLst>
              <a:path w="82378" h="16217" fill="none" extrusionOk="0">
                <a:moveTo>
                  <a:pt x="1" y="16217"/>
                </a:moveTo>
                <a:lnTo>
                  <a:pt x="71413" y="16217"/>
                </a:lnTo>
                <a:cubicBezTo>
                  <a:pt x="77460" y="16217"/>
                  <a:pt x="82377" y="11321"/>
                  <a:pt x="82377" y="5253"/>
                </a:cubicBezTo>
                <a:lnTo>
                  <a:pt x="82377" y="1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4"/>
          <p:cNvSpPr/>
          <p:nvPr/>
        </p:nvSpPr>
        <p:spPr>
          <a:xfrm>
            <a:off x="3631915" y="3774044"/>
            <a:ext cx="24920" cy="24920"/>
          </a:xfrm>
          <a:custGeom>
            <a:avLst/>
            <a:gdLst/>
            <a:ahLst/>
            <a:cxnLst/>
            <a:rect l="l" t="t" r="r" b="b"/>
            <a:pathLst>
              <a:path w="1257" h="1257" extrusionOk="0">
                <a:moveTo>
                  <a:pt x="629" y="1"/>
                </a:moveTo>
                <a:cubicBezTo>
                  <a:pt x="273" y="1"/>
                  <a:pt x="1" y="273"/>
                  <a:pt x="1" y="629"/>
                </a:cubicBezTo>
                <a:cubicBezTo>
                  <a:pt x="1" y="984"/>
                  <a:pt x="273" y="1256"/>
                  <a:pt x="629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9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4"/>
          <p:cNvSpPr/>
          <p:nvPr/>
        </p:nvSpPr>
        <p:spPr>
          <a:xfrm>
            <a:off x="4412611" y="3774044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4"/>
          <p:cNvSpPr/>
          <p:nvPr/>
        </p:nvSpPr>
        <p:spPr>
          <a:xfrm>
            <a:off x="4441236" y="3917546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63"/>
                  <a:pt x="293" y="1256"/>
                  <a:pt x="628" y="1256"/>
                </a:cubicBezTo>
                <a:cubicBezTo>
                  <a:pt x="984" y="1256"/>
                  <a:pt x="1256" y="963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4"/>
          <p:cNvSpPr/>
          <p:nvPr/>
        </p:nvSpPr>
        <p:spPr>
          <a:xfrm>
            <a:off x="4412611" y="3482435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94"/>
                  <a:pt x="0" y="628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4"/>
          <p:cNvSpPr/>
          <p:nvPr/>
        </p:nvSpPr>
        <p:spPr>
          <a:xfrm>
            <a:off x="4791332" y="3482435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72" y="1"/>
                  <a:pt x="0" y="294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4"/>
          <p:cNvSpPr/>
          <p:nvPr/>
        </p:nvSpPr>
        <p:spPr>
          <a:xfrm>
            <a:off x="3813811" y="3207003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63"/>
                  <a:pt x="273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4"/>
          <p:cNvSpPr/>
          <p:nvPr/>
        </p:nvSpPr>
        <p:spPr>
          <a:xfrm>
            <a:off x="3111523" y="2905421"/>
            <a:ext cx="25336" cy="24920"/>
          </a:xfrm>
          <a:custGeom>
            <a:avLst/>
            <a:gdLst/>
            <a:ahLst/>
            <a:cxnLst/>
            <a:rect l="l" t="t" r="r" b="b"/>
            <a:pathLst>
              <a:path w="1278" h="1257" extrusionOk="0">
                <a:moveTo>
                  <a:pt x="650" y="1"/>
                </a:moveTo>
                <a:cubicBezTo>
                  <a:pt x="294" y="1"/>
                  <a:pt x="1" y="294"/>
                  <a:pt x="1" y="629"/>
                </a:cubicBezTo>
                <a:cubicBezTo>
                  <a:pt x="1" y="984"/>
                  <a:pt x="294" y="1256"/>
                  <a:pt x="650" y="1256"/>
                </a:cubicBezTo>
                <a:cubicBezTo>
                  <a:pt x="984" y="1256"/>
                  <a:pt x="1277" y="984"/>
                  <a:pt x="1277" y="629"/>
                </a:cubicBezTo>
                <a:cubicBezTo>
                  <a:pt x="1277" y="294"/>
                  <a:pt x="984" y="1"/>
                  <a:pt x="650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4"/>
          <p:cNvSpPr/>
          <p:nvPr/>
        </p:nvSpPr>
        <p:spPr>
          <a:xfrm>
            <a:off x="3506441" y="1950519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72" y="1"/>
                  <a:pt x="0" y="273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63" y="1256"/>
                  <a:pt x="1256" y="963"/>
                  <a:pt x="1256" y="628"/>
                </a:cubicBezTo>
                <a:cubicBezTo>
                  <a:pt x="1256" y="27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4"/>
          <p:cNvSpPr/>
          <p:nvPr/>
        </p:nvSpPr>
        <p:spPr>
          <a:xfrm>
            <a:off x="2676816" y="2310169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1"/>
                </a:moveTo>
                <a:cubicBezTo>
                  <a:pt x="272" y="1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63" y="1256"/>
                  <a:pt x="1255" y="984"/>
                  <a:pt x="1255" y="628"/>
                </a:cubicBezTo>
                <a:cubicBezTo>
                  <a:pt x="1255" y="29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4"/>
          <p:cNvSpPr/>
          <p:nvPr/>
        </p:nvSpPr>
        <p:spPr>
          <a:xfrm>
            <a:off x="4819741" y="2322619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0"/>
                </a:moveTo>
                <a:cubicBezTo>
                  <a:pt x="272" y="0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3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4"/>
          <p:cNvSpPr/>
          <p:nvPr/>
        </p:nvSpPr>
        <p:spPr>
          <a:xfrm>
            <a:off x="5718021" y="2486475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93"/>
                  <a:pt x="1" y="628"/>
                </a:cubicBezTo>
                <a:cubicBezTo>
                  <a:pt x="1" y="983"/>
                  <a:pt x="273" y="1255"/>
                  <a:pt x="628" y="1255"/>
                </a:cubicBezTo>
                <a:cubicBezTo>
                  <a:pt x="963" y="1255"/>
                  <a:pt x="1256" y="983"/>
                  <a:pt x="1256" y="628"/>
                </a:cubicBezTo>
                <a:cubicBezTo>
                  <a:pt x="1256" y="293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4"/>
          <p:cNvSpPr/>
          <p:nvPr/>
        </p:nvSpPr>
        <p:spPr>
          <a:xfrm>
            <a:off x="6074147" y="3592780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0"/>
                </a:moveTo>
                <a:cubicBezTo>
                  <a:pt x="272" y="0"/>
                  <a:pt x="0" y="272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4"/>
          <p:cNvSpPr/>
          <p:nvPr/>
        </p:nvSpPr>
        <p:spPr>
          <a:xfrm>
            <a:off x="5523060" y="3902650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84"/>
                  <a:pt x="273" y="1256"/>
                  <a:pt x="628" y="1256"/>
                </a:cubicBezTo>
                <a:cubicBezTo>
                  <a:pt x="963" y="1256"/>
                  <a:pt x="1256" y="984"/>
                  <a:pt x="1256" y="628"/>
                </a:cubicBezTo>
                <a:cubicBezTo>
                  <a:pt x="1256" y="272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4"/>
          <p:cNvSpPr/>
          <p:nvPr/>
        </p:nvSpPr>
        <p:spPr>
          <a:xfrm>
            <a:off x="5533230" y="2186975"/>
            <a:ext cx="225252" cy="224835"/>
          </a:xfrm>
          <a:custGeom>
            <a:avLst/>
            <a:gdLst/>
            <a:ahLst/>
            <a:cxnLst/>
            <a:rect l="l" t="t" r="r" b="b"/>
            <a:pathLst>
              <a:path w="11362" h="11341" extrusionOk="0">
                <a:moveTo>
                  <a:pt x="0" y="0"/>
                </a:moveTo>
                <a:cubicBezTo>
                  <a:pt x="0" y="6277"/>
                  <a:pt x="5084" y="11341"/>
                  <a:pt x="11362" y="11341"/>
                </a:cubicBezTo>
                <a:lnTo>
                  <a:pt x="11362" y="8914"/>
                </a:lnTo>
                <a:cubicBezTo>
                  <a:pt x="11349" y="8914"/>
                  <a:pt x="11336" y="8914"/>
                  <a:pt x="11323" y="8914"/>
                </a:cubicBezTo>
                <a:cubicBezTo>
                  <a:pt x="6424" y="8914"/>
                  <a:pt x="2427" y="4925"/>
                  <a:pt x="2427" y="0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4"/>
          <p:cNvSpPr/>
          <p:nvPr/>
        </p:nvSpPr>
        <p:spPr>
          <a:xfrm>
            <a:off x="5533627" y="1961304"/>
            <a:ext cx="225271" cy="225271"/>
          </a:xfrm>
          <a:custGeom>
            <a:avLst/>
            <a:gdLst/>
            <a:ahLst/>
            <a:cxnLst/>
            <a:rect l="l" t="t" r="r" b="b"/>
            <a:pathLst>
              <a:path w="11363" h="11363" extrusionOk="0">
                <a:moveTo>
                  <a:pt x="11362" y="1"/>
                </a:moveTo>
                <a:cubicBezTo>
                  <a:pt x="5085" y="1"/>
                  <a:pt x="1" y="5085"/>
                  <a:pt x="1" y="11362"/>
                </a:cubicBezTo>
                <a:lnTo>
                  <a:pt x="2449" y="11362"/>
                </a:lnTo>
                <a:cubicBezTo>
                  <a:pt x="2407" y="6445"/>
                  <a:pt x="6425" y="2428"/>
                  <a:pt x="11362" y="2428"/>
                </a:cubicBezTo>
                <a:lnTo>
                  <a:pt x="11362" y="1"/>
                </a:ln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4"/>
          <p:cNvSpPr/>
          <p:nvPr/>
        </p:nvSpPr>
        <p:spPr>
          <a:xfrm>
            <a:off x="5758880" y="1961721"/>
            <a:ext cx="225668" cy="225688"/>
          </a:xfrm>
          <a:custGeom>
            <a:avLst/>
            <a:gdLst/>
            <a:ahLst/>
            <a:cxnLst/>
            <a:rect l="l" t="t" r="r" b="b"/>
            <a:pathLst>
              <a:path w="11383" h="11384" extrusionOk="0">
                <a:moveTo>
                  <a:pt x="0" y="1"/>
                </a:moveTo>
                <a:lnTo>
                  <a:pt x="0" y="2449"/>
                </a:lnTo>
                <a:cubicBezTo>
                  <a:pt x="4938" y="2449"/>
                  <a:pt x="8935" y="6445"/>
                  <a:pt x="8935" y="11383"/>
                </a:cubicBezTo>
                <a:lnTo>
                  <a:pt x="11383" y="11383"/>
                </a:lnTo>
                <a:cubicBezTo>
                  <a:pt x="11341" y="5085"/>
                  <a:pt x="6278" y="1"/>
                  <a:pt x="0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4"/>
          <p:cNvSpPr/>
          <p:nvPr/>
        </p:nvSpPr>
        <p:spPr>
          <a:xfrm>
            <a:off x="5758880" y="2187391"/>
            <a:ext cx="224855" cy="225252"/>
          </a:xfrm>
          <a:custGeom>
            <a:avLst/>
            <a:gdLst/>
            <a:ahLst/>
            <a:cxnLst/>
            <a:rect l="l" t="t" r="r" b="b"/>
            <a:pathLst>
              <a:path w="11342" h="11362" extrusionOk="0">
                <a:moveTo>
                  <a:pt x="8914" y="0"/>
                </a:moveTo>
                <a:cubicBezTo>
                  <a:pt x="8935" y="4917"/>
                  <a:pt x="4938" y="8914"/>
                  <a:pt x="0" y="8914"/>
                </a:cubicBezTo>
                <a:lnTo>
                  <a:pt x="0" y="11362"/>
                </a:lnTo>
                <a:cubicBezTo>
                  <a:pt x="6278" y="11362"/>
                  <a:pt x="11341" y="6277"/>
                  <a:pt x="11341" y="0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3533820" y="1402550"/>
            <a:ext cx="560017" cy="155587"/>
          </a:xfrm>
          <a:custGeom>
            <a:avLst/>
            <a:gdLst/>
            <a:ahLst/>
            <a:cxnLst/>
            <a:rect l="l" t="t" r="r" b="b"/>
            <a:pathLst>
              <a:path w="28248" h="7848" fill="none" extrusionOk="0">
                <a:moveTo>
                  <a:pt x="0" y="7847"/>
                </a:moveTo>
                <a:cubicBezTo>
                  <a:pt x="2930" y="3139"/>
                  <a:pt x="8160" y="1"/>
                  <a:pt x="14124" y="1"/>
                </a:cubicBezTo>
                <a:cubicBezTo>
                  <a:pt x="20087" y="1"/>
                  <a:pt x="25318" y="3139"/>
                  <a:pt x="28247" y="7847"/>
                </a:cubicBezTo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/>
          <p:nvPr/>
        </p:nvSpPr>
        <p:spPr>
          <a:xfrm>
            <a:off x="4065023" y="1536897"/>
            <a:ext cx="53072" cy="53151"/>
          </a:xfrm>
          <a:custGeom>
            <a:avLst/>
            <a:gdLst/>
            <a:ahLst/>
            <a:cxnLst/>
            <a:rect l="l" t="t" r="r" b="b"/>
            <a:pathLst>
              <a:path w="2677" h="2681" extrusionOk="0">
                <a:moveTo>
                  <a:pt x="2502" y="1"/>
                </a:moveTo>
                <a:cubicBezTo>
                  <a:pt x="2491" y="1"/>
                  <a:pt x="2480" y="2"/>
                  <a:pt x="2469" y="4"/>
                </a:cubicBezTo>
                <a:lnTo>
                  <a:pt x="1298" y="402"/>
                </a:lnTo>
                <a:lnTo>
                  <a:pt x="126" y="799"/>
                </a:lnTo>
                <a:cubicBezTo>
                  <a:pt x="21" y="820"/>
                  <a:pt x="0" y="946"/>
                  <a:pt x="63" y="1029"/>
                </a:cubicBezTo>
                <a:lnTo>
                  <a:pt x="984" y="1845"/>
                </a:lnTo>
                <a:lnTo>
                  <a:pt x="1905" y="2641"/>
                </a:lnTo>
                <a:cubicBezTo>
                  <a:pt x="1932" y="2668"/>
                  <a:pt x="1965" y="2680"/>
                  <a:pt x="1997" y="2680"/>
                </a:cubicBezTo>
                <a:cubicBezTo>
                  <a:pt x="2060" y="2680"/>
                  <a:pt x="2121" y="2634"/>
                  <a:pt x="2135" y="2578"/>
                </a:cubicBezTo>
                <a:lnTo>
                  <a:pt x="2407" y="1364"/>
                </a:lnTo>
                <a:lnTo>
                  <a:pt x="2658" y="172"/>
                </a:lnTo>
                <a:cubicBezTo>
                  <a:pt x="2676" y="78"/>
                  <a:pt x="2595" y="1"/>
                  <a:pt x="2502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4"/>
          <p:cNvSpPr/>
          <p:nvPr/>
        </p:nvSpPr>
        <p:spPr>
          <a:xfrm>
            <a:off x="5188093" y="1744357"/>
            <a:ext cx="560017" cy="155587"/>
          </a:xfrm>
          <a:custGeom>
            <a:avLst/>
            <a:gdLst/>
            <a:ahLst/>
            <a:cxnLst/>
            <a:rect l="l" t="t" r="r" b="b"/>
            <a:pathLst>
              <a:path w="28248" h="7848" fill="none" extrusionOk="0">
                <a:moveTo>
                  <a:pt x="28247" y="7847"/>
                </a:moveTo>
                <a:cubicBezTo>
                  <a:pt x="25297" y="3139"/>
                  <a:pt x="20066" y="1"/>
                  <a:pt x="14124" y="1"/>
                </a:cubicBezTo>
                <a:cubicBezTo>
                  <a:pt x="8161" y="1"/>
                  <a:pt x="2930" y="3139"/>
                  <a:pt x="1" y="7847"/>
                </a:cubicBez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4"/>
          <p:cNvSpPr/>
          <p:nvPr/>
        </p:nvSpPr>
        <p:spPr>
          <a:xfrm>
            <a:off x="5168701" y="1888170"/>
            <a:ext cx="53428" cy="53250"/>
          </a:xfrm>
          <a:custGeom>
            <a:avLst/>
            <a:gdLst/>
            <a:ahLst/>
            <a:cxnLst/>
            <a:rect l="l" t="t" r="r" b="b"/>
            <a:pathLst>
              <a:path w="2695" h="2686" extrusionOk="0">
                <a:moveTo>
                  <a:pt x="165" y="0"/>
                </a:moveTo>
                <a:cubicBezTo>
                  <a:pt x="75" y="0"/>
                  <a:pt x="0" y="62"/>
                  <a:pt x="37" y="172"/>
                </a:cubicBezTo>
                <a:lnTo>
                  <a:pt x="288" y="1364"/>
                </a:lnTo>
                <a:lnTo>
                  <a:pt x="560" y="2578"/>
                </a:lnTo>
                <a:cubicBezTo>
                  <a:pt x="573" y="2644"/>
                  <a:pt x="628" y="2685"/>
                  <a:pt x="688" y="2685"/>
                </a:cubicBezTo>
                <a:cubicBezTo>
                  <a:pt x="723" y="2685"/>
                  <a:pt x="759" y="2671"/>
                  <a:pt x="790" y="2641"/>
                </a:cubicBezTo>
                <a:lnTo>
                  <a:pt x="1711" y="1845"/>
                </a:lnTo>
                <a:lnTo>
                  <a:pt x="2611" y="1029"/>
                </a:lnTo>
                <a:cubicBezTo>
                  <a:pt x="2694" y="946"/>
                  <a:pt x="2673" y="820"/>
                  <a:pt x="2569" y="799"/>
                </a:cubicBezTo>
                <a:lnTo>
                  <a:pt x="1397" y="402"/>
                </a:lnTo>
                <a:lnTo>
                  <a:pt x="204" y="4"/>
                </a:lnTo>
                <a:cubicBezTo>
                  <a:pt x="191" y="1"/>
                  <a:pt x="178" y="0"/>
                  <a:pt x="165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4"/>
          <p:cNvSpPr/>
          <p:nvPr/>
        </p:nvSpPr>
        <p:spPr>
          <a:xfrm>
            <a:off x="3388620" y="1625723"/>
            <a:ext cx="260520" cy="260520"/>
          </a:xfrm>
          <a:custGeom>
            <a:avLst/>
            <a:gdLst/>
            <a:ahLst/>
            <a:cxnLst/>
            <a:rect l="l" t="t" r="r" b="b"/>
            <a:pathLst>
              <a:path w="13141" h="13141" extrusionOk="0">
                <a:moveTo>
                  <a:pt x="6571" y="1151"/>
                </a:moveTo>
                <a:cubicBezTo>
                  <a:pt x="9584" y="1151"/>
                  <a:pt x="12011" y="3599"/>
                  <a:pt x="12011" y="6592"/>
                </a:cubicBezTo>
                <a:cubicBezTo>
                  <a:pt x="12011" y="9605"/>
                  <a:pt x="9584" y="12032"/>
                  <a:pt x="6571" y="12032"/>
                </a:cubicBezTo>
                <a:cubicBezTo>
                  <a:pt x="3558" y="12032"/>
                  <a:pt x="1131" y="9605"/>
                  <a:pt x="1131" y="6592"/>
                </a:cubicBezTo>
                <a:cubicBezTo>
                  <a:pt x="1131" y="3599"/>
                  <a:pt x="3558" y="1151"/>
                  <a:pt x="6571" y="1151"/>
                </a:cubicBezTo>
                <a:close/>
                <a:moveTo>
                  <a:pt x="6571" y="1"/>
                </a:moveTo>
                <a:cubicBezTo>
                  <a:pt x="2930" y="1"/>
                  <a:pt x="1" y="2930"/>
                  <a:pt x="1" y="6571"/>
                </a:cubicBezTo>
                <a:cubicBezTo>
                  <a:pt x="1" y="10211"/>
                  <a:pt x="2930" y="13141"/>
                  <a:pt x="6571" y="13141"/>
                </a:cubicBezTo>
                <a:cubicBezTo>
                  <a:pt x="10212" y="13141"/>
                  <a:pt x="13141" y="10211"/>
                  <a:pt x="13141" y="6571"/>
                </a:cubicBezTo>
                <a:cubicBezTo>
                  <a:pt x="13141" y="2930"/>
                  <a:pt x="10212" y="1"/>
                  <a:pt x="6571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4"/>
          <p:cNvSpPr/>
          <p:nvPr/>
        </p:nvSpPr>
        <p:spPr>
          <a:xfrm>
            <a:off x="3397343" y="1648125"/>
            <a:ext cx="243094" cy="215775"/>
          </a:xfrm>
          <a:custGeom>
            <a:avLst/>
            <a:gdLst/>
            <a:ahLst/>
            <a:cxnLst/>
            <a:rect l="l" t="t" r="r" b="b"/>
            <a:pathLst>
              <a:path w="12262" h="10884" extrusionOk="0">
                <a:moveTo>
                  <a:pt x="6129" y="0"/>
                </a:moveTo>
                <a:cubicBezTo>
                  <a:pt x="3886" y="0"/>
                  <a:pt x="1796" y="1395"/>
                  <a:pt x="1005" y="3620"/>
                </a:cubicBezTo>
                <a:cubicBezTo>
                  <a:pt x="0" y="6466"/>
                  <a:pt x="1465" y="9563"/>
                  <a:pt x="4311" y="10567"/>
                </a:cubicBezTo>
                <a:cubicBezTo>
                  <a:pt x="4913" y="10781"/>
                  <a:pt x="5530" y="10883"/>
                  <a:pt x="6136" y="10883"/>
                </a:cubicBezTo>
                <a:cubicBezTo>
                  <a:pt x="8370" y="10883"/>
                  <a:pt x="10467" y="9499"/>
                  <a:pt x="11257" y="7261"/>
                </a:cubicBezTo>
                <a:cubicBezTo>
                  <a:pt x="12262" y="4436"/>
                  <a:pt x="10776" y="1319"/>
                  <a:pt x="7951" y="314"/>
                </a:cubicBezTo>
                <a:cubicBezTo>
                  <a:pt x="7348" y="101"/>
                  <a:pt x="6733" y="0"/>
                  <a:pt x="6129" y="0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4"/>
          <p:cNvSpPr/>
          <p:nvPr/>
        </p:nvSpPr>
        <p:spPr>
          <a:xfrm>
            <a:off x="3518871" y="1670111"/>
            <a:ext cx="46490" cy="113260"/>
          </a:xfrm>
          <a:custGeom>
            <a:avLst/>
            <a:gdLst/>
            <a:ahLst/>
            <a:cxnLst/>
            <a:rect l="l" t="t" r="r" b="b"/>
            <a:pathLst>
              <a:path w="2345" h="5713" fill="none" extrusionOk="0">
                <a:moveTo>
                  <a:pt x="1" y="0"/>
                </a:moveTo>
                <a:lnTo>
                  <a:pt x="1" y="4332"/>
                </a:lnTo>
                <a:lnTo>
                  <a:pt x="2344" y="5713"/>
                </a:lnTo>
              </a:path>
            </a:pathLst>
          </a:custGeom>
          <a:solidFill>
            <a:srgbClr val="48FFD5"/>
          </a:solidFill>
          <a:ln w="19050" cap="rnd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4"/>
          <p:cNvSpPr/>
          <p:nvPr/>
        </p:nvSpPr>
        <p:spPr>
          <a:xfrm>
            <a:off x="4503232" y="1735237"/>
            <a:ext cx="233975" cy="174242"/>
          </a:xfrm>
          <a:custGeom>
            <a:avLst/>
            <a:gdLst/>
            <a:ahLst/>
            <a:cxnLst/>
            <a:rect l="l" t="t" r="r" b="b"/>
            <a:pathLst>
              <a:path w="11802" h="8789" extrusionOk="0">
                <a:moveTo>
                  <a:pt x="10211" y="0"/>
                </a:moveTo>
                <a:cubicBezTo>
                  <a:pt x="10086" y="0"/>
                  <a:pt x="9960" y="126"/>
                  <a:pt x="9960" y="251"/>
                </a:cubicBezTo>
                <a:lnTo>
                  <a:pt x="9960" y="8307"/>
                </a:lnTo>
                <a:lnTo>
                  <a:pt x="8224" y="8307"/>
                </a:lnTo>
                <a:lnTo>
                  <a:pt x="8224" y="879"/>
                </a:lnTo>
                <a:cubicBezTo>
                  <a:pt x="8224" y="733"/>
                  <a:pt x="8098" y="628"/>
                  <a:pt x="7973" y="628"/>
                </a:cubicBezTo>
                <a:cubicBezTo>
                  <a:pt x="7826" y="628"/>
                  <a:pt x="7701" y="754"/>
                  <a:pt x="7701" y="879"/>
                </a:cubicBezTo>
                <a:lnTo>
                  <a:pt x="7701" y="8307"/>
                </a:lnTo>
                <a:lnTo>
                  <a:pt x="5964" y="8307"/>
                </a:lnTo>
                <a:lnTo>
                  <a:pt x="5964" y="1904"/>
                </a:lnTo>
                <a:cubicBezTo>
                  <a:pt x="5964" y="1758"/>
                  <a:pt x="5838" y="1653"/>
                  <a:pt x="5713" y="1653"/>
                </a:cubicBezTo>
                <a:cubicBezTo>
                  <a:pt x="5545" y="1653"/>
                  <a:pt x="5441" y="1779"/>
                  <a:pt x="5441" y="1904"/>
                </a:cubicBezTo>
                <a:lnTo>
                  <a:pt x="5441" y="8307"/>
                </a:lnTo>
                <a:lnTo>
                  <a:pt x="3725" y="8307"/>
                </a:lnTo>
                <a:lnTo>
                  <a:pt x="3725" y="2972"/>
                </a:lnTo>
                <a:cubicBezTo>
                  <a:pt x="3725" y="2825"/>
                  <a:pt x="3600" y="2720"/>
                  <a:pt x="3453" y="2720"/>
                </a:cubicBezTo>
                <a:cubicBezTo>
                  <a:pt x="3328" y="2720"/>
                  <a:pt x="3202" y="2846"/>
                  <a:pt x="3202" y="2972"/>
                </a:cubicBezTo>
                <a:lnTo>
                  <a:pt x="3202" y="8307"/>
                </a:lnTo>
                <a:lnTo>
                  <a:pt x="252" y="8307"/>
                </a:lnTo>
                <a:cubicBezTo>
                  <a:pt x="105" y="8307"/>
                  <a:pt x="1" y="8433"/>
                  <a:pt x="1" y="8558"/>
                </a:cubicBezTo>
                <a:cubicBezTo>
                  <a:pt x="1" y="8684"/>
                  <a:pt x="105" y="8788"/>
                  <a:pt x="252" y="8788"/>
                </a:cubicBezTo>
                <a:lnTo>
                  <a:pt x="11571" y="8788"/>
                </a:lnTo>
                <a:cubicBezTo>
                  <a:pt x="11697" y="8788"/>
                  <a:pt x="11802" y="8684"/>
                  <a:pt x="11802" y="8558"/>
                </a:cubicBezTo>
                <a:cubicBezTo>
                  <a:pt x="11802" y="8433"/>
                  <a:pt x="11697" y="8307"/>
                  <a:pt x="11571" y="8307"/>
                </a:cubicBezTo>
                <a:lnTo>
                  <a:pt x="10483" y="8307"/>
                </a:lnTo>
                <a:lnTo>
                  <a:pt x="10483" y="251"/>
                </a:lnTo>
                <a:cubicBezTo>
                  <a:pt x="10483" y="105"/>
                  <a:pt x="10337" y="0"/>
                  <a:pt x="10211" y="0"/>
                </a:cubicBezTo>
                <a:close/>
              </a:path>
            </a:pathLst>
          </a:custGeom>
          <a:solidFill>
            <a:srgbClr val="48FFD5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4"/>
          <p:cNvSpPr/>
          <p:nvPr/>
        </p:nvSpPr>
        <p:spPr>
          <a:xfrm>
            <a:off x="4090908" y="3286641"/>
            <a:ext cx="233558" cy="174242"/>
          </a:xfrm>
          <a:custGeom>
            <a:avLst/>
            <a:gdLst/>
            <a:ahLst/>
            <a:cxnLst/>
            <a:rect l="l" t="t" r="r" b="b"/>
            <a:pathLst>
              <a:path w="11781" h="8789" extrusionOk="0">
                <a:moveTo>
                  <a:pt x="1591" y="1"/>
                </a:moveTo>
                <a:cubicBezTo>
                  <a:pt x="1423" y="1"/>
                  <a:pt x="1319" y="126"/>
                  <a:pt x="1319" y="273"/>
                </a:cubicBezTo>
                <a:lnTo>
                  <a:pt x="1319" y="8328"/>
                </a:lnTo>
                <a:lnTo>
                  <a:pt x="231" y="8328"/>
                </a:lnTo>
                <a:cubicBezTo>
                  <a:pt x="84" y="8328"/>
                  <a:pt x="1" y="8412"/>
                  <a:pt x="1" y="8558"/>
                </a:cubicBezTo>
                <a:cubicBezTo>
                  <a:pt x="1" y="8684"/>
                  <a:pt x="84" y="8789"/>
                  <a:pt x="231" y="8789"/>
                </a:cubicBezTo>
                <a:lnTo>
                  <a:pt x="11550" y="8789"/>
                </a:lnTo>
                <a:cubicBezTo>
                  <a:pt x="11676" y="8789"/>
                  <a:pt x="11781" y="8684"/>
                  <a:pt x="11781" y="8558"/>
                </a:cubicBezTo>
                <a:cubicBezTo>
                  <a:pt x="11781" y="8433"/>
                  <a:pt x="11676" y="8328"/>
                  <a:pt x="11550" y="8328"/>
                </a:cubicBezTo>
                <a:lnTo>
                  <a:pt x="8600" y="8328"/>
                </a:lnTo>
                <a:lnTo>
                  <a:pt x="8600" y="2993"/>
                </a:lnTo>
                <a:cubicBezTo>
                  <a:pt x="8600" y="2825"/>
                  <a:pt x="8475" y="2721"/>
                  <a:pt x="8328" y="2721"/>
                </a:cubicBezTo>
                <a:cubicBezTo>
                  <a:pt x="8182" y="2721"/>
                  <a:pt x="8077" y="2846"/>
                  <a:pt x="8077" y="2993"/>
                </a:cubicBezTo>
                <a:lnTo>
                  <a:pt x="8077" y="8328"/>
                </a:lnTo>
                <a:lnTo>
                  <a:pt x="6340" y="8328"/>
                </a:lnTo>
                <a:lnTo>
                  <a:pt x="6340" y="1905"/>
                </a:lnTo>
                <a:cubicBezTo>
                  <a:pt x="6340" y="1758"/>
                  <a:pt x="6215" y="1654"/>
                  <a:pt x="6089" y="1654"/>
                </a:cubicBezTo>
                <a:cubicBezTo>
                  <a:pt x="5964" y="1654"/>
                  <a:pt x="5817" y="1779"/>
                  <a:pt x="5817" y="1905"/>
                </a:cubicBezTo>
                <a:lnTo>
                  <a:pt x="5817" y="8328"/>
                </a:lnTo>
                <a:lnTo>
                  <a:pt x="4102" y="8328"/>
                </a:lnTo>
                <a:lnTo>
                  <a:pt x="4102" y="900"/>
                </a:lnTo>
                <a:cubicBezTo>
                  <a:pt x="4102" y="733"/>
                  <a:pt x="3976" y="628"/>
                  <a:pt x="3830" y="628"/>
                </a:cubicBezTo>
                <a:cubicBezTo>
                  <a:pt x="3704" y="628"/>
                  <a:pt x="3579" y="754"/>
                  <a:pt x="3579" y="900"/>
                </a:cubicBezTo>
                <a:lnTo>
                  <a:pt x="3579" y="8328"/>
                </a:lnTo>
                <a:lnTo>
                  <a:pt x="1842" y="8328"/>
                </a:lnTo>
                <a:lnTo>
                  <a:pt x="1842" y="273"/>
                </a:lnTo>
                <a:cubicBezTo>
                  <a:pt x="1842" y="105"/>
                  <a:pt x="1716" y="1"/>
                  <a:pt x="1591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4"/>
          <p:cNvSpPr/>
          <p:nvPr/>
        </p:nvSpPr>
        <p:spPr>
          <a:xfrm>
            <a:off x="3659095" y="2851081"/>
            <a:ext cx="334349" cy="290397"/>
          </a:xfrm>
          <a:custGeom>
            <a:avLst/>
            <a:gdLst/>
            <a:ahLst/>
            <a:cxnLst/>
            <a:rect l="l" t="t" r="r" b="b"/>
            <a:pathLst>
              <a:path w="16865" h="14648" extrusionOk="0">
                <a:moveTo>
                  <a:pt x="2720" y="1"/>
                </a:moveTo>
                <a:cubicBezTo>
                  <a:pt x="1235" y="1"/>
                  <a:pt x="0" y="1235"/>
                  <a:pt x="0" y="2721"/>
                </a:cubicBezTo>
                <a:lnTo>
                  <a:pt x="0" y="8956"/>
                </a:lnTo>
                <a:cubicBezTo>
                  <a:pt x="0" y="10442"/>
                  <a:pt x="1235" y="11676"/>
                  <a:pt x="2720" y="11676"/>
                </a:cubicBezTo>
                <a:lnTo>
                  <a:pt x="6696" y="11676"/>
                </a:lnTo>
                <a:lnTo>
                  <a:pt x="7574" y="13162"/>
                </a:lnTo>
                <a:lnTo>
                  <a:pt x="8432" y="14647"/>
                </a:lnTo>
                <a:lnTo>
                  <a:pt x="9290" y="13162"/>
                </a:lnTo>
                <a:lnTo>
                  <a:pt x="10169" y="11676"/>
                </a:lnTo>
                <a:lnTo>
                  <a:pt x="14145" y="11676"/>
                </a:lnTo>
                <a:cubicBezTo>
                  <a:pt x="15630" y="11676"/>
                  <a:pt x="16844" y="10442"/>
                  <a:pt x="16844" y="8956"/>
                </a:cubicBezTo>
                <a:lnTo>
                  <a:pt x="16844" y="2721"/>
                </a:lnTo>
                <a:cubicBezTo>
                  <a:pt x="16865" y="1214"/>
                  <a:pt x="15651" y="1"/>
                  <a:pt x="14145" y="1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4"/>
          <p:cNvSpPr/>
          <p:nvPr/>
        </p:nvSpPr>
        <p:spPr>
          <a:xfrm>
            <a:off x="5968770" y="3373753"/>
            <a:ext cx="229415" cy="151840"/>
          </a:xfrm>
          <a:custGeom>
            <a:avLst/>
            <a:gdLst/>
            <a:ahLst/>
            <a:cxnLst/>
            <a:rect l="l" t="t" r="r" b="b"/>
            <a:pathLst>
              <a:path w="11572" h="7659" extrusionOk="0">
                <a:moveTo>
                  <a:pt x="691" y="1"/>
                </a:moveTo>
                <a:cubicBezTo>
                  <a:pt x="315" y="1"/>
                  <a:pt x="1" y="315"/>
                  <a:pt x="1" y="691"/>
                </a:cubicBezTo>
                <a:lnTo>
                  <a:pt x="1" y="6989"/>
                </a:lnTo>
                <a:cubicBezTo>
                  <a:pt x="1" y="7345"/>
                  <a:pt x="315" y="7659"/>
                  <a:pt x="691" y="7659"/>
                </a:cubicBezTo>
                <a:lnTo>
                  <a:pt x="10881" y="7659"/>
                </a:lnTo>
                <a:cubicBezTo>
                  <a:pt x="11279" y="7659"/>
                  <a:pt x="11572" y="7387"/>
                  <a:pt x="11572" y="6989"/>
                </a:cubicBezTo>
                <a:lnTo>
                  <a:pt x="11572" y="691"/>
                </a:lnTo>
                <a:cubicBezTo>
                  <a:pt x="11572" y="315"/>
                  <a:pt x="11258" y="1"/>
                  <a:pt x="10881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4"/>
          <p:cNvSpPr/>
          <p:nvPr/>
        </p:nvSpPr>
        <p:spPr>
          <a:xfrm>
            <a:off x="5968770" y="3373753"/>
            <a:ext cx="229831" cy="122816"/>
          </a:xfrm>
          <a:custGeom>
            <a:avLst/>
            <a:gdLst/>
            <a:ahLst/>
            <a:cxnLst/>
            <a:rect l="l" t="t" r="r" b="b"/>
            <a:pathLst>
              <a:path w="11593" h="6195" extrusionOk="0">
                <a:moveTo>
                  <a:pt x="901" y="1"/>
                </a:moveTo>
                <a:cubicBezTo>
                  <a:pt x="398" y="1"/>
                  <a:pt x="1" y="398"/>
                  <a:pt x="1" y="900"/>
                </a:cubicBezTo>
                <a:lnTo>
                  <a:pt x="5127" y="5943"/>
                </a:lnTo>
                <a:cubicBezTo>
                  <a:pt x="5315" y="6110"/>
                  <a:pt x="5551" y="6194"/>
                  <a:pt x="5789" y="6194"/>
                </a:cubicBezTo>
                <a:cubicBezTo>
                  <a:pt x="6027" y="6194"/>
                  <a:pt x="6267" y="6110"/>
                  <a:pt x="6466" y="5943"/>
                </a:cubicBezTo>
                <a:lnTo>
                  <a:pt x="11593" y="900"/>
                </a:lnTo>
                <a:cubicBezTo>
                  <a:pt x="11593" y="398"/>
                  <a:pt x="11195" y="1"/>
                  <a:pt x="10693" y="1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4"/>
          <p:cNvSpPr/>
          <p:nvPr/>
        </p:nvSpPr>
        <p:spPr>
          <a:xfrm>
            <a:off x="2564388" y="2131385"/>
            <a:ext cx="274219" cy="111179"/>
          </a:xfrm>
          <a:custGeom>
            <a:avLst/>
            <a:gdLst/>
            <a:ahLst/>
            <a:cxnLst/>
            <a:rect l="l" t="t" r="r" b="b"/>
            <a:pathLst>
              <a:path w="13832" h="5608" extrusionOk="0">
                <a:moveTo>
                  <a:pt x="10588" y="0"/>
                </a:moveTo>
                <a:lnTo>
                  <a:pt x="1" y="5608"/>
                </a:lnTo>
                <a:lnTo>
                  <a:pt x="1296" y="5201"/>
                </a:lnTo>
                <a:lnTo>
                  <a:pt x="1296" y="5201"/>
                </a:lnTo>
                <a:lnTo>
                  <a:pt x="12032" y="2804"/>
                </a:lnTo>
                <a:lnTo>
                  <a:pt x="12764" y="1591"/>
                </a:lnTo>
                <a:lnTo>
                  <a:pt x="13831" y="1256"/>
                </a:lnTo>
                <a:lnTo>
                  <a:pt x="10588" y="0"/>
                </a:ln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4"/>
          <p:cNvSpPr/>
          <p:nvPr/>
        </p:nvSpPr>
        <p:spPr>
          <a:xfrm>
            <a:off x="2564388" y="2106504"/>
            <a:ext cx="191668" cy="136059"/>
          </a:xfrm>
          <a:custGeom>
            <a:avLst/>
            <a:gdLst/>
            <a:ahLst/>
            <a:cxnLst/>
            <a:rect l="l" t="t" r="r" b="b"/>
            <a:pathLst>
              <a:path w="9668" h="6863" extrusionOk="0">
                <a:moveTo>
                  <a:pt x="6926" y="0"/>
                </a:moveTo>
                <a:lnTo>
                  <a:pt x="1" y="6863"/>
                </a:lnTo>
                <a:lnTo>
                  <a:pt x="1" y="6863"/>
                </a:lnTo>
                <a:lnTo>
                  <a:pt x="9667" y="816"/>
                </a:lnTo>
                <a:lnTo>
                  <a:pt x="6926" y="0"/>
                </a:ln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4"/>
          <p:cNvSpPr/>
          <p:nvPr/>
        </p:nvSpPr>
        <p:spPr>
          <a:xfrm>
            <a:off x="5990143" y="2710870"/>
            <a:ext cx="192897" cy="218313"/>
          </a:xfrm>
          <a:custGeom>
            <a:avLst/>
            <a:gdLst/>
            <a:ahLst/>
            <a:cxnLst/>
            <a:rect l="l" t="t" r="r" b="b"/>
            <a:pathLst>
              <a:path w="9730" h="11012" extrusionOk="0">
                <a:moveTo>
                  <a:pt x="8317" y="0"/>
                </a:moveTo>
                <a:cubicBezTo>
                  <a:pt x="7960" y="0"/>
                  <a:pt x="7606" y="147"/>
                  <a:pt x="7365" y="445"/>
                </a:cubicBezTo>
                <a:lnTo>
                  <a:pt x="670" y="8375"/>
                </a:lnTo>
                <a:lnTo>
                  <a:pt x="293" y="9861"/>
                </a:lnTo>
                <a:lnTo>
                  <a:pt x="189" y="10280"/>
                </a:lnTo>
                <a:lnTo>
                  <a:pt x="0" y="11012"/>
                </a:lnTo>
                <a:lnTo>
                  <a:pt x="2574" y="10008"/>
                </a:lnTo>
                <a:lnTo>
                  <a:pt x="9269" y="2077"/>
                </a:lnTo>
                <a:cubicBezTo>
                  <a:pt x="9730" y="1533"/>
                  <a:pt x="9688" y="738"/>
                  <a:pt x="9144" y="299"/>
                </a:cubicBezTo>
                <a:cubicBezTo>
                  <a:pt x="8907" y="100"/>
                  <a:pt x="8611" y="0"/>
                  <a:pt x="8317" y="0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4"/>
          <p:cNvSpPr/>
          <p:nvPr/>
        </p:nvSpPr>
        <p:spPr>
          <a:xfrm>
            <a:off x="4602378" y="2749456"/>
            <a:ext cx="101643" cy="101643"/>
          </a:xfrm>
          <a:custGeom>
            <a:avLst/>
            <a:gdLst/>
            <a:ahLst/>
            <a:cxnLst/>
            <a:rect l="l" t="t" r="r" b="b"/>
            <a:pathLst>
              <a:path w="5127" h="5127" extrusionOk="0">
                <a:moveTo>
                  <a:pt x="2574" y="2114"/>
                </a:moveTo>
                <a:cubicBezTo>
                  <a:pt x="2804" y="2114"/>
                  <a:pt x="2993" y="2302"/>
                  <a:pt x="2993" y="2532"/>
                </a:cubicBezTo>
                <a:cubicBezTo>
                  <a:pt x="2993" y="2783"/>
                  <a:pt x="2804" y="2951"/>
                  <a:pt x="2574" y="2951"/>
                </a:cubicBezTo>
                <a:cubicBezTo>
                  <a:pt x="2323" y="2951"/>
                  <a:pt x="2156" y="2783"/>
                  <a:pt x="2156" y="2532"/>
                </a:cubicBezTo>
                <a:cubicBezTo>
                  <a:pt x="2156" y="2302"/>
                  <a:pt x="2344" y="2114"/>
                  <a:pt x="2574" y="2114"/>
                </a:cubicBezTo>
                <a:close/>
                <a:moveTo>
                  <a:pt x="2302" y="1"/>
                </a:moveTo>
                <a:lnTo>
                  <a:pt x="2302" y="419"/>
                </a:lnTo>
                <a:cubicBezTo>
                  <a:pt x="2093" y="440"/>
                  <a:pt x="1904" y="503"/>
                  <a:pt x="1737" y="587"/>
                </a:cubicBezTo>
                <a:lnTo>
                  <a:pt x="1528" y="210"/>
                </a:lnTo>
                <a:lnTo>
                  <a:pt x="1047" y="482"/>
                </a:lnTo>
                <a:lnTo>
                  <a:pt x="1256" y="838"/>
                </a:lnTo>
                <a:cubicBezTo>
                  <a:pt x="1109" y="963"/>
                  <a:pt x="942" y="1110"/>
                  <a:pt x="837" y="1256"/>
                </a:cubicBezTo>
                <a:lnTo>
                  <a:pt x="482" y="1047"/>
                </a:lnTo>
                <a:lnTo>
                  <a:pt x="210" y="1528"/>
                </a:lnTo>
                <a:lnTo>
                  <a:pt x="586" y="1737"/>
                </a:lnTo>
                <a:cubicBezTo>
                  <a:pt x="503" y="1905"/>
                  <a:pt x="440" y="2093"/>
                  <a:pt x="419" y="2302"/>
                </a:cubicBezTo>
                <a:lnTo>
                  <a:pt x="0" y="2302"/>
                </a:lnTo>
                <a:lnTo>
                  <a:pt x="0" y="2825"/>
                </a:lnTo>
                <a:lnTo>
                  <a:pt x="419" y="2825"/>
                </a:lnTo>
                <a:cubicBezTo>
                  <a:pt x="440" y="3035"/>
                  <a:pt x="503" y="3223"/>
                  <a:pt x="586" y="3411"/>
                </a:cubicBezTo>
                <a:lnTo>
                  <a:pt x="210" y="3620"/>
                </a:lnTo>
                <a:lnTo>
                  <a:pt x="482" y="4081"/>
                </a:lnTo>
                <a:lnTo>
                  <a:pt x="837" y="3872"/>
                </a:lnTo>
                <a:cubicBezTo>
                  <a:pt x="963" y="4039"/>
                  <a:pt x="1109" y="4185"/>
                  <a:pt x="1256" y="4290"/>
                </a:cubicBezTo>
                <a:lnTo>
                  <a:pt x="1047" y="4667"/>
                </a:lnTo>
                <a:lnTo>
                  <a:pt x="1528" y="4918"/>
                </a:lnTo>
                <a:lnTo>
                  <a:pt x="1737" y="4562"/>
                </a:lnTo>
                <a:cubicBezTo>
                  <a:pt x="1904" y="4625"/>
                  <a:pt x="2093" y="4688"/>
                  <a:pt x="2302" y="4708"/>
                </a:cubicBezTo>
                <a:lnTo>
                  <a:pt x="2302" y="5127"/>
                </a:lnTo>
                <a:lnTo>
                  <a:pt x="2825" y="5127"/>
                </a:lnTo>
                <a:lnTo>
                  <a:pt x="2825" y="4708"/>
                </a:lnTo>
                <a:cubicBezTo>
                  <a:pt x="3034" y="4688"/>
                  <a:pt x="3223" y="4625"/>
                  <a:pt x="3411" y="4562"/>
                </a:cubicBezTo>
                <a:lnTo>
                  <a:pt x="3620" y="4918"/>
                </a:lnTo>
                <a:lnTo>
                  <a:pt x="4081" y="4667"/>
                </a:lnTo>
                <a:lnTo>
                  <a:pt x="3871" y="4290"/>
                </a:lnTo>
                <a:cubicBezTo>
                  <a:pt x="4039" y="4164"/>
                  <a:pt x="4185" y="4039"/>
                  <a:pt x="4290" y="3872"/>
                </a:cubicBezTo>
                <a:lnTo>
                  <a:pt x="4666" y="4081"/>
                </a:lnTo>
                <a:lnTo>
                  <a:pt x="4917" y="3620"/>
                </a:lnTo>
                <a:lnTo>
                  <a:pt x="4562" y="3411"/>
                </a:lnTo>
                <a:cubicBezTo>
                  <a:pt x="4625" y="3223"/>
                  <a:pt x="4687" y="3035"/>
                  <a:pt x="4708" y="2825"/>
                </a:cubicBezTo>
                <a:lnTo>
                  <a:pt x="5127" y="2825"/>
                </a:lnTo>
                <a:lnTo>
                  <a:pt x="5127" y="2302"/>
                </a:lnTo>
                <a:lnTo>
                  <a:pt x="4708" y="2302"/>
                </a:lnTo>
                <a:cubicBezTo>
                  <a:pt x="4687" y="2093"/>
                  <a:pt x="4625" y="1905"/>
                  <a:pt x="4562" y="1737"/>
                </a:cubicBezTo>
                <a:lnTo>
                  <a:pt x="4917" y="1528"/>
                </a:lnTo>
                <a:lnTo>
                  <a:pt x="4666" y="1047"/>
                </a:lnTo>
                <a:lnTo>
                  <a:pt x="4290" y="1256"/>
                </a:lnTo>
                <a:cubicBezTo>
                  <a:pt x="4164" y="1110"/>
                  <a:pt x="4039" y="942"/>
                  <a:pt x="3871" y="838"/>
                </a:cubicBezTo>
                <a:lnTo>
                  <a:pt x="4081" y="482"/>
                </a:lnTo>
                <a:lnTo>
                  <a:pt x="3620" y="210"/>
                </a:lnTo>
                <a:lnTo>
                  <a:pt x="3411" y="587"/>
                </a:lnTo>
                <a:cubicBezTo>
                  <a:pt x="3223" y="503"/>
                  <a:pt x="3034" y="440"/>
                  <a:pt x="2825" y="419"/>
                </a:cubicBezTo>
                <a:lnTo>
                  <a:pt x="2825" y="1"/>
                </a:ln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4"/>
          <p:cNvSpPr/>
          <p:nvPr/>
        </p:nvSpPr>
        <p:spPr>
          <a:xfrm>
            <a:off x="4581224" y="2861865"/>
            <a:ext cx="143533" cy="143969"/>
          </a:xfrm>
          <a:custGeom>
            <a:avLst/>
            <a:gdLst/>
            <a:ahLst/>
            <a:cxnLst/>
            <a:rect l="l" t="t" r="r" b="b"/>
            <a:pathLst>
              <a:path w="7240" h="7262" extrusionOk="0">
                <a:moveTo>
                  <a:pt x="3641" y="3014"/>
                </a:moveTo>
                <a:cubicBezTo>
                  <a:pt x="3976" y="3014"/>
                  <a:pt x="4248" y="3286"/>
                  <a:pt x="4248" y="3621"/>
                </a:cubicBezTo>
                <a:cubicBezTo>
                  <a:pt x="4248" y="3956"/>
                  <a:pt x="3976" y="4228"/>
                  <a:pt x="3641" y="4228"/>
                </a:cubicBezTo>
                <a:cubicBezTo>
                  <a:pt x="3306" y="4228"/>
                  <a:pt x="3034" y="3956"/>
                  <a:pt x="3034" y="3621"/>
                </a:cubicBezTo>
                <a:cubicBezTo>
                  <a:pt x="3034" y="3307"/>
                  <a:pt x="3306" y="3014"/>
                  <a:pt x="3641" y="3014"/>
                </a:cubicBezTo>
                <a:close/>
                <a:moveTo>
                  <a:pt x="3244" y="1"/>
                </a:moveTo>
                <a:lnTo>
                  <a:pt x="3244" y="608"/>
                </a:lnTo>
                <a:cubicBezTo>
                  <a:pt x="2951" y="629"/>
                  <a:pt x="2699" y="712"/>
                  <a:pt x="2427" y="817"/>
                </a:cubicBezTo>
                <a:lnTo>
                  <a:pt x="2135" y="294"/>
                </a:lnTo>
                <a:lnTo>
                  <a:pt x="1486" y="670"/>
                </a:lnTo>
                <a:lnTo>
                  <a:pt x="1779" y="1194"/>
                </a:lnTo>
                <a:cubicBezTo>
                  <a:pt x="1549" y="1361"/>
                  <a:pt x="1360" y="1549"/>
                  <a:pt x="1172" y="1779"/>
                </a:cubicBezTo>
                <a:lnTo>
                  <a:pt x="649" y="1507"/>
                </a:lnTo>
                <a:lnTo>
                  <a:pt x="293" y="2156"/>
                </a:lnTo>
                <a:lnTo>
                  <a:pt x="816" y="2449"/>
                </a:lnTo>
                <a:cubicBezTo>
                  <a:pt x="712" y="2700"/>
                  <a:pt x="628" y="2972"/>
                  <a:pt x="607" y="3244"/>
                </a:cubicBezTo>
                <a:lnTo>
                  <a:pt x="0" y="3244"/>
                </a:lnTo>
                <a:lnTo>
                  <a:pt x="0" y="4018"/>
                </a:lnTo>
                <a:lnTo>
                  <a:pt x="607" y="4018"/>
                </a:lnTo>
                <a:cubicBezTo>
                  <a:pt x="628" y="4290"/>
                  <a:pt x="712" y="4562"/>
                  <a:pt x="816" y="4813"/>
                </a:cubicBezTo>
                <a:lnTo>
                  <a:pt x="293" y="5106"/>
                </a:lnTo>
                <a:lnTo>
                  <a:pt x="649" y="5755"/>
                </a:lnTo>
                <a:lnTo>
                  <a:pt x="1172" y="5483"/>
                </a:lnTo>
                <a:cubicBezTo>
                  <a:pt x="1360" y="5713"/>
                  <a:pt x="1549" y="5901"/>
                  <a:pt x="1779" y="6069"/>
                </a:cubicBezTo>
                <a:lnTo>
                  <a:pt x="1486" y="6592"/>
                </a:lnTo>
                <a:lnTo>
                  <a:pt x="2135" y="6969"/>
                </a:lnTo>
                <a:lnTo>
                  <a:pt x="2427" y="6445"/>
                </a:lnTo>
                <a:cubicBezTo>
                  <a:pt x="2699" y="6550"/>
                  <a:pt x="2951" y="6634"/>
                  <a:pt x="3244" y="6655"/>
                </a:cubicBezTo>
                <a:lnTo>
                  <a:pt x="3244" y="7261"/>
                </a:lnTo>
                <a:lnTo>
                  <a:pt x="3997" y="7261"/>
                </a:lnTo>
                <a:lnTo>
                  <a:pt x="3997" y="6655"/>
                </a:lnTo>
                <a:cubicBezTo>
                  <a:pt x="4290" y="6634"/>
                  <a:pt x="4562" y="6550"/>
                  <a:pt x="4813" y="6445"/>
                </a:cubicBezTo>
                <a:lnTo>
                  <a:pt x="5106" y="6969"/>
                </a:lnTo>
                <a:lnTo>
                  <a:pt x="5754" y="6592"/>
                </a:lnTo>
                <a:lnTo>
                  <a:pt x="5461" y="6069"/>
                </a:lnTo>
                <a:cubicBezTo>
                  <a:pt x="5692" y="5901"/>
                  <a:pt x="5880" y="5713"/>
                  <a:pt x="6068" y="5483"/>
                </a:cubicBezTo>
                <a:lnTo>
                  <a:pt x="6591" y="5755"/>
                </a:lnTo>
                <a:lnTo>
                  <a:pt x="6968" y="5106"/>
                </a:lnTo>
                <a:lnTo>
                  <a:pt x="6445" y="4813"/>
                </a:lnTo>
                <a:cubicBezTo>
                  <a:pt x="6529" y="4562"/>
                  <a:pt x="6612" y="4290"/>
                  <a:pt x="6654" y="4018"/>
                </a:cubicBezTo>
                <a:lnTo>
                  <a:pt x="7240" y="4018"/>
                </a:lnTo>
                <a:lnTo>
                  <a:pt x="7240" y="3244"/>
                </a:lnTo>
                <a:lnTo>
                  <a:pt x="6654" y="3244"/>
                </a:lnTo>
                <a:cubicBezTo>
                  <a:pt x="6612" y="2972"/>
                  <a:pt x="6549" y="2700"/>
                  <a:pt x="6445" y="2449"/>
                </a:cubicBezTo>
                <a:lnTo>
                  <a:pt x="6968" y="2156"/>
                </a:lnTo>
                <a:lnTo>
                  <a:pt x="6591" y="1507"/>
                </a:lnTo>
                <a:lnTo>
                  <a:pt x="6068" y="1779"/>
                </a:lnTo>
                <a:cubicBezTo>
                  <a:pt x="5880" y="1549"/>
                  <a:pt x="5712" y="1361"/>
                  <a:pt x="5461" y="1194"/>
                </a:cubicBezTo>
                <a:lnTo>
                  <a:pt x="5754" y="670"/>
                </a:lnTo>
                <a:lnTo>
                  <a:pt x="5106" y="294"/>
                </a:lnTo>
                <a:lnTo>
                  <a:pt x="4813" y="817"/>
                </a:lnTo>
                <a:cubicBezTo>
                  <a:pt x="4562" y="712"/>
                  <a:pt x="4290" y="629"/>
                  <a:pt x="3997" y="608"/>
                </a:cubicBezTo>
                <a:lnTo>
                  <a:pt x="3997" y="1"/>
                </a:ln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4"/>
          <p:cNvSpPr/>
          <p:nvPr/>
        </p:nvSpPr>
        <p:spPr>
          <a:xfrm>
            <a:off x="4527716" y="2249186"/>
            <a:ext cx="8307" cy="12470"/>
          </a:xfrm>
          <a:custGeom>
            <a:avLst/>
            <a:gdLst/>
            <a:ahLst/>
            <a:cxnLst/>
            <a:rect l="l" t="t" r="r" b="b"/>
            <a:pathLst>
              <a:path w="419" h="629" extrusionOk="0">
                <a:moveTo>
                  <a:pt x="84" y="1"/>
                </a:moveTo>
                <a:lnTo>
                  <a:pt x="0" y="566"/>
                </a:lnTo>
                <a:lnTo>
                  <a:pt x="356" y="628"/>
                </a:lnTo>
                <a:lnTo>
                  <a:pt x="419" y="22"/>
                </a:lnTo>
                <a:lnTo>
                  <a:pt x="84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4"/>
          <p:cNvSpPr/>
          <p:nvPr/>
        </p:nvSpPr>
        <p:spPr>
          <a:xfrm>
            <a:off x="4529778" y="2228866"/>
            <a:ext cx="7910" cy="12054"/>
          </a:xfrm>
          <a:custGeom>
            <a:avLst/>
            <a:gdLst/>
            <a:ahLst/>
            <a:cxnLst/>
            <a:rect l="l" t="t" r="r" b="b"/>
            <a:pathLst>
              <a:path w="399" h="608" extrusionOk="0">
                <a:moveTo>
                  <a:pt x="64" y="1"/>
                </a:moveTo>
                <a:lnTo>
                  <a:pt x="1" y="586"/>
                </a:lnTo>
                <a:lnTo>
                  <a:pt x="377" y="607"/>
                </a:lnTo>
                <a:lnTo>
                  <a:pt x="398" y="21"/>
                </a:lnTo>
                <a:lnTo>
                  <a:pt x="64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4"/>
          <p:cNvSpPr/>
          <p:nvPr/>
        </p:nvSpPr>
        <p:spPr>
          <a:xfrm>
            <a:off x="4531443" y="2208545"/>
            <a:ext cx="7494" cy="11637"/>
          </a:xfrm>
          <a:custGeom>
            <a:avLst/>
            <a:gdLst/>
            <a:ahLst/>
            <a:cxnLst/>
            <a:rect l="l" t="t" r="r" b="b"/>
            <a:pathLst>
              <a:path w="378" h="587" extrusionOk="0">
                <a:moveTo>
                  <a:pt x="1" y="0"/>
                </a:moveTo>
                <a:lnTo>
                  <a:pt x="1" y="586"/>
                </a:lnTo>
                <a:lnTo>
                  <a:pt x="335" y="586"/>
                </a:lnTo>
                <a:lnTo>
                  <a:pt x="37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4"/>
          <p:cNvSpPr/>
          <p:nvPr/>
        </p:nvSpPr>
        <p:spPr>
          <a:xfrm>
            <a:off x="4515266" y="2310010"/>
            <a:ext cx="9972" cy="12629"/>
          </a:xfrm>
          <a:custGeom>
            <a:avLst/>
            <a:gdLst/>
            <a:ahLst/>
            <a:cxnLst/>
            <a:rect l="l" t="t" r="r" b="b"/>
            <a:pathLst>
              <a:path w="503" h="637" extrusionOk="0">
                <a:moveTo>
                  <a:pt x="168" y="1"/>
                </a:moveTo>
                <a:cubicBezTo>
                  <a:pt x="167" y="1"/>
                  <a:pt x="163" y="24"/>
                  <a:pt x="147" y="71"/>
                </a:cubicBezTo>
                <a:cubicBezTo>
                  <a:pt x="105" y="113"/>
                  <a:pt x="105" y="197"/>
                  <a:pt x="84" y="260"/>
                </a:cubicBezTo>
                <a:cubicBezTo>
                  <a:pt x="42" y="385"/>
                  <a:pt x="0" y="532"/>
                  <a:pt x="0" y="532"/>
                </a:cubicBezTo>
                <a:lnTo>
                  <a:pt x="356" y="636"/>
                </a:lnTo>
                <a:cubicBezTo>
                  <a:pt x="356" y="636"/>
                  <a:pt x="398" y="511"/>
                  <a:pt x="419" y="364"/>
                </a:cubicBezTo>
                <a:cubicBezTo>
                  <a:pt x="461" y="281"/>
                  <a:pt x="482" y="218"/>
                  <a:pt x="482" y="176"/>
                </a:cubicBezTo>
                <a:cubicBezTo>
                  <a:pt x="482" y="113"/>
                  <a:pt x="503" y="92"/>
                  <a:pt x="503" y="92"/>
                </a:cubicBezTo>
                <a:lnTo>
                  <a:pt x="168" y="9"/>
                </a:lnTo>
                <a:cubicBezTo>
                  <a:pt x="168" y="3"/>
                  <a:pt x="168" y="1"/>
                  <a:pt x="168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4"/>
          <p:cNvSpPr/>
          <p:nvPr/>
        </p:nvSpPr>
        <p:spPr>
          <a:xfrm>
            <a:off x="4520658" y="2289432"/>
            <a:ext cx="9139" cy="13283"/>
          </a:xfrm>
          <a:custGeom>
            <a:avLst/>
            <a:gdLst/>
            <a:ahLst/>
            <a:cxnLst/>
            <a:rect l="l" t="t" r="r" b="b"/>
            <a:pathLst>
              <a:path w="461" h="670" extrusionOk="0">
                <a:moveTo>
                  <a:pt x="126" y="0"/>
                </a:moveTo>
                <a:cubicBezTo>
                  <a:pt x="126" y="0"/>
                  <a:pt x="105" y="147"/>
                  <a:pt x="42" y="293"/>
                </a:cubicBezTo>
                <a:cubicBezTo>
                  <a:pt x="21" y="419"/>
                  <a:pt x="0" y="586"/>
                  <a:pt x="0" y="586"/>
                </a:cubicBezTo>
                <a:lnTo>
                  <a:pt x="335" y="670"/>
                </a:lnTo>
                <a:cubicBezTo>
                  <a:pt x="335" y="670"/>
                  <a:pt x="356" y="523"/>
                  <a:pt x="419" y="377"/>
                </a:cubicBezTo>
                <a:cubicBezTo>
                  <a:pt x="440" y="251"/>
                  <a:pt x="461" y="84"/>
                  <a:pt x="461" y="84"/>
                </a:cubicBezTo>
                <a:lnTo>
                  <a:pt x="126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4"/>
          <p:cNvSpPr/>
          <p:nvPr/>
        </p:nvSpPr>
        <p:spPr>
          <a:xfrm>
            <a:off x="4524802" y="2269527"/>
            <a:ext cx="8743" cy="12450"/>
          </a:xfrm>
          <a:custGeom>
            <a:avLst/>
            <a:gdLst/>
            <a:ahLst/>
            <a:cxnLst/>
            <a:rect l="l" t="t" r="r" b="b"/>
            <a:pathLst>
              <a:path w="441" h="628" extrusionOk="0">
                <a:moveTo>
                  <a:pt x="105" y="0"/>
                </a:moveTo>
                <a:lnTo>
                  <a:pt x="1" y="565"/>
                </a:lnTo>
                <a:lnTo>
                  <a:pt x="336" y="628"/>
                </a:lnTo>
                <a:lnTo>
                  <a:pt x="440" y="42"/>
                </a:lnTo>
                <a:lnTo>
                  <a:pt x="10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4"/>
          <p:cNvSpPr/>
          <p:nvPr/>
        </p:nvSpPr>
        <p:spPr>
          <a:xfrm>
            <a:off x="4494529" y="2367821"/>
            <a:ext cx="11221" cy="12886"/>
          </a:xfrm>
          <a:custGeom>
            <a:avLst/>
            <a:gdLst/>
            <a:ahLst/>
            <a:cxnLst/>
            <a:rect l="l" t="t" r="r" b="b"/>
            <a:pathLst>
              <a:path w="566" h="650" extrusionOk="0">
                <a:moveTo>
                  <a:pt x="251" y="1"/>
                </a:moveTo>
                <a:cubicBezTo>
                  <a:pt x="251" y="1"/>
                  <a:pt x="210" y="22"/>
                  <a:pt x="210" y="85"/>
                </a:cubicBezTo>
                <a:cubicBezTo>
                  <a:pt x="189" y="126"/>
                  <a:pt x="168" y="189"/>
                  <a:pt x="147" y="252"/>
                </a:cubicBezTo>
                <a:cubicBezTo>
                  <a:pt x="84" y="398"/>
                  <a:pt x="0" y="524"/>
                  <a:pt x="0" y="524"/>
                </a:cubicBezTo>
                <a:lnTo>
                  <a:pt x="314" y="650"/>
                </a:lnTo>
                <a:cubicBezTo>
                  <a:pt x="314" y="650"/>
                  <a:pt x="377" y="524"/>
                  <a:pt x="461" y="398"/>
                </a:cubicBezTo>
                <a:cubicBezTo>
                  <a:pt x="482" y="315"/>
                  <a:pt x="502" y="252"/>
                  <a:pt x="523" y="210"/>
                </a:cubicBezTo>
                <a:cubicBezTo>
                  <a:pt x="565" y="168"/>
                  <a:pt x="565" y="126"/>
                  <a:pt x="565" y="126"/>
                </a:cubicBezTo>
                <a:lnTo>
                  <a:pt x="251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4"/>
          <p:cNvSpPr/>
          <p:nvPr/>
        </p:nvSpPr>
        <p:spPr>
          <a:xfrm>
            <a:off x="4502399" y="2348749"/>
            <a:ext cx="10388" cy="12886"/>
          </a:xfrm>
          <a:custGeom>
            <a:avLst/>
            <a:gdLst/>
            <a:ahLst/>
            <a:cxnLst/>
            <a:rect l="l" t="t" r="r" b="b"/>
            <a:pathLst>
              <a:path w="524" h="650" extrusionOk="0">
                <a:moveTo>
                  <a:pt x="189" y="0"/>
                </a:moveTo>
                <a:lnTo>
                  <a:pt x="192" y="1"/>
                </a:lnTo>
                <a:lnTo>
                  <a:pt x="192" y="1"/>
                </a:lnTo>
                <a:cubicBezTo>
                  <a:pt x="191" y="1"/>
                  <a:pt x="190" y="0"/>
                  <a:pt x="189" y="0"/>
                </a:cubicBezTo>
                <a:close/>
                <a:moveTo>
                  <a:pt x="192" y="1"/>
                </a:moveTo>
                <a:cubicBezTo>
                  <a:pt x="206" y="14"/>
                  <a:pt x="165" y="133"/>
                  <a:pt x="105" y="252"/>
                </a:cubicBezTo>
                <a:lnTo>
                  <a:pt x="1" y="524"/>
                </a:lnTo>
                <a:lnTo>
                  <a:pt x="315" y="649"/>
                </a:lnTo>
                <a:lnTo>
                  <a:pt x="419" y="398"/>
                </a:lnTo>
                <a:lnTo>
                  <a:pt x="524" y="126"/>
                </a:lnTo>
                <a:lnTo>
                  <a:pt x="19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4"/>
          <p:cNvSpPr/>
          <p:nvPr/>
        </p:nvSpPr>
        <p:spPr>
          <a:xfrm>
            <a:off x="4509041" y="2328428"/>
            <a:ext cx="10388" cy="13699"/>
          </a:xfrm>
          <a:custGeom>
            <a:avLst/>
            <a:gdLst/>
            <a:ahLst/>
            <a:cxnLst/>
            <a:rect l="l" t="t" r="r" b="b"/>
            <a:pathLst>
              <a:path w="524" h="691" extrusionOk="0">
                <a:moveTo>
                  <a:pt x="189" y="0"/>
                </a:moveTo>
                <a:cubicBezTo>
                  <a:pt x="189" y="63"/>
                  <a:pt x="168" y="188"/>
                  <a:pt x="105" y="314"/>
                </a:cubicBezTo>
                <a:lnTo>
                  <a:pt x="1" y="586"/>
                </a:lnTo>
                <a:lnTo>
                  <a:pt x="356" y="691"/>
                </a:lnTo>
                <a:cubicBezTo>
                  <a:pt x="356" y="691"/>
                  <a:pt x="398" y="544"/>
                  <a:pt x="461" y="398"/>
                </a:cubicBezTo>
                <a:cubicBezTo>
                  <a:pt x="503" y="272"/>
                  <a:pt x="524" y="105"/>
                  <a:pt x="524" y="105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4"/>
          <p:cNvSpPr/>
          <p:nvPr/>
        </p:nvSpPr>
        <p:spPr>
          <a:xfrm>
            <a:off x="4465485" y="2422162"/>
            <a:ext cx="12054" cy="13719"/>
          </a:xfrm>
          <a:custGeom>
            <a:avLst/>
            <a:gdLst/>
            <a:ahLst/>
            <a:cxnLst/>
            <a:rect l="l" t="t" r="r" b="b"/>
            <a:pathLst>
              <a:path w="608" h="692" extrusionOk="0">
                <a:moveTo>
                  <a:pt x="315" y="1"/>
                </a:moveTo>
                <a:lnTo>
                  <a:pt x="168" y="273"/>
                </a:lnTo>
                <a:cubicBezTo>
                  <a:pt x="84" y="398"/>
                  <a:pt x="1" y="503"/>
                  <a:pt x="1" y="503"/>
                </a:cubicBezTo>
                <a:lnTo>
                  <a:pt x="294" y="691"/>
                </a:lnTo>
                <a:cubicBezTo>
                  <a:pt x="294" y="691"/>
                  <a:pt x="377" y="545"/>
                  <a:pt x="461" y="440"/>
                </a:cubicBezTo>
                <a:lnTo>
                  <a:pt x="607" y="189"/>
                </a:lnTo>
                <a:lnTo>
                  <a:pt x="315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4"/>
          <p:cNvSpPr/>
          <p:nvPr/>
        </p:nvSpPr>
        <p:spPr>
          <a:xfrm>
            <a:off x="4476686" y="2405112"/>
            <a:ext cx="11637" cy="13759"/>
          </a:xfrm>
          <a:custGeom>
            <a:avLst/>
            <a:gdLst/>
            <a:ahLst/>
            <a:cxnLst/>
            <a:rect l="l" t="t" r="r" b="b"/>
            <a:pathLst>
              <a:path w="587" h="694" extrusionOk="0">
                <a:moveTo>
                  <a:pt x="268" y="1"/>
                </a:moveTo>
                <a:cubicBezTo>
                  <a:pt x="245" y="1"/>
                  <a:pt x="204" y="117"/>
                  <a:pt x="126" y="233"/>
                </a:cubicBezTo>
                <a:cubicBezTo>
                  <a:pt x="42" y="380"/>
                  <a:pt x="1" y="505"/>
                  <a:pt x="1" y="505"/>
                </a:cubicBezTo>
                <a:lnTo>
                  <a:pt x="314" y="694"/>
                </a:lnTo>
                <a:lnTo>
                  <a:pt x="461" y="422"/>
                </a:lnTo>
                <a:cubicBezTo>
                  <a:pt x="545" y="296"/>
                  <a:pt x="586" y="170"/>
                  <a:pt x="586" y="170"/>
                </a:cubicBezTo>
                <a:lnTo>
                  <a:pt x="273" y="3"/>
                </a:lnTo>
                <a:cubicBezTo>
                  <a:pt x="271" y="1"/>
                  <a:pt x="269" y="1"/>
                  <a:pt x="268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4"/>
          <p:cNvSpPr/>
          <p:nvPr/>
        </p:nvSpPr>
        <p:spPr>
          <a:xfrm>
            <a:off x="4485806" y="2386496"/>
            <a:ext cx="11637" cy="13699"/>
          </a:xfrm>
          <a:custGeom>
            <a:avLst/>
            <a:gdLst/>
            <a:ahLst/>
            <a:cxnLst/>
            <a:rect l="l" t="t" r="r" b="b"/>
            <a:pathLst>
              <a:path w="587" h="691" extrusionOk="0">
                <a:moveTo>
                  <a:pt x="273" y="0"/>
                </a:moveTo>
                <a:cubicBezTo>
                  <a:pt x="273" y="0"/>
                  <a:pt x="210" y="126"/>
                  <a:pt x="126" y="272"/>
                </a:cubicBezTo>
                <a:cubicBezTo>
                  <a:pt x="64" y="398"/>
                  <a:pt x="1" y="524"/>
                  <a:pt x="1" y="524"/>
                </a:cubicBezTo>
                <a:lnTo>
                  <a:pt x="315" y="691"/>
                </a:lnTo>
                <a:cubicBezTo>
                  <a:pt x="315" y="691"/>
                  <a:pt x="398" y="544"/>
                  <a:pt x="440" y="419"/>
                </a:cubicBezTo>
                <a:cubicBezTo>
                  <a:pt x="524" y="293"/>
                  <a:pt x="587" y="168"/>
                  <a:pt x="587" y="168"/>
                </a:cubicBezTo>
                <a:lnTo>
                  <a:pt x="273" y="0"/>
                </a:lnTo>
                <a:close/>
              </a:path>
            </a:pathLst>
          </a:custGeom>
          <a:solidFill>
            <a:srgbClr val="1EFFC1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4"/>
          <p:cNvSpPr/>
          <p:nvPr/>
        </p:nvSpPr>
        <p:spPr>
          <a:xfrm>
            <a:off x="4429819" y="2473192"/>
            <a:ext cx="12450" cy="12886"/>
          </a:xfrm>
          <a:custGeom>
            <a:avLst/>
            <a:gdLst/>
            <a:ahLst/>
            <a:cxnLst/>
            <a:rect l="l" t="t" r="r" b="b"/>
            <a:pathLst>
              <a:path w="628" h="650" extrusionOk="0">
                <a:moveTo>
                  <a:pt x="377" y="1"/>
                </a:moveTo>
                <a:cubicBezTo>
                  <a:pt x="377" y="1"/>
                  <a:pt x="272" y="105"/>
                  <a:pt x="189" y="210"/>
                </a:cubicBezTo>
                <a:cubicBezTo>
                  <a:pt x="84" y="314"/>
                  <a:pt x="0" y="419"/>
                  <a:pt x="0" y="419"/>
                </a:cubicBezTo>
                <a:lnTo>
                  <a:pt x="272" y="649"/>
                </a:lnTo>
                <a:cubicBezTo>
                  <a:pt x="272" y="649"/>
                  <a:pt x="377" y="545"/>
                  <a:pt x="440" y="440"/>
                </a:cubicBezTo>
                <a:cubicBezTo>
                  <a:pt x="523" y="335"/>
                  <a:pt x="628" y="210"/>
                  <a:pt x="628" y="210"/>
                </a:cubicBezTo>
                <a:lnTo>
                  <a:pt x="377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4"/>
          <p:cNvSpPr/>
          <p:nvPr/>
        </p:nvSpPr>
        <p:spPr>
          <a:xfrm>
            <a:off x="4442250" y="2456598"/>
            <a:ext cx="12886" cy="13303"/>
          </a:xfrm>
          <a:custGeom>
            <a:avLst/>
            <a:gdLst/>
            <a:ahLst/>
            <a:cxnLst/>
            <a:rect l="l" t="t" r="r" b="b"/>
            <a:pathLst>
              <a:path w="650" h="671" extrusionOk="0">
                <a:moveTo>
                  <a:pt x="378" y="1"/>
                </a:moveTo>
                <a:cubicBezTo>
                  <a:pt x="378" y="1"/>
                  <a:pt x="273" y="126"/>
                  <a:pt x="189" y="231"/>
                </a:cubicBezTo>
                <a:cubicBezTo>
                  <a:pt x="106" y="335"/>
                  <a:pt x="1" y="461"/>
                  <a:pt x="1" y="461"/>
                </a:cubicBezTo>
                <a:lnTo>
                  <a:pt x="294" y="670"/>
                </a:lnTo>
                <a:cubicBezTo>
                  <a:pt x="294" y="670"/>
                  <a:pt x="378" y="566"/>
                  <a:pt x="482" y="440"/>
                </a:cubicBezTo>
                <a:cubicBezTo>
                  <a:pt x="545" y="314"/>
                  <a:pt x="650" y="210"/>
                  <a:pt x="650" y="210"/>
                </a:cubicBezTo>
                <a:lnTo>
                  <a:pt x="378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4"/>
          <p:cNvSpPr/>
          <p:nvPr/>
        </p:nvSpPr>
        <p:spPr>
          <a:xfrm>
            <a:off x="4454700" y="2440381"/>
            <a:ext cx="12054" cy="12926"/>
          </a:xfrm>
          <a:custGeom>
            <a:avLst/>
            <a:gdLst/>
            <a:ahLst/>
            <a:cxnLst/>
            <a:rect l="l" t="t" r="r" b="b"/>
            <a:pathLst>
              <a:path w="608" h="652" extrusionOk="0">
                <a:moveTo>
                  <a:pt x="313" y="0"/>
                </a:moveTo>
                <a:cubicBezTo>
                  <a:pt x="302" y="0"/>
                  <a:pt x="226" y="115"/>
                  <a:pt x="168" y="212"/>
                </a:cubicBezTo>
                <a:cubicBezTo>
                  <a:pt x="84" y="316"/>
                  <a:pt x="1" y="442"/>
                  <a:pt x="1" y="442"/>
                </a:cubicBezTo>
                <a:lnTo>
                  <a:pt x="294" y="651"/>
                </a:lnTo>
                <a:cubicBezTo>
                  <a:pt x="294" y="651"/>
                  <a:pt x="377" y="526"/>
                  <a:pt x="440" y="421"/>
                </a:cubicBezTo>
                <a:cubicBezTo>
                  <a:pt x="524" y="295"/>
                  <a:pt x="607" y="191"/>
                  <a:pt x="607" y="191"/>
                </a:cubicBezTo>
                <a:lnTo>
                  <a:pt x="314" y="3"/>
                </a:lnTo>
                <a:cubicBezTo>
                  <a:pt x="314" y="1"/>
                  <a:pt x="314" y="0"/>
                  <a:pt x="313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4"/>
          <p:cNvSpPr/>
          <p:nvPr/>
        </p:nvSpPr>
        <p:spPr>
          <a:xfrm>
            <a:off x="4386680" y="2517580"/>
            <a:ext cx="13283" cy="13283"/>
          </a:xfrm>
          <a:custGeom>
            <a:avLst/>
            <a:gdLst/>
            <a:ahLst/>
            <a:cxnLst/>
            <a:rect l="l" t="t" r="r" b="b"/>
            <a:pathLst>
              <a:path w="670" h="670" extrusionOk="0">
                <a:moveTo>
                  <a:pt x="419" y="0"/>
                </a:moveTo>
                <a:lnTo>
                  <a:pt x="209" y="210"/>
                </a:lnTo>
                <a:cubicBezTo>
                  <a:pt x="105" y="314"/>
                  <a:pt x="0" y="398"/>
                  <a:pt x="0" y="398"/>
                </a:cubicBezTo>
                <a:lnTo>
                  <a:pt x="251" y="670"/>
                </a:lnTo>
                <a:cubicBezTo>
                  <a:pt x="251" y="670"/>
                  <a:pt x="335" y="565"/>
                  <a:pt x="460" y="482"/>
                </a:cubicBezTo>
                <a:lnTo>
                  <a:pt x="670" y="272"/>
                </a:lnTo>
                <a:lnTo>
                  <a:pt x="41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4"/>
          <p:cNvSpPr/>
          <p:nvPr/>
        </p:nvSpPr>
        <p:spPr>
          <a:xfrm>
            <a:off x="4402024" y="2504258"/>
            <a:ext cx="12866" cy="12926"/>
          </a:xfrm>
          <a:custGeom>
            <a:avLst/>
            <a:gdLst/>
            <a:ahLst/>
            <a:cxnLst/>
            <a:rect l="l" t="t" r="r" b="b"/>
            <a:pathLst>
              <a:path w="649" h="652" extrusionOk="0">
                <a:moveTo>
                  <a:pt x="375" y="0"/>
                </a:moveTo>
                <a:cubicBezTo>
                  <a:pt x="359" y="0"/>
                  <a:pt x="267" y="94"/>
                  <a:pt x="210" y="170"/>
                </a:cubicBezTo>
                <a:lnTo>
                  <a:pt x="0" y="400"/>
                </a:lnTo>
                <a:lnTo>
                  <a:pt x="231" y="651"/>
                </a:lnTo>
                <a:lnTo>
                  <a:pt x="440" y="442"/>
                </a:lnTo>
                <a:lnTo>
                  <a:pt x="649" y="233"/>
                </a:lnTo>
                <a:lnTo>
                  <a:pt x="377" y="3"/>
                </a:lnTo>
                <a:cubicBezTo>
                  <a:pt x="377" y="1"/>
                  <a:pt x="376" y="0"/>
                  <a:pt x="37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4"/>
          <p:cNvSpPr/>
          <p:nvPr/>
        </p:nvSpPr>
        <p:spPr>
          <a:xfrm>
            <a:off x="4415704" y="2488537"/>
            <a:ext cx="13303" cy="13303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398" y="1"/>
                </a:moveTo>
                <a:cubicBezTo>
                  <a:pt x="398" y="1"/>
                  <a:pt x="294" y="105"/>
                  <a:pt x="210" y="210"/>
                </a:cubicBezTo>
                <a:lnTo>
                  <a:pt x="1" y="419"/>
                </a:lnTo>
                <a:lnTo>
                  <a:pt x="273" y="670"/>
                </a:lnTo>
                <a:lnTo>
                  <a:pt x="482" y="440"/>
                </a:lnTo>
                <a:cubicBezTo>
                  <a:pt x="587" y="356"/>
                  <a:pt x="670" y="231"/>
                  <a:pt x="670" y="231"/>
                </a:cubicBezTo>
                <a:lnTo>
                  <a:pt x="398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4"/>
          <p:cNvSpPr/>
          <p:nvPr/>
        </p:nvSpPr>
        <p:spPr>
          <a:xfrm>
            <a:off x="4338148" y="2556577"/>
            <a:ext cx="12866" cy="12034"/>
          </a:xfrm>
          <a:custGeom>
            <a:avLst/>
            <a:gdLst/>
            <a:ahLst/>
            <a:cxnLst/>
            <a:rect l="l" t="t" r="r" b="b"/>
            <a:pathLst>
              <a:path w="649" h="607" extrusionOk="0">
                <a:moveTo>
                  <a:pt x="440" y="0"/>
                </a:moveTo>
                <a:lnTo>
                  <a:pt x="442" y="3"/>
                </a:lnTo>
                <a:lnTo>
                  <a:pt x="442" y="3"/>
                </a:lnTo>
                <a:cubicBezTo>
                  <a:pt x="443" y="1"/>
                  <a:pt x="442" y="0"/>
                  <a:pt x="440" y="0"/>
                </a:cubicBezTo>
                <a:close/>
                <a:moveTo>
                  <a:pt x="442" y="3"/>
                </a:moveTo>
                <a:cubicBezTo>
                  <a:pt x="436" y="20"/>
                  <a:pt x="341" y="91"/>
                  <a:pt x="230" y="147"/>
                </a:cubicBezTo>
                <a:cubicBezTo>
                  <a:pt x="105" y="230"/>
                  <a:pt x="0" y="314"/>
                  <a:pt x="0" y="314"/>
                </a:cubicBezTo>
                <a:lnTo>
                  <a:pt x="188" y="607"/>
                </a:lnTo>
                <a:cubicBezTo>
                  <a:pt x="188" y="607"/>
                  <a:pt x="314" y="523"/>
                  <a:pt x="419" y="440"/>
                </a:cubicBezTo>
                <a:cubicBezTo>
                  <a:pt x="544" y="377"/>
                  <a:pt x="649" y="293"/>
                  <a:pt x="649" y="293"/>
                </a:cubicBezTo>
                <a:lnTo>
                  <a:pt x="442" y="3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4"/>
          <p:cNvSpPr/>
          <p:nvPr/>
        </p:nvSpPr>
        <p:spPr>
          <a:xfrm>
            <a:off x="4354741" y="2543710"/>
            <a:ext cx="13283" cy="12886"/>
          </a:xfrm>
          <a:custGeom>
            <a:avLst/>
            <a:gdLst/>
            <a:ahLst/>
            <a:cxnLst/>
            <a:rect l="l" t="t" r="r" b="b"/>
            <a:pathLst>
              <a:path w="670" h="650" extrusionOk="0">
                <a:moveTo>
                  <a:pt x="460" y="1"/>
                </a:moveTo>
                <a:cubicBezTo>
                  <a:pt x="460" y="21"/>
                  <a:pt x="356" y="126"/>
                  <a:pt x="230" y="210"/>
                </a:cubicBezTo>
                <a:cubicBezTo>
                  <a:pt x="126" y="293"/>
                  <a:pt x="0" y="356"/>
                  <a:pt x="0" y="356"/>
                </a:cubicBezTo>
                <a:lnTo>
                  <a:pt x="209" y="649"/>
                </a:lnTo>
                <a:cubicBezTo>
                  <a:pt x="209" y="649"/>
                  <a:pt x="335" y="565"/>
                  <a:pt x="439" y="461"/>
                </a:cubicBezTo>
                <a:cubicBezTo>
                  <a:pt x="544" y="398"/>
                  <a:pt x="670" y="293"/>
                  <a:pt x="670" y="293"/>
                </a:cubicBezTo>
                <a:lnTo>
                  <a:pt x="460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4"/>
          <p:cNvSpPr/>
          <p:nvPr/>
        </p:nvSpPr>
        <p:spPr>
          <a:xfrm>
            <a:off x="4370919" y="2531676"/>
            <a:ext cx="12866" cy="12470"/>
          </a:xfrm>
          <a:custGeom>
            <a:avLst/>
            <a:gdLst/>
            <a:ahLst/>
            <a:cxnLst/>
            <a:rect l="l" t="t" r="r" b="b"/>
            <a:pathLst>
              <a:path w="649" h="629" extrusionOk="0">
                <a:moveTo>
                  <a:pt x="419" y="1"/>
                </a:moveTo>
                <a:lnTo>
                  <a:pt x="421" y="4"/>
                </a:lnTo>
                <a:lnTo>
                  <a:pt x="421" y="4"/>
                </a:lnTo>
                <a:cubicBezTo>
                  <a:pt x="422" y="2"/>
                  <a:pt x="421" y="1"/>
                  <a:pt x="419" y="1"/>
                </a:cubicBezTo>
                <a:close/>
                <a:moveTo>
                  <a:pt x="421" y="4"/>
                </a:moveTo>
                <a:lnTo>
                  <a:pt x="421" y="4"/>
                </a:lnTo>
                <a:cubicBezTo>
                  <a:pt x="416" y="19"/>
                  <a:pt x="323" y="96"/>
                  <a:pt x="230" y="189"/>
                </a:cubicBezTo>
                <a:cubicBezTo>
                  <a:pt x="126" y="273"/>
                  <a:pt x="0" y="356"/>
                  <a:pt x="0" y="356"/>
                </a:cubicBezTo>
                <a:lnTo>
                  <a:pt x="209" y="628"/>
                </a:lnTo>
                <a:cubicBezTo>
                  <a:pt x="209" y="628"/>
                  <a:pt x="314" y="545"/>
                  <a:pt x="439" y="440"/>
                </a:cubicBezTo>
                <a:cubicBezTo>
                  <a:pt x="544" y="336"/>
                  <a:pt x="649" y="273"/>
                  <a:pt x="649" y="273"/>
                </a:cubicBezTo>
                <a:lnTo>
                  <a:pt x="421" y="4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4"/>
          <p:cNvSpPr/>
          <p:nvPr/>
        </p:nvSpPr>
        <p:spPr>
          <a:xfrm>
            <a:off x="4284620" y="2587682"/>
            <a:ext cx="13719" cy="11637"/>
          </a:xfrm>
          <a:custGeom>
            <a:avLst/>
            <a:gdLst/>
            <a:ahLst/>
            <a:cxnLst/>
            <a:rect l="l" t="t" r="r" b="b"/>
            <a:pathLst>
              <a:path w="692" h="587" extrusionOk="0">
                <a:moveTo>
                  <a:pt x="524" y="0"/>
                </a:moveTo>
                <a:cubicBezTo>
                  <a:pt x="524" y="0"/>
                  <a:pt x="399" y="84"/>
                  <a:pt x="273" y="126"/>
                </a:cubicBezTo>
                <a:cubicBezTo>
                  <a:pt x="127" y="210"/>
                  <a:pt x="1" y="272"/>
                  <a:pt x="1" y="272"/>
                </a:cubicBezTo>
                <a:lnTo>
                  <a:pt x="168" y="586"/>
                </a:lnTo>
                <a:cubicBezTo>
                  <a:pt x="168" y="586"/>
                  <a:pt x="294" y="524"/>
                  <a:pt x="419" y="440"/>
                </a:cubicBezTo>
                <a:cubicBezTo>
                  <a:pt x="545" y="377"/>
                  <a:pt x="691" y="314"/>
                  <a:pt x="691" y="314"/>
                </a:cubicBezTo>
                <a:lnTo>
                  <a:pt x="524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4"/>
          <p:cNvSpPr/>
          <p:nvPr/>
        </p:nvSpPr>
        <p:spPr>
          <a:xfrm>
            <a:off x="4302879" y="2577730"/>
            <a:ext cx="13303" cy="12054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503" y="0"/>
                </a:moveTo>
                <a:cubicBezTo>
                  <a:pt x="503" y="42"/>
                  <a:pt x="398" y="84"/>
                  <a:pt x="252" y="168"/>
                </a:cubicBezTo>
                <a:cubicBezTo>
                  <a:pt x="126" y="251"/>
                  <a:pt x="1" y="293"/>
                  <a:pt x="1" y="293"/>
                </a:cubicBezTo>
                <a:lnTo>
                  <a:pt x="147" y="607"/>
                </a:lnTo>
                <a:cubicBezTo>
                  <a:pt x="147" y="607"/>
                  <a:pt x="294" y="565"/>
                  <a:pt x="419" y="482"/>
                </a:cubicBezTo>
                <a:lnTo>
                  <a:pt x="670" y="314"/>
                </a:lnTo>
                <a:lnTo>
                  <a:pt x="50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4"/>
          <p:cNvSpPr/>
          <p:nvPr/>
        </p:nvSpPr>
        <p:spPr>
          <a:xfrm>
            <a:off x="4321138" y="2567362"/>
            <a:ext cx="13283" cy="12034"/>
          </a:xfrm>
          <a:custGeom>
            <a:avLst/>
            <a:gdLst/>
            <a:ahLst/>
            <a:cxnLst/>
            <a:rect l="l" t="t" r="r" b="b"/>
            <a:pathLst>
              <a:path w="670" h="607" extrusionOk="0">
                <a:moveTo>
                  <a:pt x="481" y="0"/>
                </a:moveTo>
                <a:cubicBezTo>
                  <a:pt x="461" y="0"/>
                  <a:pt x="335" y="84"/>
                  <a:pt x="230" y="168"/>
                </a:cubicBezTo>
                <a:cubicBezTo>
                  <a:pt x="105" y="251"/>
                  <a:pt x="0" y="314"/>
                  <a:pt x="0" y="314"/>
                </a:cubicBezTo>
                <a:lnTo>
                  <a:pt x="168" y="607"/>
                </a:lnTo>
                <a:lnTo>
                  <a:pt x="440" y="460"/>
                </a:lnTo>
                <a:cubicBezTo>
                  <a:pt x="565" y="377"/>
                  <a:pt x="670" y="293"/>
                  <a:pt x="670" y="293"/>
                </a:cubicBezTo>
                <a:lnTo>
                  <a:pt x="481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4"/>
          <p:cNvSpPr/>
          <p:nvPr/>
        </p:nvSpPr>
        <p:spPr>
          <a:xfrm>
            <a:off x="4227801" y="2610918"/>
            <a:ext cx="13283" cy="10388"/>
          </a:xfrm>
          <a:custGeom>
            <a:avLst/>
            <a:gdLst/>
            <a:ahLst/>
            <a:cxnLst/>
            <a:rect l="l" t="t" r="r" b="b"/>
            <a:pathLst>
              <a:path w="670" h="524" extrusionOk="0">
                <a:moveTo>
                  <a:pt x="565" y="0"/>
                </a:moveTo>
                <a:cubicBezTo>
                  <a:pt x="524" y="21"/>
                  <a:pt x="377" y="63"/>
                  <a:pt x="252" y="105"/>
                </a:cubicBezTo>
                <a:cubicBezTo>
                  <a:pt x="126" y="168"/>
                  <a:pt x="0" y="188"/>
                  <a:pt x="0" y="188"/>
                </a:cubicBezTo>
                <a:lnTo>
                  <a:pt x="105" y="523"/>
                </a:lnTo>
                <a:cubicBezTo>
                  <a:pt x="105" y="523"/>
                  <a:pt x="231" y="502"/>
                  <a:pt x="377" y="460"/>
                </a:cubicBezTo>
                <a:cubicBezTo>
                  <a:pt x="524" y="398"/>
                  <a:pt x="670" y="356"/>
                  <a:pt x="670" y="356"/>
                </a:cubicBez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4"/>
          <p:cNvSpPr/>
          <p:nvPr/>
        </p:nvSpPr>
        <p:spPr>
          <a:xfrm>
            <a:off x="4246872" y="2604613"/>
            <a:ext cx="12886" cy="10468"/>
          </a:xfrm>
          <a:custGeom>
            <a:avLst/>
            <a:gdLst/>
            <a:ahLst/>
            <a:cxnLst/>
            <a:rect l="l" t="t" r="r" b="b"/>
            <a:pathLst>
              <a:path w="650" h="528" extrusionOk="0">
                <a:moveTo>
                  <a:pt x="524" y="0"/>
                </a:moveTo>
                <a:cubicBezTo>
                  <a:pt x="505" y="0"/>
                  <a:pt x="378" y="52"/>
                  <a:pt x="252" y="88"/>
                </a:cubicBezTo>
                <a:lnTo>
                  <a:pt x="1" y="193"/>
                </a:lnTo>
                <a:lnTo>
                  <a:pt x="126" y="527"/>
                </a:lnTo>
                <a:lnTo>
                  <a:pt x="398" y="423"/>
                </a:lnTo>
                <a:lnTo>
                  <a:pt x="650" y="318"/>
                </a:lnTo>
                <a:lnTo>
                  <a:pt x="524" y="4"/>
                </a:lnTo>
                <a:cubicBezTo>
                  <a:pt x="527" y="1"/>
                  <a:pt x="527" y="0"/>
                  <a:pt x="52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4"/>
          <p:cNvSpPr/>
          <p:nvPr/>
        </p:nvSpPr>
        <p:spPr>
          <a:xfrm>
            <a:off x="4265964" y="2596386"/>
            <a:ext cx="12886" cy="11221"/>
          </a:xfrm>
          <a:custGeom>
            <a:avLst/>
            <a:gdLst/>
            <a:ahLst/>
            <a:cxnLst/>
            <a:rect l="l" t="t" r="r" b="b"/>
            <a:pathLst>
              <a:path w="650" h="566" extrusionOk="0">
                <a:moveTo>
                  <a:pt x="523" y="1"/>
                </a:moveTo>
                <a:cubicBezTo>
                  <a:pt x="523" y="1"/>
                  <a:pt x="398" y="64"/>
                  <a:pt x="272" y="147"/>
                </a:cubicBezTo>
                <a:cubicBezTo>
                  <a:pt x="210" y="168"/>
                  <a:pt x="126" y="189"/>
                  <a:pt x="84" y="210"/>
                </a:cubicBezTo>
                <a:cubicBezTo>
                  <a:pt x="21" y="252"/>
                  <a:pt x="0" y="252"/>
                  <a:pt x="0" y="252"/>
                </a:cubicBezTo>
                <a:lnTo>
                  <a:pt x="126" y="566"/>
                </a:lnTo>
                <a:cubicBezTo>
                  <a:pt x="126" y="566"/>
                  <a:pt x="168" y="524"/>
                  <a:pt x="210" y="524"/>
                </a:cubicBezTo>
                <a:cubicBezTo>
                  <a:pt x="272" y="503"/>
                  <a:pt x="335" y="482"/>
                  <a:pt x="398" y="461"/>
                </a:cubicBezTo>
                <a:cubicBezTo>
                  <a:pt x="523" y="398"/>
                  <a:pt x="649" y="315"/>
                  <a:pt x="649" y="315"/>
                </a:cubicBezTo>
                <a:lnTo>
                  <a:pt x="523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4"/>
          <p:cNvSpPr/>
          <p:nvPr/>
        </p:nvSpPr>
        <p:spPr>
          <a:xfrm>
            <a:off x="4167651" y="2626679"/>
            <a:ext cx="12470" cy="8723"/>
          </a:xfrm>
          <a:custGeom>
            <a:avLst/>
            <a:gdLst/>
            <a:ahLst/>
            <a:cxnLst/>
            <a:rect l="l" t="t" r="r" b="b"/>
            <a:pathLst>
              <a:path w="629" h="440" extrusionOk="0">
                <a:moveTo>
                  <a:pt x="565" y="0"/>
                </a:moveTo>
                <a:lnTo>
                  <a:pt x="1" y="105"/>
                </a:lnTo>
                <a:lnTo>
                  <a:pt x="42" y="440"/>
                </a:lnTo>
                <a:lnTo>
                  <a:pt x="628" y="335"/>
                </a:ln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4"/>
          <p:cNvSpPr/>
          <p:nvPr/>
        </p:nvSpPr>
        <p:spPr>
          <a:xfrm>
            <a:off x="4187555" y="2621703"/>
            <a:ext cx="13303" cy="9556"/>
          </a:xfrm>
          <a:custGeom>
            <a:avLst/>
            <a:gdLst/>
            <a:ahLst/>
            <a:cxnLst/>
            <a:rect l="l" t="t" r="r" b="b"/>
            <a:pathLst>
              <a:path w="671" h="482" extrusionOk="0">
                <a:moveTo>
                  <a:pt x="587" y="0"/>
                </a:moveTo>
                <a:cubicBezTo>
                  <a:pt x="587" y="42"/>
                  <a:pt x="419" y="63"/>
                  <a:pt x="294" y="84"/>
                </a:cubicBezTo>
                <a:cubicBezTo>
                  <a:pt x="168" y="126"/>
                  <a:pt x="1" y="147"/>
                  <a:pt x="1" y="147"/>
                </a:cubicBezTo>
                <a:lnTo>
                  <a:pt x="85" y="481"/>
                </a:lnTo>
                <a:cubicBezTo>
                  <a:pt x="85" y="481"/>
                  <a:pt x="210" y="460"/>
                  <a:pt x="377" y="440"/>
                </a:cubicBezTo>
                <a:cubicBezTo>
                  <a:pt x="503" y="398"/>
                  <a:pt x="670" y="356"/>
                  <a:pt x="670" y="356"/>
                </a:cubicBez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4"/>
          <p:cNvSpPr/>
          <p:nvPr/>
        </p:nvSpPr>
        <p:spPr>
          <a:xfrm>
            <a:off x="4207896" y="2617143"/>
            <a:ext cx="12450" cy="9972"/>
          </a:xfrm>
          <a:custGeom>
            <a:avLst/>
            <a:gdLst/>
            <a:ahLst/>
            <a:cxnLst/>
            <a:rect l="l" t="t" r="r" b="b"/>
            <a:pathLst>
              <a:path w="628" h="503" extrusionOk="0">
                <a:moveTo>
                  <a:pt x="523" y="0"/>
                </a:moveTo>
                <a:lnTo>
                  <a:pt x="524" y="2"/>
                </a:lnTo>
                <a:lnTo>
                  <a:pt x="524" y="2"/>
                </a:lnTo>
                <a:cubicBezTo>
                  <a:pt x="526" y="1"/>
                  <a:pt x="526" y="0"/>
                  <a:pt x="523" y="0"/>
                </a:cubicBezTo>
                <a:close/>
                <a:moveTo>
                  <a:pt x="524" y="2"/>
                </a:moveTo>
                <a:lnTo>
                  <a:pt x="524" y="2"/>
                </a:lnTo>
                <a:cubicBezTo>
                  <a:pt x="510" y="14"/>
                  <a:pt x="383" y="65"/>
                  <a:pt x="272" y="84"/>
                </a:cubicBezTo>
                <a:cubicBezTo>
                  <a:pt x="188" y="105"/>
                  <a:pt x="126" y="105"/>
                  <a:pt x="84" y="146"/>
                </a:cubicBezTo>
                <a:cubicBezTo>
                  <a:pt x="21" y="146"/>
                  <a:pt x="0" y="167"/>
                  <a:pt x="0" y="167"/>
                </a:cubicBezTo>
                <a:lnTo>
                  <a:pt x="84" y="502"/>
                </a:lnTo>
                <a:cubicBezTo>
                  <a:pt x="84" y="502"/>
                  <a:pt x="105" y="502"/>
                  <a:pt x="167" y="481"/>
                </a:cubicBezTo>
                <a:cubicBezTo>
                  <a:pt x="209" y="460"/>
                  <a:pt x="293" y="460"/>
                  <a:pt x="335" y="418"/>
                </a:cubicBezTo>
                <a:cubicBezTo>
                  <a:pt x="481" y="377"/>
                  <a:pt x="628" y="356"/>
                  <a:pt x="628" y="356"/>
                </a:cubicBezTo>
                <a:lnTo>
                  <a:pt x="524" y="2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4"/>
          <p:cNvSpPr/>
          <p:nvPr/>
        </p:nvSpPr>
        <p:spPr>
          <a:xfrm>
            <a:off x="4106252" y="2633320"/>
            <a:ext cx="12054" cy="6641"/>
          </a:xfrm>
          <a:custGeom>
            <a:avLst/>
            <a:gdLst/>
            <a:ahLst/>
            <a:cxnLst/>
            <a:rect l="l" t="t" r="r" b="b"/>
            <a:pathLst>
              <a:path w="608" h="335" extrusionOk="0">
                <a:moveTo>
                  <a:pt x="1" y="0"/>
                </a:moveTo>
                <a:lnTo>
                  <a:pt x="22" y="335"/>
                </a:lnTo>
                <a:lnTo>
                  <a:pt x="608" y="335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4"/>
          <p:cNvSpPr/>
          <p:nvPr/>
        </p:nvSpPr>
        <p:spPr>
          <a:xfrm>
            <a:off x="4126989" y="2631655"/>
            <a:ext cx="12054" cy="7890"/>
          </a:xfrm>
          <a:custGeom>
            <a:avLst/>
            <a:gdLst/>
            <a:ahLst/>
            <a:cxnLst/>
            <a:rect l="l" t="t" r="r" b="b"/>
            <a:pathLst>
              <a:path w="608" h="398" extrusionOk="0">
                <a:moveTo>
                  <a:pt x="587" y="0"/>
                </a:moveTo>
                <a:lnTo>
                  <a:pt x="1" y="63"/>
                </a:lnTo>
                <a:lnTo>
                  <a:pt x="22" y="398"/>
                </a:lnTo>
                <a:lnTo>
                  <a:pt x="608" y="356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4"/>
          <p:cNvSpPr/>
          <p:nvPr/>
        </p:nvSpPr>
        <p:spPr>
          <a:xfrm>
            <a:off x="4147330" y="2629573"/>
            <a:ext cx="12450" cy="8326"/>
          </a:xfrm>
          <a:custGeom>
            <a:avLst/>
            <a:gdLst/>
            <a:ahLst/>
            <a:cxnLst/>
            <a:rect l="l" t="t" r="r" b="b"/>
            <a:pathLst>
              <a:path w="628" h="420" extrusionOk="0">
                <a:moveTo>
                  <a:pt x="565" y="1"/>
                </a:moveTo>
                <a:lnTo>
                  <a:pt x="0" y="84"/>
                </a:lnTo>
                <a:lnTo>
                  <a:pt x="21" y="419"/>
                </a:lnTo>
                <a:lnTo>
                  <a:pt x="628" y="356"/>
                </a:lnTo>
                <a:lnTo>
                  <a:pt x="565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4"/>
          <p:cNvSpPr/>
          <p:nvPr/>
        </p:nvSpPr>
        <p:spPr>
          <a:xfrm>
            <a:off x="4044457" y="2629573"/>
            <a:ext cx="12034" cy="8326"/>
          </a:xfrm>
          <a:custGeom>
            <a:avLst/>
            <a:gdLst/>
            <a:ahLst/>
            <a:cxnLst/>
            <a:rect l="l" t="t" r="r" b="b"/>
            <a:pathLst>
              <a:path w="607" h="420" extrusionOk="0">
                <a:moveTo>
                  <a:pt x="42" y="1"/>
                </a:moveTo>
                <a:lnTo>
                  <a:pt x="0" y="356"/>
                </a:lnTo>
                <a:lnTo>
                  <a:pt x="586" y="419"/>
                </a:lnTo>
                <a:lnTo>
                  <a:pt x="607" y="84"/>
                </a:lnTo>
                <a:lnTo>
                  <a:pt x="4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4"/>
          <p:cNvSpPr/>
          <p:nvPr/>
        </p:nvSpPr>
        <p:spPr>
          <a:xfrm>
            <a:off x="4064778" y="2631655"/>
            <a:ext cx="12470" cy="7890"/>
          </a:xfrm>
          <a:custGeom>
            <a:avLst/>
            <a:gdLst/>
            <a:ahLst/>
            <a:cxnLst/>
            <a:rect l="l" t="t" r="r" b="b"/>
            <a:pathLst>
              <a:path w="629" h="398" extrusionOk="0">
                <a:moveTo>
                  <a:pt x="63" y="0"/>
                </a:moveTo>
                <a:lnTo>
                  <a:pt x="0" y="356"/>
                </a:lnTo>
                <a:lnTo>
                  <a:pt x="607" y="398"/>
                </a:lnTo>
                <a:lnTo>
                  <a:pt x="628" y="63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4"/>
          <p:cNvSpPr/>
          <p:nvPr/>
        </p:nvSpPr>
        <p:spPr>
          <a:xfrm>
            <a:off x="4085515" y="2632904"/>
            <a:ext cx="12054" cy="7058"/>
          </a:xfrm>
          <a:custGeom>
            <a:avLst/>
            <a:gdLst/>
            <a:ahLst/>
            <a:cxnLst/>
            <a:rect l="l" t="t" r="r" b="b"/>
            <a:pathLst>
              <a:path w="608" h="356" extrusionOk="0">
                <a:moveTo>
                  <a:pt x="22" y="0"/>
                </a:moveTo>
                <a:lnTo>
                  <a:pt x="1" y="356"/>
                </a:lnTo>
                <a:lnTo>
                  <a:pt x="607" y="356"/>
                </a:lnTo>
                <a:lnTo>
                  <a:pt x="607" y="21"/>
                </a:lnTo>
                <a:lnTo>
                  <a:pt x="22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4"/>
          <p:cNvSpPr/>
          <p:nvPr/>
        </p:nvSpPr>
        <p:spPr>
          <a:xfrm>
            <a:off x="3983059" y="2617143"/>
            <a:ext cx="12470" cy="9972"/>
          </a:xfrm>
          <a:custGeom>
            <a:avLst/>
            <a:gdLst/>
            <a:ahLst/>
            <a:cxnLst/>
            <a:rect l="l" t="t" r="r" b="b"/>
            <a:pathLst>
              <a:path w="629" h="503" extrusionOk="0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26" y="398"/>
                  <a:pt x="272" y="418"/>
                </a:cubicBezTo>
                <a:cubicBezTo>
                  <a:pt x="356" y="460"/>
                  <a:pt x="419" y="481"/>
                  <a:pt x="461" y="481"/>
                </a:cubicBezTo>
                <a:cubicBezTo>
                  <a:pt x="524" y="481"/>
                  <a:pt x="545" y="502"/>
                  <a:pt x="545" y="502"/>
                </a:cubicBezTo>
                <a:lnTo>
                  <a:pt x="628" y="167"/>
                </a:lnTo>
                <a:cubicBezTo>
                  <a:pt x="628" y="167"/>
                  <a:pt x="586" y="167"/>
                  <a:pt x="545" y="146"/>
                </a:cubicBezTo>
                <a:lnTo>
                  <a:pt x="377" y="84"/>
                </a:lnTo>
                <a:cubicBezTo>
                  <a:pt x="252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4"/>
          <p:cNvSpPr/>
          <p:nvPr/>
        </p:nvSpPr>
        <p:spPr>
          <a:xfrm>
            <a:off x="4003379" y="2622535"/>
            <a:ext cx="13303" cy="9139"/>
          </a:xfrm>
          <a:custGeom>
            <a:avLst/>
            <a:gdLst/>
            <a:ahLst/>
            <a:cxnLst/>
            <a:rect l="l" t="t" r="r" b="b"/>
            <a:pathLst>
              <a:path w="671" h="461" extrusionOk="0">
                <a:moveTo>
                  <a:pt x="84" y="0"/>
                </a:moveTo>
                <a:lnTo>
                  <a:pt x="1" y="335"/>
                </a:lnTo>
                <a:cubicBezTo>
                  <a:pt x="1" y="335"/>
                  <a:pt x="147" y="356"/>
                  <a:pt x="294" y="418"/>
                </a:cubicBezTo>
                <a:cubicBezTo>
                  <a:pt x="440" y="439"/>
                  <a:pt x="587" y="460"/>
                  <a:pt x="587" y="460"/>
                </a:cubicBezTo>
                <a:lnTo>
                  <a:pt x="670" y="126"/>
                </a:lnTo>
                <a:cubicBezTo>
                  <a:pt x="670" y="126"/>
                  <a:pt x="545" y="105"/>
                  <a:pt x="377" y="84"/>
                </a:cubicBezTo>
                <a:cubicBezTo>
                  <a:pt x="210" y="21"/>
                  <a:pt x="84" y="0"/>
                  <a:pt x="8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4"/>
          <p:cNvSpPr/>
          <p:nvPr/>
        </p:nvSpPr>
        <p:spPr>
          <a:xfrm>
            <a:off x="4023720" y="2626679"/>
            <a:ext cx="12450" cy="8723"/>
          </a:xfrm>
          <a:custGeom>
            <a:avLst/>
            <a:gdLst/>
            <a:ahLst/>
            <a:cxnLst/>
            <a:rect l="l" t="t" r="r" b="b"/>
            <a:pathLst>
              <a:path w="628" h="440" extrusionOk="0">
                <a:moveTo>
                  <a:pt x="63" y="0"/>
                </a:moveTo>
                <a:lnTo>
                  <a:pt x="0" y="335"/>
                </a:lnTo>
                <a:lnTo>
                  <a:pt x="586" y="440"/>
                </a:lnTo>
                <a:lnTo>
                  <a:pt x="628" y="105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4"/>
          <p:cNvSpPr/>
          <p:nvPr/>
        </p:nvSpPr>
        <p:spPr>
          <a:xfrm>
            <a:off x="3924574" y="2595969"/>
            <a:ext cx="13283" cy="10805"/>
          </a:xfrm>
          <a:custGeom>
            <a:avLst/>
            <a:gdLst/>
            <a:ahLst/>
            <a:cxnLst/>
            <a:rect l="l" t="t" r="r" b="b"/>
            <a:pathLst>
              <a:path w="670" h="545" extrusionOk="0">
                <a:moveTo>
                  <a:pt x="147" y="1"/>
                </a:moveTo>
                <a:lnTo>
                  <a:pt x="0" y="315"/>
                </a:lnTo>
                <a:cubicBezTo>
                  <a:pt x="0" y="315"/>
                  <a:pt x="147" y="357"/>
                  <a:pt x="272" y="440"/>
                </a:cubicBezTo>
                <a:cubicBezTo>
                  <a:pt x="356" y="482"/>
                  <a:pt x="398" y="503"/>
                  <a:pt x="461" y="524"/>
                </a:cubicBezTo>
                <a:cubicBezTo>
                  <a:pt x="502" y="545"/>
                  <a:pt x="523" y="545"/>
                  <a:pt x="523" y="545"/>
                </a:cubicBezTo>
                <a:lnTo>
                  <a:pt x="670" y="231"/>
                </a:lnTo>
                <a:cubicBezTo>
                  <a:pt x="670" y="231"/>
                  <a:pt x="628" y="210"/>
                  <a:pt x="586" y="210"/>
                </a:cubicBezTo>
                <a:cubicBezTo>
                  <a:pt x="523" y="210"/>
                  <a:pt x="482" y="189"/>
                  <a:pt x="398" y="126"/>
                </a:cubicBezTo>
                <a:cubicBezTo>
                  <a:pt x="272" y="85"/>
                  <a:pt x="147" y="1"/>
                  <a:pt x="147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4"/>
          <p:cNvSpPr/>
          <p:nvPr/>
        </p:nvSpPr>
        <p:spPr>
          <a:xfrm>
            <a:off x="3944062" y="2604276"/>
            <a:ext cx="12886" cy="10388"/>
          </a:xfrm>
          <a:custGeom>
            <a:avLst/>
            <a:gdLst/>
            <a:ahLst/>
            <a:cxnLst/>
            <a:rect l="l" t="t" r="r" b="b"/>
            <a:pathLst>
              <a:path w="650" h="524" extrusionOk="0">
                <a:moveTo>
                  <a:pt x="126" y="0"/>
                </a:moveTo>
                <a:lnTo>
                  <a:pt x="1" y="314"/>
                </a:lnTo>
                <a:lnTo>
                  <a:pt x="252" y="419"/>
                </a:lnTo>
                <a:lnTo>
                  <a:pt x="524" y="523"/>
                </a:lnTo>
                <a:lnTo>
                  <a:pt x="649" y="189"/>
                </a:lnTo>
                <a:lnTo>
                  <a:pt x="398" y="84"/>
                </a:lnTo>
                <a:cubicBezTo>
                  <a:pt x="252" y="63"/>
                  <a:pt x="126" y="0"/>
                  <a:pt x="126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4"/>
          <p:cNvSpPr/>
          <p:nvPr/>
        </p:nvSpPr>
        <p:spPr>
          <a:xfrm>
            <a:off x="3963570" y="2610918"/>
            <a:ext cx="13699" cy="10388"/>
          </a:xfrm>
          <a:custGeom>
            <a:avLst/>
            <a:gdLst/>
            <a:ahLst/>
            <a:cxnLst/>
            <a:rect l="l" t="t" r="r" b="b"/>
            <a:pathLst>
              <a:path w="691" h="524" extrusionOk="0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47" y="398"/>
                  <a:pt x="293" y="460"/>
                </a:cubicBezTo>
                <a:cubicBezTo>
                  <a:pt x="419" y="502"/>
                  <a:pt x="586" y="523"/>
                  <a:pt x="586" y="523"/>
                </a:cubicBezTo>
                <a:lnTo>
                  <a:pt x="691" y="188"/>
                </a:lnTo>
                <a:cubicBezTo>
                  <a:pt x="691" y="188"/>
                  <a:pt x="565" y="168"/>
                  <a:pt x="419" y="105"/>
                </a:cubicBezTo>
                <a:cubicBezTo>
                  <a:pt x="251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4"/>
          <p:cNvSpPr/>
          <p:nvPr/>
        </p:nvSpPr>
        <p:spPr>
          <a:xfrm>
            <a:off x="3869817" y="2567362"/>
            <a:ext cx="13283" cy="12034"/>
          </a:xfrm>
          <a:custGeom>
            <a:avLst/>
            <a:gdLst/>
            <a:ahLst/>
            <a:cxnLst/>
            <a:rect l="l" t="t" r="r" b="b"/>
            <a:pathLst>
              <a:path w="670" h="607" extrusionOk="0">
                <a:moveTo>
                  <a:pt x="189" y="0"/>
                </a:moveTo>
                <a:lnTo>
                  <a:pt x="0" y="293"/>
                </a:lnTo>
                <a:cubicBezTo>
                  <a:pt x="0" y="293"/>
                  <a:pt x="126" y="377"/>
                  <a:pt x="231" y="460"/>
                </a:cubicBezTo>
                <a:lnTo>
                  <a:pt x="503" y="607"/>
                </a:lnTo>
                <a:lnTo>
                  <a:pt x="670" y="314"/>
                </a:lnTo>
                <a:cubicBezTo>
                  <a:pt x="670" y="314"/>
                  <a:pt x="544" y="251"/>
                  <a:pt x="440" y="168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4"/>
          <p:cNvSpPr/>
          <p:nvPr/>
        </p:nvSpPr>
        <p:spPr>
          <a:xfrm>
            <a:off x="3887660" y="2578563"/>
            <a:ext cx="13283" cy="11617"/>
          </a:xfrm>
          <a:custGeom>
            <a:avLst/>
            <a:gdLst/>
            <a:ahLst/>
            <a:cxnLst/>
            <a:rect l="l" t="t" r="r" b="b"/>
            <a:pathLst>
              <a:path w="670" h="586" extrusionOk="0">
                <a:moveTo>
                  <a:pt x="167" y="0"/>
                </a:moveTo>
                <a:lnTo>
                  <a:pt x="0" y="314"/>
                </a:lnTo>
                <a:lnTo>
                  <a:pt x="251" y="460"/>
                </a:lnTo>
                <a:cubicBezTo>
                  <a:pt x="377" y="544"/>
                  <a:pt x="523" y="586"/>
                  <a:pt x="523" y="586"/>
                </a:cubicBezTo>
                <a:lnTo>
                  <a:pt x="670" y="272"/>
                </a:lnTo>
                <a:cubicBezTo>
                  <a:pt x="670" y="272"/>
                  <a:pt x="544" y="230"/>
                  <a:pt x="419" y="147"/>
                </a:cubicBezTo>
                <a:cubicBezTo>
                  <a:pt x="293" y="42"/>
                  <a:pt x="167" y="0"/>
                  <a:pt x="1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4"/>
          <p:cNvSpPr/>
          <p:nvPr/>
        </p:nvSpPr>
        <p:spPr>
          <a:xfrm>
            <a:off x="3905899" y="2587682"/>
            <a:ext cx="13719" cy="11637"/>
          </a:xfrm>
          <a:custGeom>
            <a:avLst/>
            <a:gdLst/>
            <a:ahLst/>
            <a:cxnLst/>
            <a:rect l="l" t="t" r="r" b="b"/>
            <a:pathLst>
              <a:path w="692" h="587" extrusionOk="0">
                <a:moveTo>
                  <a:pt x="168" y="0"/>
                </a:moveTo>
                <a:lnTo>
                  <a:pt x="1" y="314"/>
                </a:lnTo>
                <a:cubicBezTo>
                  <a:pt x="1" y="314"/>
                  <a:pt x="147" y="398"/>
                  <a:pt x="273" y="440"/>
                </a:cubicBezTo>
                <a:cubicBezTo>
                  <a:pt x="398" y="524"/>
                  <a:pt x="524" y="586"/>
                  <a:pt x="524" y="586"/>
                </a:cubicBezTo>
                <a:lnTo>
                  <a:pt x="691" y="272"/>
                </a:lnTo>
                <a:cubicBezTo>
                  <a:pt x="691" y="272"/>
                  <a:pt x="566" y="210"/>
                  <a:pt x="419" y="126"/>
                </a:cubicBezTo>
                <a:cubicBezTo>
                  <a:pt x="294" y="63"/>
                  <a:pt x="168" y="0"/>
                  <a:pt x="168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4"/>
          <p:cNvSpPr/>
          <p:nvPr/>
        </p:nvSpPr>
        <p:spPr>
          <a:xfrm>
            <a:off x="3819620" y="2531260"/>
            <a:ext cx="12886" cy="12470"/>
          </a:xfrm>
          <a:custGeom>
            <a:avLst/>
            <a:gdLst/>
            <a:ahLst/>
            <a:cxnLst/>
            <a:rect l="l" t="t" r="r" b="b"/>
            <a:pathLst>
              <a:path w="650" h="629" extrusionOk="0">
                <a:moveTo>
                  <a:pt x="231" y="1"/>
                </a:moveTo>
                <a:lnTo>
                  <a:pt x="1" y="252"/>
                </a:lnTo>
                <a:cubicBezTo>
                  <a:pt x="1" y="252"/>
                  <a:pt x="105" y="357"/>
                  <a:pt x="210" y="440"/>
                </a:cubicBezTo>
                <a:cubicBezTo>
                  <a:pt x="314" y="524"/>
                  <a:pt x="440" y="629"/>
                  <a:pt x="440" y="629"/>
                </a:cubicBezTo>
                <a:lnTo>
                  <a:pt x="649" y="357"/>
                </a:lnTo>
                <a:cubicBezTo>
                  <a:pt x="649" y="357"/>
                  <a:pt x="545" y="273"/>
                  <a:pt x="419" y="168"/>
                </a:cubicBezTo>
                <a:lnTo>
                  <a:pt x="231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4"/>
          <p:cNvSpPr/>
          <p:nvPr/>
        </p:nvSpPr>
        <p:spPr>
          <a:xfrm>
            <a:off x="3835797" y="2544126"/>
            <a:ext cx="13303" cy="12886"/>
          </a:xfrm>
          <a:custGeom>
            <a:avLst/>
            <a:gdLst/>
            <a:ahLst/>
            <a:cxnLst/>
            <a:rect l="l" t="t" r="r" b="b"/>
            <a:pathLst>
              <a:path w="671" h="650" extrusionOk="0">
                <a:moveTo>
                  <a:pt x="210" y="0"/>
                </a:moveTo>
                <a:lnTo>
                  <a:pt x="1" y="293"/>
                </a:lnTo>
                <a:cubicBezTo>
                  <a:pt x="1" y="293"/>
                  <a:pt x="84" y="377"/>
                  <a:pt x="231" y="482"/>
                </a:cubicBezTo>
                <a:cubicBezTo>
                  <a:pt x="356" y="544"/>
                  <a:pt x="461" y="649"/>
                  <a:pt x="461" y="649"/>
                </a:cubicBezTo>
                <a:lnTo>
                  <a:pt x="670" y="356"/>
                </a:lnTo>
                <a:cubicBezTo>
                  <a:pt x="670" y="356"/>
                  <a:pt x="566" y="293"/>
                  <a:pt x="440" y="210"/>
                </a:cubicBezTo>
                <a:cubicBezTo>
                  <a:pt x="335" y="105"/>
                  <a:pt x="210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4"/>
          <p:cNvSpPr/>
          <p:nvPr/>
        </p:nvSpPr>
        <p:spPr>
          <a:xfrm>
            <a:off x="3851974" y="2556160"/>
            <a:ext cx="13303" cy="12054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231" y="0"/>
                </a:moveTo>
                <a:lnTo>
                  <a:pt x="1" y="293"/>
                </a:lnTo>
                <a:cubicBezTo>
                  <a:pt x="1" y="293"/>
                  <a:pt x="147" y="356"/>
                  <a:pt x="252" y="440"/>
                </a:cubicBezTo>
                <a:cubicBezTo>
                  <a:pt x="377" y="523"/>
                  <a:pt x="482" y="607"/>
                  <a:pt x="482" y="607"/>
                </a:cubicBezTo>
                <a:lnTo>
                  <a:pt x="670" y="314"/>
                </a:lnTo>
                <a:cubicBezTo>
                  <a:pt x="670" y="314"/>
                  <a:pt x="524" y="230"/>
                  <a:pt x="419" y="147"/>
                </a:cubicBezTo>
                <a:cubicBezTo>
                  <a:pt x="356" y="105"/>
                  <a:pt x="231" y="0"/>
                  <a:pt x="231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4"/>
          <p:cNvSpPr/>
          <p:nvPr/>
        </p:nvSpPr>
        <p:spPr>
          <a:xfrm>
            <a:off x="3774815" y="2488537"/>
            <a:ext cx="13303" cy="13303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273" y="1"/>
                </a:moveTo>
                <a:lnTo>
                  <a:pt x="1" y="231"/>
                </a:lnTo>
                <a:cubicBezTo>
                  <a:pt x="1" y="231"/>
                  <a:pt x="105" y="335"/>
                  <a:pt x="189" y="440"/>
                </a:cubicBezTo>
                <a:lnTo>
                  <a:pt x="398" y="670"/>
                </a:lnTo>
                <a:lnTo>
                  <a:pt x="670" y="419"/>
                </a:lnTo>
                <a:lnTo>
                  <a:pt x="461" y="210"/>
                </a:lnTo>
                <a:cubicBezTo>
                  <a:pt x="377" y="105"/>
                  <a:pt x="273" y="1"/>
                  <a:pt x="273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4"/>
          <p:cNvSpPr/>
          <p:nvPr/>
        </p:nvSpPr>
        <p:spPr>
          <a:xfrm>
            <a:off x="3788930" y="2503881"/>
            <a:ext cx="12866" cy="12886"/>
          </a:xfrm>
          <a:custGeom>
            <a:avLst/>
            <a:gdLst/>
            <a:ahLst/>
            <a:cxnLst/>
            <a:rect l="l" t="t" r="r" b="b"/>
            <a:pathLst>
              <a:path w="649" h="650" extrusionOk="0">
                <a:moveTo>
                  <a:pt x="272" y="1"/>
                </a:moveTo>
                <a:lnTo>
                  <a:pt x="0" y="231"/>
                </a:lnTo>
                <a:lnTo>
                  <a:pt x="209" y="440"/>
                </a:lnTo>
                <a:lnTo>
                  <a:pt x="419" y="649"/>
                </a:lnTo>
                <a:lnTo>
                  <a:pt x="649" y="377"/>
                </a:lnTo>
                <a:lnTo>
                  <a:pt x="440" y="168"/>
                </a:lnTo>
                <a:lnTo>
                  <a:pt x="27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4"/>
          <p:cNvSpPr/>
          <p:nvPr/>
        </p:nvSpPr>
        <p:spPr>
          <a:xfrm>
            <a:off x="3803859" y="2517580"/>
            <a:ext cx="13303" cy="13283"/>
          </a:xfrm>
          <a:custGeom>
            <a:avLst/>
            <a:gdLst/>
            <a:ahLst/>
            <a:cxnLst/>
            <a:rect l="l" t="t" r="r" b="b"/>
            <a:pathLst>
              <a:path w="671" h="670" extrusionOk="0">
                <a:moveTo>
                  <a:pt x="252" y="0"/>
                </a:moveTo>
                <a:lnTo>
                  <a:pt x="0" y="272"/>
                </a:lnTo>
                <a:lnTo>
                  <a:pt x="210" y="482"/>
                </a:lnTo>
                <a:cubicBezTo>
                  <a:pt x="314" y="586"/>
                  <a:pt x="419" y="670"/>
                  <a:pt x="419" y="670"/>
                </a:cubicBezTo>
                <a:lnTo>
                  <a:pt x="670" y="398"/>
                </a:lnTo>
                <a:cubicBezTo>
                  <a:pt x="670" y="398"/>
                  <a:pt x="565" y="293"/>
                  <a:pt x="461" y="210"/>
                </a:cubicBezTo>
                <a:lnTo>
                  <a:pt x="252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4"/>
          <p:cNvSpPr/>
          <p:nvPr/>
        </p:nvSpPr>
        <p:spPr>
          <a:xfrm>
            <a:off x="3737068" y="2440004"/>
            <a:ext cx="12173" cy="12886"/>
          </a:xfrm>
          <a:custGeom>
            <a:avLst/>
            <a:gdLst/>
            <a:ahLst/>
            <a:cxnLst/>
            <a:rect l="l" t="t" r="r" b="b"/>
            <a:pathLst>
              <a:path w="614" h="650" extrusionOk="0">
                <a:moveTo>
                  <a:pt x="294" y="1"/>
                </a:moveTo>
                <a:lnTo>
                  <a:pt x="1" y="189"/>
                </a:lnTo>
                <a:cubicBezTo>
                  <a:pt x="1" y="189"/>
                  <a:pt x="84" y="314"/>
                  <a:pt x="147" y="419"/>
                </a:cubicBezTo>
                <a:cubicBezTo>
                  <a:pt x="231" y="545"/>
                  <a:pt x="315" y="649"/>
                  <a:pt x="315" y="649"/>
                </a:cubicBezTo>
                <a:lnTo>
                  <a:pt x="608" y="440"/>
                </a:lnTo>
                <a:cubicBezTo>
                  <a:pt x="609" y="442"/>
                  <a:pt x="610" y="443"/>
                  <a:pt x="611" y="443"/>
                </a:cubicBezTo>
                <a:cubicBezTo>
                  <a:pt x="614" y="443"/>
                  <a:pt x="536" y="345"/>
                  <a:pt x="440" y="231"/>
                </a:cubicBezTo>
                <a:cubicBezTo>
                  <a:pt x="356" y="105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4"/>
          <p:cNvSpPr/>
          <p:nvPr/>
        </p:nvSpPr>
        <p:spPr>
          <a:xfrm>
            <a:off x="3749101" y="2456598"/>
            <a:ext cx="12886" cy="13303"/>
          </a:xfrm>
          <a:custGeom>
            <a:avLst/>
            <a:gdLst/>
            <a:ahLst/>
            <a:cxnLst/>
            <a:rect l="l" t="t" r="r" b="b"/>
            <a:pathLst>
              <a:path w="650" h="671" extrusionOk="0">
                <a:moveTo>
                  <a:pt x="294" y="1"/>
                </a:moveTo>
                <a:lnTo>
                  <a:pt x="1" y="210"/>
                </a:lnTo>
                <a:cubicBezTo>
                  <a:pt x="1" y="210"/>
                  <a:pt x="84" y="335"/>
                  <a:pt x="189" y="440"/>
                </a:cubicBezTo>
                <a:cubicBezTo>
                  <a:pt x="252" y="545"/>
                  <a:pt x="356" y="670"/>
                  <a:pt x="356" y="670"/>
                </a:cubicBezTo>
                <a:lnTo>
                  <a:pt x="649" y="461"/>
                </a:lnTo>
                <a:cubicBezTo>
                  <a:pt x="649" y="461"/>
                  <a:pt x="566" y="356"/>
                  <a:pt x="461" y="231"/>
                </a:cubicBezTo>
                <a:cubicBezTo>
                  <a:pt x="356" y="126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4"/>
          <p:cNvSpPr/>
          <p:nvPr/>
        </p:nvSpPr>
        <p:spPr>
          <a:xfrm>
            <a:off x="3761968" y="2472775"/>
            <a:ext cx="12450" cy="12886"/>
          </a:xfrm>
          <a:custGeom>
            <a:avLst/>
            <a:gdLst/>
            <a:ahLst/>
            <a:cxnLst/>
            <a:rect l="l" t="t" r="r" b="b"/>
            <a:pathLst>
              <a:path w="628" h="650" extrusionOk="0">
                <a:moveTo>
                  <a:pt x="272" y="1"/>
                </a:moveTo>
                <a:lnTo>
                  <a:pt x="0" y="210"/>
                </a:lnTo>
                <a:cubicBezTo>
                  <a:pt x="0" y="210"/>
                  <a:pt x="84" y="314"/>
                  <a:pt x="189" y="440"/>
                </a:cubicBezTo>
                <a:cubicBezTo>
                  <a:pt x="293" y="545"/>
                  <a:pt x="356" y="649"/>
                  <a:pt x="356" y="649"/>
                </a:cubicBezTo>
                <a:lnTo>
                  <a:pt x="628" y="419"/>
                </a:lnTo>
                <a:cubicBezTo>
                  <a:pt x="628" y="419"/>
                  <a:pt x="523" y="314"/>
                  <a:pt x="440" y="210"/>
                </a:cubicBezTo>
                <a:cubicBezTo>
                  <a:pt x="335" y="126"/>
                  <a:pt x="272" y="1"/>
                  <a:pt x="272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4"/>
          <p:cNvSpPr/>
          <p:nvPr/>
        </p:nvSpPr>
        <p:spPr>
          <a:xfrm>
            <a:off x="3706378" y="2386496"/>
            <a:ext cx="11637" cy="13699"/>
          </a:xfrm>
          <a:custGeom>
            <a:avLst/>
            <a:gdLst/>
            <a:ahLst/>
            <a:cxnLst/>
            <a:rect l="l" t="t" r="r" b="b"/>
            <a:pathLst>
              <a:path w="587" h="691" extrusionOk="0">
                <a:moveTo>
                  <a:pt x="314" y="0"/>
                </a:moveTo>
                <a:lnTo>
                  <a:pt x="0" y="168"/>
                </a:lnTo>
                <a:cubicBezTo>
                  <a:pt x="0" y="168"/>
                  <a:pt x="63" y="293"/>
                  <a:pt x="147" y="419"/>
                </a:cubicBezTo>
                <a:cubicBezTo>
                  <a:pt x="210" y="544"/>
                  <a:pt x="272" y="691"/>
                  <a:pt x="272" y="691"/>
                </a:cubicBezTo>
                <a:lnTo>
                  <a:pt x="586" y="524"/>
                </a:lnTo>
                <a:cubicBezTo>
                  <a:pt x="586" y="524"/>
                  <a:pt x="524" y="398"/>
                  <a:pt x="461" y="272"/>
                </a:cubicBezTo>
                <a:cubicBezTo>
                  <a:pt x="377" y="126"/>
                  <a:pt x="314" y="0"/>
                  <a:pt x="31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4"/>
          <p:cNvSpPr/>
          <p:nvPr/>
        </p:nvSpPr>
        <p:spPr>
          <a:xfrm>
            <a:off x="3715914" y="2404755"/>
            <a:ext cx="12054" cy="13283"/>
          </a:xfrm>
          <a:custGeom>
            <a:avLst/>
            <a:gdLst/>
            <a:ahLst/>
            <a:cxnLst/>
            <a:rect l="l" t="t" r="r" b="b"/>
            <a:pathLst>
              <a:path w="608" h="670" extrusionOk="0">
                <a:moveTo>
                  <a:pt x="315" y="0"/>
                </a:moveTo>
                <a:lnTo>
                  <a:pt x="1" y="147"/>
                </a:lnTo>
                <a:cubicBezTo>
                  <a:pt x="1" y="147"/>
                  <a:pt x="43" y="293"/>
                  <a:pt x="126" y="419"/>
                </a:cubicBezTo>
                <a:lnTo>
                  <a:pt x="294" y="670"/>
                </a:lnTo>
                <a:lnTo>
                  <a:pt x="607" y="502"/>
                </a:lnTo>
                <a:cubicBezTo>
                  <a:pt x="587" y="481"/>
                  <a:pt x="524" y="398"/>
                  <a:pt x="440" y="251"/>
                </a:cubicBezTo>
                <a:cubicBezTo>
                  <a:pt x="356" y="126"/>
                  <a:pt x="315" y="0"/>
                  <a:pt x="31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4"/>
          <p:cNvSpPr/>
          <p:nvPr/>
        </p:nvSpPr>
        <p:spPr>
          <a:xfrm>
            <a:off x="3726283" y="2422994"/>
            <a:ext cx="12054" cy="13303"/>
          </a:xfrm>
          <a:custGeom>
            <a:avLst/>
            <a:gdLst/>
            <a:ahLst/>
            <a:cxnLst/>
            <a:rect l="l" t="t" r="r" b="b"/>
            <a:pathLst>
              <a:path w="608" h="671" extrusionOk="0">
                <a:moveTo>
                  <a:pt x="294" y="1"/>
                </a:moveTo>
                <a:lnTo>
                  <a:pt x="1" y="168"/>
                </a:lnTo>
                <a:lnTo>
                  <a:pt x="147" y="440"/>
                </a:lnTo>
                <a:cubicBezTo>
                  <a:pt x="231" y="566"/>
                  <a:pt x="315" y="670"/>
                  <a:pt x="315" y="670"/>
                </a:cubicBezTo>
                <a:lnTo>
                  <a:pt x="608" y="482"/>
                </a:lnTo>
                <a:cubicBezTo>
                  <a:pt x="587" y="461"/>
                  <a:pt x="524" y="336"/>
                  <a:pt x="440" y="231"/>
                </a:cubicBezTo>
                <a:cubicBezTo>
                  <a:pt x="356" y="84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4"/>
          <p:cNvSpPr/>
          <p:nvPr/>
        </p:nvSpPr>
        <p:spPr>
          <a:xfrm>
            <a:off x="3684392" y="2329657"/>
            <a:ext cx="10388" cy="13303"/>
          </a:xfrm>
          <a:custGeom>
            <a:avLst/>
            <a:gdLst/>
            <a:ahLst/>
            <a:cxnLst/>
            <a:rect l="l" t="t" r="r" b="b"/>
            <a:pathLst>
              <a:path w="524" h="671" extrusionOk="0">
                <a:moveTo>
                  <a:pt x="335" y="1"/>
                </a:moveTo>
                <a:lnTo>
                  <a:pt x="0" y="106"/>
                </a:lnTo>
                <a:cubicBezTo>
                  <a:pt x="0" y="106"/>
                  <a:pt x="21" y="231"/>
                  <a:pt x="63" y="378"/>
                </a:cubicBezTo>
                <a:cubicBezTo>
                  <a:pt x="126" y="524"/>
                  <a:pt x="168" y="671"/>
                  <a:pt x="168" y="671"/>
                </a:cubicBezTo>
                <a:lnTo>
                  <a:pt x="524" y="566"/>
                </a:lnTo>
                <a:cubicBezTo>
                  <a:pt x="524" y="524"/>
                  <a:pt x="461" y="378"/>
                  <a:pt x="419" y="252"/>
                </a:cubicBezTo>
                <a:cubicBezTo>
                  <a:pt x="356" y="126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4"/>
          <p:cNvSpPr/>
          <p:nvPr/>
        </p:nvSpPr>
        <p:spPr>
          <a:xfrm>
            <a:off x="3690617" y="2348749"/>
            <a:ext cx="10805" cy="12886"/>
          </a:xfrm>
          <a:custGeom>
            <a:avLst/>
            <a:gdLst/>
            <a:ahLst/>
            <a:cxnLst/>
            <a:rect l="l" t="t" r="r" b="b"/>
            <a:pathLst>
              <a:path w="545" h="650" extrusionOk="0">
                <a:moveTo>
                  <a:pt x="335" y="0"/>
                </a:moveTo>
                <a:lnTo>
                  <a:pt x="0" y="126"/>
                </a:lnTo>
                <a:lnTo>
                  <a:pt x="84" y="398"/>
                </a:lnTo>
                <a:lnTo>
                  <a:pt x="189" y="649"/>
                </a:lnTo>
                <a:lnTo>
                  <a:pt x="503" y="524"/>
                </a:lnTo>
                <a:cubicBezTo>
                  <a:pt x="544" y="524"/>
                  <a:pt x="482" y="398"/>
                  <a:pt x="440" y="252"/>
                </a:cubicBezTo>
                <a:lnTo>
                  <a:pt x="33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4"/>
          <p:cNvSpPr/>
          <p:nvPr/>
        </p:nvSpPr>
        <p:spPr>
          <a:xfrm>
            <a:off x="3698488" y="2367821"/>
            <a:ext cx="11221" cy="12886"/>
          </a:xfrm>
          <a:custGeom>
            <a:avLst/>
            <a:gdLst/>
            <a:ahLst/>
            <a:cxnLst/>
            <a:rect l="l" t="t" r="r" b="b"/>
            <a:pathLst>
              <a:path w="566" h="650" extrusionOk="0">
                <a:moveTo>
                  <a:pt x="315" y="1"/>
                </a:moveTo>
                <a:lnTo>
                  <a:pt x="1" y="126"/>
                </a:lnTo>
                <a:cubicBezTo>
                  <a:pt x="1" y="126"/>
                  <a:pt x="43" y="168"/>
                  <a:pt x="43" y="210"/>
                </a:cubicBezTo>
                <a:cubicBezTo>
                  <a:pt x="64" y="273"/>
                  <a:pt x="85" y="336"/>
                  <a:pt x="126" y="398"/>
                </a:cubicBezTo>
                <a:cubicBezTo>
                  <a:pt x="168" y="524"/>
                  <a:pt x="252" y="650"/>
                  <a:pt x="252" y="650"/>
                </a:cubicBezTo>
                <a:lnTo>
                  <a:pt x="566" y="524"/>
                </a:lnTo>
                <a:cubicBezTo>
                  <a:pt x="545" y="524"/>
                  <a:pt x="482" y="398"/>
                  <a:pt x="419" y="273"/>
                </a:cubicBezTo>
                <a:cubicBezTo>
                  <a:pt x="398" y="210"/>
                  <a:pt x="378" y="126"/>
                  <a:pt x="357" y="85"/>
                </a:cubicBezTo>
                <a:cubicBezTo>
                  <a:pt x="315" y="22"/>
                  <a:pt x="315" y="1"/>
                  <a:pt x="31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4"/>
          <p:cNvSpPr/>
          <p:nvPr/>
        </p:nvSpPr>
        <p:spPr>
          <a:xfrm>
            <a:off x="3670296" y="2269527"/>
            <a:ext cx="9139" cy="12450"/>
          </a:xfrm>
          <a:custGeom>
            <a:avLst/>
            <a:gdLst/>
            <a:ahLst/>
            <a:cxnLst/>
            <a:rect l="l" t="t" r="r" b="b"/>
            <a:pathLst>
              <a:path w="461" h="628" extrusionOk="0">
                <a:moveTo>
                  <a:pt x="356" y="0"/>
                </a:moveTo>
                <a:lnTo>
                  <a:pt x="0" y="42"/>
                </a:lnTo>
                <a:lnTo>
                  <a:pt x="105" y="628"/>
                </a:lnTo>
                <a:lnTo>
                  <a:pt x="460" y="565"/>
                </a:lnTo>
                <a:lnTo>
                  <a:pt x="356" y="0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4"/>
          <p:cNvSpPr/>
          <p:nvPr/>
        </p:nvSpPr>
        <p:spPr>
          <a:xfrm>
            <a:off x="3674440" y="2289432"/>
            <a:ext cx="9139" cy="13283"/>
          </a:xfrm>
          <a:custGeom>
            <a:avLst/>
            <a:gdLst/>
            <a:ahLst/>
            <a:cxnLst/>
            <a:rect l="l" t="t" r="r" b="b"/>
            <a:pathLst>
              <a:path w="461" h="670" extrusionOk="0">
                <a:moveTo>
                  <a:pt x="335" y="0"/>
                </a:moveTo>
                <a:lnTo>
                  <a:pt x="0" y="84"/>
                </a:lnTo>
                <a:cubicBezTo>
                  <a:pt x="0" y="84"/>
                  <a:pt x="21" y="210"/>
                  <a:pt x="42" y="377"/>
                </a:cubicBezTo>
                <a:cubicBezTo>
                  <a:pt x="63" y="503"/>
                  <a:pt x="126" y="670"/>
                  <a:pt x="126" y="670"/>
                </a:cubicBezTo>
                <a:lnTo>
                  <a:pt x="461" y="586"/>
                </a:lnTo>
                <a:cubicBezTo>
                  <a:pt x="440" y="565"/>
                  <a:pt x="419" y="419"/>
                  <a:pt x="398" y="293"/>
                </a:cubicBezTo>
                <a:cubicBezTo>
                  <a:pt x="356" y="168"/>
                  <a:pt x="335" y="0"/>
                  <a:pt x="335" y="0"/>
                </a:cubicBez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4"/>
          <p:cNvSpPr/>
          <p:nvPr/>
        </p:nvSpPr>
        <p:spPr>
          <a:xfrm>
            <a:off x="3678583" y="2309753"/>
            <a:ext cx="9972" cy="12470"/>
          </a:xfrm>
          <a:custGeom>
            <a:avLst/>
            <a:gdLst/>
            <a:ahLst/>
            <a:cxnLst/>
            <a:rect l="l" t="t" r="r" b="b"/>
            <a:pathLst>
              <a:path w="503" h="629" extrusionOk="0">
                <a:moveTo>
                  <a:pt x="335" y="1"/>
                </a:moveTo>
                <a:lnTo>
                  <a:pt x="1" y="84"/>
                </a:lnTo>
                <a:cubicBezTo>
                  <a:pt x="1" y="84"/>
                  <a:pt x="1" y="105"/>
                  <a:pt x="21" y="168"/>
                </a:cubicBezTo>
                <a:cubicBezTo>
                  <a:pt x="42" y="210"/>
                  <a:pt x="42" y="294"/>
                  <a:pt x="84" y="335"/>
                </a:cubicBezTo>
                <a:cubicBezTo>
                  <a:pt x="126" y="482"/>
                  <a:pt x="147" y="628"/>
                  <a:pt x="147" y="628"/>
                </a:cubicBezTo>
                <a:lnTo>
                  <a:pt x="503" y="524"/>
                </a:lnTo>
                <a:cubicBezTo>
                  <a:pt x="503" y="524"/>
                  <a:pt x="461" y="398"/>
                  <a:pt x="419" y="273"/>
                </a:cubicBezTo>
                <a:cubicBezTo>
                  <a:pt x="398" y="189"/>
                  <a:pt x="398" y="126"/>
                  <a:pt x="356" y="84"/>
                </a:cubicBezTo>
                <a:cubicBezTo>
                  <a:pt x="356" y="22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4"/>
          <p:cNvSpPr/>
          <p:nvPr/>
        </p:nvSpPr>
        <p:spPr>
          <a:xfrm>
            <a:off x="3665717" y="2208128"/>
            <a:ext cx="7078" cy="12054"/>
          </a:xfrm>
          <a:custGeom>
            <a:avLst/>
            <a:gdLst/>
            <a:ahLst/>
            <a:cxnLst/>
            <a:rect l="l" t="t" r="r" b="b"/>
            <a:pathLst>
              <a:path w="357" h="608" extrusionOk="0">
                <a:moveTo>
                  <a:pt x="1" y="0"/>
                </a:moveTo>
                <a:lnTo>
                  <a:pt x="1" y="607"/>
                </a:lnTo>
                <a:lnTo>
                  <a:pt x="357" y="586"/>
                </a:lnTo>
                <a:lnTo>
                  <a:pt x="336" y="0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4"/>
          <p:cNvSpPr/>
          <p:nvPr/>
        </p:nvSpPr>
        <p:spPr>
          <a:xfrm>
            <a:off x="3666133" y="2228866"/>
            <a:ext cx="7910" cy="12054"/>
          </a:xfrm>
          <a:custGeom>
            <a:avLst/>
            <a:gdLst/>
            <a:ahLst/>
            <a:cxnLst/>
            <a:rect l="l" t="t" r="r" b="b"/>
            <a:pathLst>
              <a:path w="399" h="608" extrusionOk="0">
                <a:moveTo>
                  <a:pt x="1" y="1"/>
                </a:moveTo>
                <a:lnTo>
                  <a:pt x="43" y="607"/>
                </a:lnTo>
                <a:lnTo>
                  <a:pt x="398" y="586"/>
                </a:lnTo>
                <a:lnTo>
                  <a:pt x="357" y="1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4"/>
          <p:cNvSpPr/>
          <p:nvPr/>
        </p:nvSpPr>
        <p:spPr>
          <a:xfrm>
            <a:off x="3667798" y="2249186"/>
            <a:ext cx="8326" cy="12054"/>
          </a:xfrm>
          <a:custGeom>
            <a:avLst/>
            <a:gdLst/>
            <a:ahLst/>
            <a:cxnLst/>
            <a:rect l="l" t="t" r="r" b="b"/>
            <a:pathLst>
              <a:path w="420" h="608" extrusionOk="0">
                <a:moveTo>
                  <a:pt x="356" y="1"/>
                </a:moveTo>
                <a:lnTo>
                  <a:pt x="1" y="22"/>
                </a:lnTo>
                <a:lnTo>
                  <a:pt x="63" y="608"/>
                </a:lnTo>
                <a:lnTo>
                  <a:pt x="419" y="566"/>
                </a:lnTo>
                <a:lnTo>
                  <a:pt x="356" y="1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4"/>
          <p:cNvSpPr/>
          <p:nvPr/>
        </p:nvSpPr>
        <p:spPr>
          <a:xfrm>
            <a:off x="3667798" y="1770070"/>
            <a:ext cx="867800" cy="433930"/>
          </a:xfrm>
          <a:custGeom>
            <a:avLst/>
            <a:gdLst/>
            <a:ahLst/>
            <a:cxnLst/>
            <a:rect l="l" t="t" r="r" b="b"/>
            <a:pathLst>
              <a:path w="43773" h="21888" fill="none" extrusionOk="0">
                <a:moveTo>
                  <a:pt x="1" y="21887"/>
                </a:moveTo>
                <a:cubicBezTo>
                  <a:pt x="1" y="9814"/>
                  <a:pt x="9793" y="1"/>
                  <a:pt x="21887" y="1"/>
                </a:cubicBezTo>
                <a:cubicBezTo>
                  <a:pt x="33960" y="1"/>
                  <a:pt x="43773" y="9814"/>
                  <a:pt x="43773" y="21887"/>
                </a:cubicBezTo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4"/>
          <p:cNvSpPr/>
          <p:nvPr/>
        </p:nvSpPr>
        <p:spPr>
          <a:xfrm>
            <a:off x="3647894" y="2192784"/>
            <a:ext cx="42743" cy="42326"/>
          </a:xfrm>
          <a:custGeom>
            <a:avLst/>
            <a:gdLst/>
            <a:ahLst/>
            <a:cxnLst/>
            <a:rect l="l" t="t" r="r" b="b"/>
            <a:pathLst>
              <a:path w="2156" h="2135" extrusionOk="0">
                <a:moveTo>
                  <a:pt x="1067" y="0"/>
                </a:moveTo>
                <a:cubicBezTo>
                  <a:pt x="481" y="0"/>
                  <a:pt x="0" y="460"/>
                  <a:pt x="0" y="1067"/>
                </a:cubicBezTo>
                <a:cubicBezTo>
                  <a:pt x="0" y="1653"/>
                  <a:pt x="481" y="2134"/>
                  <a:pt x="1067" y="2134"/>
                </a:cubicBezTo>
                <a:cubicBezTo>
                  <a:pt x="1674" y="2134"/>
                  <a:pt x="2155" y="1674"/>
                  <a:pt x="2155" y="1067"/>
                </a:cubicBezTo>
                <a:cubicBezTo>
                  <a:pt x="2155" y="481"/>
                  <a:pt x="1653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4"/>
          <p:cNvSpPr/>
          <p:nvPr/>
        </p:nvSpPr>
        <p:spPr>
          <a:xfrm>
            <a:off x="4085099" y="2614645"/>
            <a:ext cx="42326" cy="42743"/>
          </a:xfrm>
          <a:custGeom>
            <a:avLst/>
            <a:gdLst/>
            <a:ahLst/>
            <a:cxnLst/>
            <a:rect l="l" t="t" r="r" b="b"/>
            <a:pathLst>
              <a:path w="2135" h="2156" extrusionOk="0">
                <a:moveTo>
                  <a:pt x="1068" y="0"/>
                </a:moveTo>
                <a:cubicBezTo>
                  <a:pt x="461" y="0"/>
                  <a:pt x="1" y="482"/>
                  <a:pt x="1" y="1068"/>
                </a:cubicBezTo>
                <a:cubicBezTo>
                  <a:pt x="1" y="1674"/>
                  <a:pt x="461" y="2156"/>
                  <a:pt x="1068" y="2156"/>
                </a:cubicBezTo>
                <a:cubicBezTo>
                  <a:pt x="1675" y="2156"/>
                  <a:pt x="2135" y="1674"/>
                  <a:pt x="2135" y="1068"/>
                </a:cubicBezTo>
                <a:cubicBezTo>
                  <a:pt x="2135" y="482"/>
                  <a:pt x="1675" y="0"/>
                  <a:pt x="1068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4"/>
          <p:cNvSpPr/>
          <p:nvPr/>
        </p:nvSpPr>
        <p:spPr>
          <a:xfrm>
            <a:off x="4512371" y="2192784"/>
            <a:ext cx="42326" cy="42326"/>
          </a:xfrm>
          <a:custGeom>
            <a:avLst/>
            <a:gdLst/>
            <a:ahLst/>
            <a:cxnLst/>
            <a:rect l="l" t="t" r="r" b="b"/>
            <a:pathLst>
              <a:path w="2135" h="2135" extrusionOk="0">
                <a:moveTo>
                  <a:pt x="1067" y="0"/>
                </a:moveTo>
                <a:cubicBezTo>
                  <a:pt x="460" y="0"/>
                  <a:pt x="0" y="460"/>
                  <a:pt x="0" y="1067"/>
                </a:cubicBezTo>
                <a:cubicBezTo>
                  <a:pt x="0" y="1653"/>
                  <a:pt x="460" y="2134"/>
                  <a:pt x="1067" y="2134"/>
                </a:cubicBezTo>
                <a:cubicBezTo>
                  <a:pt x="1674" y="2134"/>
                  <a:pt x="2134" y="1674"/>
                  <a:pt x="2134" y="1067"/>
                </a:cubicBezTo>
                <a:cubicBezTo>
                  <a:pt x="2134" y="481"/>
                  <a:pt x="1674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4"/>
          <p:cNvSpPr/>
          <p:nvPr/>
        </p:nvSpPr>
        <p:spPr>
          <a:xfrm>
            <a:off x="3741231" y="1848895"/>
            <a:ext cx="730075" cy="730492"/>
          </a:xfrm>
          <a:custGeom>
            <a:avLst/>
            <a:gdLst/>
            <a:ahLst/>
            <a:cxnLst/>
            <a:rect l="l" t="t" r="r" b="b"/>
            <a:pathLst>
              <a:path w="36826" h="36847" fill="none" extrusionOk="0">
                <a:moveTo>
                  <a:pt x="22367" y="2197"/>
                </a:moveTo>
                <a:cubicBezTo>
                  <a:pt x="31323" y="4374"/>
                  <a:pt x="36826" y="13413"/>
                  <a:pt x="34650" y="22368"/>
                </a:cubicBezTo>
                <a:cubicBezTo>
                  <a:pt x="32473" y="31344"/>
                  <a:pt x="23434" y="36847"/>
                  <a:pt x="14458" y="34671"/>
                </a:cubicBezTo>
                <a:cubicBezTo>
                  <a:pt x="5503" y="32495"/>
                  <a:pt x="0" y="23456"/>
                  <a:pt x="2176" y="14480"/>
                </a:cubicBezTo>
                <a:cubicBezTo>
                  <a:pt x="4352" y="5503"/>
                  <a:pt x="13391" y="0"/>
                  <a:pt x="22367" y="2197"/>
                </a:cubicBezTo>
                <a:close/>
              </a:path>
            </a:pathLst>
          </a:custGeom>
          <a:solidFill>
            <a:srgbClr val="1EFFC1"/>
          </a:solidFill>
          <a:ln w="28575" cap="flat" cmpd="sng">
            <a:solidFill>
              <a:srgbClr val="FFFFFF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4"/>
          <p:cNvSpPr/>
          <p:nvPr/>
        </p:nvSpPr>
        <p:spPr>
          <a:xfrm>
            <a:off x="4693638" y="2067648"/>
            <a:ext cx="273367" cy="271047"/>
          </a:xfrm>
          <a:custGeom>
            <a:avLst/>
            <a:gdLst/>
            <a:ahLst/>
            <a:cxnLst/>
            <a:rect l="l" t="t" r="r" b="b"/>
            <a:pathLst>
              <a:path w="13789" h="13672" extrusionOk="0">
                <a:moveTo>
                  <a:pt x="4610" y="613"/>
                </a:moveTo>
                <a:cubicBezTo>
                  <a:pt x="5550" y="613"/>
                  <a:pt x="6492" y="985"/>
                  <a:pt x="7198" y="1734"/>
                </a:cubicBezTo>
                <a:cubicBezTo>
                  <a:pt x="8516" y="3136"/>
                  <a:pt x="8474" y="5396"/>
                  <a:pt x="7030" y="6735"/>
                </a:cubicBezTo>
                <a:cubicBezTo>
                  <a:pt x="6356" y="7369"/>
                  <a:pt x="5483" y="7689"/>
                  <a:pt x="4610" y="7689"/>
                </a:cubicBezTo>
                <a:cubicBezTo>
                  <a:pt x="3667" y="7689"/>
                  <a:pt x="2725" y="7317"/>
                  <a:pt x="2030" y="6568"/>
                </a:cubicBezTo>
                <a:cubicBezTo>
                  <a:pt x="691" y="5166"/>
                  <a:pt x="753" y="2906"/>
                  <a:pt x="2197" y="1567"/>
                </a:cubicBezTo>
                <a:cubicBezTo>
                  <a:pt x="2871" y="933"/>
                  <a:pt x="3739" y="613"/>
                  <a:pt x="4610" y="613"/>
                </a:cubicBezTo>
                <a:close/>
                <a:moveTo>
                  <a:pt x="4605" y="1"/>
                </a:moveTo>
                <a:cubicBezTo>
                  <a:pt x="3589" y="1"/>
                  <a:pt x="2562" y="373"/>
                  <a:pt x="1758" y="1127"/>
                </a:cubicBezTo>
                <a:cubicBezTo>
                  <a:pt x="84" y="2697"/>
                  <a:pt x="0" y="5312"/>
                  <a:pt x="1569" y="6986"/>
                </a:cubicBezTo>
                <a:cubicBezTo>
                  <a:pt x="2389" y="7853"/>
                  <a:pt x="3484" y="8293"/>
                  <a:pt x="4582" y="8293"/>
                </a:cubicBezTo>
                <a:cubicBezTo>
                  <a:pt x="5447" y="8293"/>
                  <a:pt x="6314" y="8020"/>
                  <a:pt x="7051" y="7467"/>
                </a:cubicBezTo>
                <a:lnTo>
                  <a:pt x="8349" y="8827"/>
                </a:lnTo>
                <a:cubicBezTo>
                  <a:pt x="8139" y="9288"/>
                  <a:pt x="8202" y="9832"/>
                  <a:pt x="8579" y="10229"/>
                </a:cubicBezTo>
                <a:lnTo>
                  <a:pt x="11424" y="13263"/>
                </a:lnTo>
                <a:cubicBezTo>
                  <a:pt x="11686" y="13536"/>
                  <a:pt x="12033" y="13672"/>
                  <a:pt x="12373" y="13672"/>
                </a:cubicBezTo>
                <a:cubicBezTo>
                  <a:pt x="12686" y="13672"/>
                  <a:pt x="12993" y="13557"/>
                  <a:pt x="13224" y="13326"/>
                </a:cubicBezTo>
                <a:cubicBezTo>
                  <a:pt x="13747" y="12824"/>
                  <a:pt x="13789" y="12008"/>
                  <a:pt x="13287" y="11506"/>
                </a:cubicBezTo>
                <a:lnTo>
                  <a:pt x="10441" y="8472"/>
                </a:lnTo>
                <a:cubicBezTo>
                  <a:pt x="10180" y="8211"/>
                  <a:pt x="9829" y="8081"/>
                  <a:pt x="9478" y="8081"/>
                </a:cubicBezTo>
                <a:cubicBezTo>
                  <a:pt x="9322" y="8081"/>
                  <a:pt x="9166" y="8106"/>
                  <a:pt x="9018" y="8158"/>
                </a:cubicBezTo>
                <a:lnTo>
                  <a:pt x="7742" y="6798"/>
                </a:lnTo>
                <a:cubicBezTo>
                  <a:pt x="9081" y="5208"/>
                  <a:pt x="9039" y="2822"/>
                  <a:pt x="7574" y="1295"/>
                </a:cubicBezTo>
                <a:cubicBezTo>
                  <a:pt x="6792" y="436"/>
                  <a:pt x="5704" y="1"/>
                  <a:pt x="4605" y="1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4"/>
          <p:cNvSpPr/>
          <p:nvPr/>
        </p:nvSpPr>
        <p:spPr>
          <a:xfrm>
            <a:off x="4706901" y="2079801"/>
            <a:ext cx="155170" cy="140123"/>
          </a:xfrm>
          <a:custGeom>
            <a:avLst/>
            <a:gdLst/>
            <a:ahLst/>
            <a:cxnLst/>
            <a:rect l="l" t="t" r="r" b="b"/>
            <a:pathLst>
              <a:path w="7827" h="7068" extrusionOk="0">
                <a:moveTo>
                  <a:pt x="3934" y="0"/>
                </a:moveTo>
                <a:cubicBezTo>
                  <a:pt x="3065" y="0"/>
                  <a:pt x="2192" y="320"/>
                  <a:pt x="1507" y="954"/>
                </a:cubicBezTo>
                <a:cubicBezTo>
                  <a:pt x="84" y="2293"/>
                  <a:pt x="1" y="4553"/>
                  <a:pt x="1340" y="5955"/>
                </a:cubicBezTo>
                <a:cubicBezTo>
                  <a:pt x="2037" y="6696"/>
                  <a:pt x="2979" y="7068"/>
                  <a:pt x="3923" y="7068"/>
                </a:cubicBezTo>
                <a:cubicBezTo>
                  <a:pt x="4790" y="7068"/>
                  <a:pt x="5659" y="6753"/>
                  <a:pt x="6340" y="6122"/>
                </a:cubicBezTo>
                <a:cubicBezTo>
                  <a:pt x="7742" y="4783"/>
                  <a:pt x="7826" y="2523"/>
                  <a:pt x="6487" y="1121"/>
                </a:cubicBezTo>
                <a:cubicBezTo>
                  <a:pt x="5803" y="372"/>
                  <a:pt x="4871" y="0"/>
                  <a:pt x="3934" y="0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4"/>
          <p:cNvSpPr/>
          <p:nvPr/>
        </p:nvSpPr>
        <p:spPr>
          <a:xfrm>
            <a:off x="2986268" y="2696781"/>
            <a:ext cx="283735" cy="176720"/>
          </a:xfrm>
          <a:custGeom>
            <a:avLst/>
            <a:gdLst/>
            <a:ahLst/>
            <a:cxnLst/>
            <a:rect l="l" t="t" r="r" b="b"/>
            <a:pathLst>
              <a:path w="14312" h="8914" extrusionOk="0">
                <a:moveTo>
                  <a:pt x="837" y="0"/>
                </a:moveTo>
                <a:cubicBezTo>
                  <a:pt x="377" y="0"/>
                  <a:pt x="0" y="356"/>
                  <a:pt x="0" y="837"/>
                </a:cubicBezTo>
                <a:lnTo>
                  <a:pt x="0" y="8077"/>
                </a:lnTo>
                <a:cubicBezTo>
                  <a:pt x="0" y="8537"/>
                  <a:pt x="377" y="8914"/>
                  <a:pt x="837" y="8914"/>
                </a:cubicBezTo>
                <a:lnTo>
                  <a:pt x="13475" y="8914"/>
                </a:lnTo>
                <a:cubicBezTo>
                  <a:pt x="13935" y="8914"/>
                  <a:pt x="14312" y="8537"/>
                  <a:pt x="14312" y="8077"/>
                </a:cubicBezTo>
                <a:lnTo>
                  <a:pt x="14312" y="837"/>
                </a:lnTo>
                <a:cubicBezTo>
                  <a:pt x="14312" y="356"/>
                  <a:pt x="13935" y="0"/>
                  <a:pt x="13475" y="0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4"/>
          <p:cNvSpPr/>
          <p:nvPr/>
        </p:nvSpPr>
        <p:spPr>
          <a:xfrm>
            <a:off x="3010732" y="2720412"/>
            <a:ext cx="85049" cy="32394"/>
          </a:xfrm>
          <a:custGeom>
            <a:avLst/>
            <a:gdLst/>
            <a:ahLst/>
            <a:cxnLst/>
            <a:rect l="l" t="t" r="r" b="b"/>
            <a:pathLst>
              <a:path w="4290" h="1634" extrusionOk="0">
                <a:moveTo>
                  <a:pt x="607" y="1"/>
                </a:moveTo>
                <a:cubicBezTo>
                  <a:pt x="252" y="1"/>
                  <a:pt x="1" y="252"/>
                  <a:pt x="1" y="608"/>
                </a:cubicBezTo>
                <a:lnTo>
                  <a:pt x="1" y="1026"/>
                </a:lnTo>
                <a:cubicBezTo>
                  <a:pt x="1" y="1361"/>
                  <a:pt x="252" y="1633"/>
                  <a:pt x="607" y="1633"/>
                </a:cubicBezTo>
                <a:lnTo>
                  <a:pt x="3683" y="1633"/>
                </a:lnTo>
                <a:cubicBezTo>
                  <a:pt x="3997" y="1633"/>
                  <a:pt x="4290" y="1361"/>
                  <a:pt x="4290" y="1026"/>
                </a:cubicBezTo>
                <a:lnTo>
                  <a:pt x="4290" y="608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4"/>
          <p:cNvSpPr/>
          <p:nvPr/>
        </p:nvSpPr>
        <p:spPr>
          <a:xfrm>
            <a:off x="3010732" y="2769361"/>
            <a:ext cx="85049" cy="80093"/>
          </a:xfrm>
          <a:custGeom>
            <a:avLst/>
            <a:gdLst/>
            <a:ahLst/>
            <a:cxnLst/>
            <a:rect l="l" t="t" r="r" b="b"/>
            <a:pathLst>
              <a:path w="4290" h="4040" extrusionOk="0">
                <a:moveTo>
                  <a:pt x="607" y="1"/>
                </a:moveTo>
                <a:cubicBezTo>
                  <a:pt x="252" y="1"/>
                  <a:pt x="1" y="252"/>
                  <a:pt x="1" y="587"/>
                </a:cubicBezTo>
                <a:lnTo>
                  <a:pt x="1" y="3453"/>
                </a:lnTo>
                <a:cubicBezTo>
                  <a:pt x="1" y="3788"/>
                  <a:pt x="252" y="4039"/>
                  <a:pt x="607" y="4039"/>
                </a:cubicBezTo>
                <a:lnTo>
                  <a:pt x="3683" y="4039"/>
                </a:lnTo>
                <a:cubicBezTo>
                  <a:pt x="3997" y="4039"/>
                  <a:pt x="4290" y="3788"/>
                  <a:pt x="4290" y="3453"/>
                </a:cubicBezTo>
                <a:lnTo>
                  <a:pt x="4290" y="587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4"/>
          <p:cNvSpPr/>
          <p:nvPr/>
        </p:nvSpPr>
        <p:spPr>
          <a:xfrm>
            <a:off x="3116519" y="2724992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4"/>
          <p:cNvSpPr/>
          <p:nvPr/>
        </p:nvSpPr>
        <p:spPr>
          <a:xfrm>
            <a:off x="3116519" y="274239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4"/>
          <p:cNvSpPr/>
          <p:nvPr/>
        </p:nvSpPr>
        <p:spPr>
          <a:xfrm>
            <a:off x="3116519" y="275940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4"/>
          <p:cNvSpPr/>
          <p:nvPr/>
        </p:nvSpPr>
        <p:spPr>
          <a:xfrm>
            <a:off x="3116519" y="277641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8900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4"/>
          <p:cNvSpPr/>
          <p:nvPr/>
        </p:nvSpPr>
        <p:spPr>
          <a:xfrm>
            <a:off x="3116519" y="279342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4"/>
          <p:cNvSpPr/>
          <p:nvPr/>
        </p:nvSpPr>
        <p:spPr>
          <a:xfrm>
            <a:off x="3116519" y="281043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4"/>
          <p:cNvSpPr/>
          <p:nvPr/>
        </p:nvSpPr>
        <p:spPr>
          <a:xfrm>
            <a:off x="3116519" y="2827865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4"/>
          <p:cNvSpPr/>
          <p:nvPr/>
        </p:nvSpPr>
        <p:spPr>
          <a:xfrm>
            <a:off x="3116519" y="2844875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8900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4"/>
          <p:cNvSpPr/>
          <p:nvPr/>
        </p:nvSpPr>
        <p:spPr>
          <a:xfrm>
            <a:off x="3126888" y="2623764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4"/>
          <p:cNvSpPr/>
          <p:nvPr/>
        </p:nvSpPr>
        <p:spPr>
          <a:xfrm>
            <a:off x="3126888" y="2635798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4"/>
          <p:cNvSpPr/>
          <p:nvPr/>
        </p:nvSpPr>
        <p:spPr>
          <a:xfrm>
            <a:off x="3126888" y="264741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4"/>
          <p:cNvSpPr/>
          <p:nvPr/>
        </p:nvSpPr>
        <p:spPr>
          <a:xfrm>
            <a:off x="3126888" y="258934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4"/>
          <p:cNvSpPr/>
          <p:nvPr/>
        </p:nvSpPr>
        <p:spPr>
          <a:xfrm>
            <a:off x="3126888" y="260054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4"/>
          <p:cNvSpPr/>
          <p:nvPr/>
        </p:nvSpPr>
        <p:spPr>
          <a:xfrm>
            <a:off x="3126888" y="261214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4"/>
          <p:cNvSpPr/>
          <p:nvPr/>
        </p:nvSpPr>
        <p:spPr>
          <a:xfrm>
            <a:off x="3126888" y="255407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4"/>
          <p:cNvSpPr/>
          <p:nvPr/>
        </p:nvSpPr>
        <p:spPr>
          <a:xfrm>
            <a:off x="3126888" y="256528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4"/>
          <p:cNvSpPr/>
          <p:nvPr/>
        </p:nvSpPr>
        <p:spPr>
          <a:xfrm>
            <a:off x="3126888" y="2577314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4"/>
          <p:cNvSpPr/>
          <p:nvPr/>
        </p:nvSpPr>
        <p:spPr>
          <a:xfrm>
            <a:off x="3126888" y="251882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4"/>
          <p:cNvSpPr/>
          <p:nvPr/>
        </p:nvSpPr>
        <p:spPr>
          <a:xfrm>
            <a:off x="3126888" y="253042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7"/>
                </a:lnTo>
                <a:lnTo>
                  <a:pt x="0" y="35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4"/>
          <p:cNvSpPr/>
          <p:nvPr/>
        </p:nvSpPr>
        <p:spPr>
          <a:xfrm>
            <a:off x="3126888" y="254204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4"/>
          <p:cNvSpPr/>
          <p:nvPr/>
        </p:nvSpPr>
        <p:spPr>
          <a:xfrm>
            <a:off x="3126888" y="248356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4"/>
          <p:cNvSpPr/>
          <p:nvPr/>
        </p:nvSpPr>
        <p:spPr>
          <a:xfrm>
            <a:off x="3126888" y="2495594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4"/>
          <p:cNvSpPr/>
          <p:nvPr/>
        </p:nvSpPr>
        <p:spPr>
          <a:xfrm>
            <a:off x="3126888" y="250679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4"/>
          <p:cNvSpPr/>
          <p:nvPr/>
        </p:nvSpPr>
        <p:spPr>
          <a:xfrm>
            <a:off x="3126888" y="244872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4"/>
          <p:cNvSpPr/>
          <p:nvPr/>
        </p:nvSpPr>
        <p:spPr>
          <a:xfrm>
            <a:off x="3126888" y="246032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4"/>
          <p:cNvSpPr/>
          <p:nvPr/>
        </p:nvSpPr>
        <p:spPr>
          <a:xfrm>
            <a:off x="3126888" y="2471943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4"/>
          <p:cNvSpPr/>
          <p:nvPr/>
        </p:nvSpPr>
        <p:spPr>
          <a:xfrm>
            <a:off x="3125639" y="2413458"/>
            <a:ext cx="4580" cy="6661"/>
          </a:xfrm>
          <a:custGeom>
            <a:avLst/>
            <a:gdLst/>
            <a:ahLst/>
            <a:cxnLst/>
            <a:rect l="l" t="t" r="r" b="b"/>
            <a:pathLst>
              <a:path w="231" h="336" extrusionOk="0">
                <a:moveTo>
                  <a:pt x="42" y="335"/>
                </a:moveTo>
                <a:lnTo>
                  <a:pt x="231" y="335"/>
                </a:lnTo>
                <a:lnTo>
                  <a:pt x="210" y="1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4"/>
          <p:cNvSpPr/>
          <p:nvPr/>
        </p:nvSpPr>
        <p:spPr>
          <a:xfrm>
            <a:off x="3126888" y="2425492"/>
            <a:ext cx="3331" cy="6245"/>
          </a:xfrm>
          <a:custGeom>
            <a:avLst/>
            <a:gdLst/>
            <a:ahLst/>
            <a:cxnLst/>
            <a:rect l="l" t="t" r="r" b="b"/>
            <a:pathLst>
              <a:path w="168" h="315" extrusionOk="0">
                <a:moveTo>
                  <a:pt x="0" y="314"/>
                </a:moveTo>
                <a:lnTo>
                  <a:pt x="168" y="314"/>
                </a:lnTo>
                <a:lnTo>
                  <a:pt x="1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4"/>
          <p:cNvSpPr/>
          <p:nvPr/>
        </p:nvSpPr>
        <p:spPr>
          <a:xfrm>
            <a:off x="3126888" y="2436694"/>
            <a:ext cx="4163" cy="7058"/>
          </a:xfrm>
          <a:custGeom>
            <a:avLst/>
            <a:gdLst/>
            <a:ahLst/>
            <a:cxnLst/>
            <a:rect l="l" t="t" r="r" b="b"/>
            <a:pathLst>
              <a:path w="210" h="356" extrusionOk="0">
                <a:moveTo>
                  <a:pt x="0" y="0"/>
                </a:moveTo>
                <a:lnTo>
                  <a:pt x="209" y="0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4"/>
          <p:cNvSpPr/>
          <p:nvPr/>
        </p:nvSpPr>
        <p:spPr>
          <a:xfrm>
            <a:off x="3122724" y="2378209"/>
            <a:ext cx="4599" cy="7474"/>
          </a:xfrm>
          <a:custGeom>
            <a:avLst/>
            <a:gdLst/>
            <a:ahLst/>
            <a:cxnLst/>
            <a:rect l="l" t="t" r="r" b="b"/>
            <a:pathLst>
              <a:path w="232" h="377" extrusionOk="0">
                <a:moveTo>
                  <a:pt x="22" y="377"/>
                </a:moveTo>
                <a:lnTo>
                  <a:pt x="231" y="335"/>
                </a:lnTo>
                <a:lnTo>
                  <a:pt x="189" y="0"/>
                </a:lnTo>
                <a:lnTo>
                  <a:pt x="1" y="2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4"/>
          <p:cNvSpPr/>
          <p:nvPr/>
        </p:nvSpPr>
        <p:spPr>
          <a:xfrm>
            <a:off x="3124390" y="2390223"/>
            <a:ext cx="4580" cy="6661"/>
          </a:xfrm>
          <a:custGeom>
            <a:avLst/>
            <a:gdLst/>
            <a:ahLst/>
            <a:cxnLst/>
            <a:rect l="l" t="t" r="r" b="b"/>
            <a:pathLst>
              <a:path w="231" h="336" extrusionOk="0">
                <a:moveTo>
                  <a:pt x="42" y="336"/>
                </a:moveTo>
                <a:lnTo>
                  <a:pt x="231" y="315"/>
                </a:lnTo>
                <a:lnTo>
                  <a:pt x="168" y="1"/>
                </a:lnTo>
                <a:lnTo>
                  <a:pt x="1" y="22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4"/>
          <p:cNvSpPr/>
          <p:nvPr/>
        </p:nvSpPr>
        <p:spPr>
          <a:xfrm>
            <a:off x="3125222" y="2401424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21" y="356"/>
                </a:moveTo>
                <a:lnTo>
                  <a:pt x="210" y="356"/>
                </a:lnTo>
                <a:lnTo>
                  <a:pt x="210" y="1"/>
                </a:lnTo>
                <a:lnTo>
                  <a:pt x="0" y="4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4"/>
          <p:cNvSpPr/>
          <p:nvPr/>
        </p:nvSpPr>
        <p:spPr>
          <a:xfrm>
            <a:off x="3114437" y="2344189"/>
            <a:ext cx="5412" cy="7058"/>
          </a:xfrm>
          <a:custGeom>
            <a:avLst/>
            <a:gdLst/>
            <a:ahLst/>
            <a:cxnLst/>
            <a:rect l="l" t="t" r="r" b="b"/>
            <a:pathLst>
              <a:path w="273" h="356" extrusionOk="0">
                <a:moveTo>
                  <a:pt x="105" y="356"/>
                </a:moveTo>
                <a:lnTo>
                  <a:pt x="272" y="314"/>
                </a:lnTo>
                <a:lnTo>
                  <a:pt x="21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4"/>
          <p:cNvSpPr/>
          <p:nvPr/>
        </p:nvSpPr>
        <p:spPr>
          <a:xfrm>
            <a:off x="3117332" y="2355390"/>
            <a:ext cx="5412" cy="7474"/>
          </a:xfrm>
          <a:custGeom>
            <a:avLst/>
            <a:gdLst/>
            <a:ahLst/>
            <a:cxnLst/>
            <a:rect l="l" t="t" r="r" b="b"/>
            <a:pathLst>
              <a:path w="273" h="377" extrusionOk="0">
                <a:moveTo>
                  <a:pt x="85" y="377"/>
                </a:moveTo>
                <a:lnTo>
                  <a:pt x="273" y="314"/>
                </a:lnTo>
                <a:lnTo>
                  <a:pt x="189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4"/>
          <p:cNvSpPr/>
          <p:nvPr/>
        </p:nvSpPr>
        <p:spPr>
          <a:xfrm>
            <a:off x="3120663" y="2367008"/>
            <a:ext cx="4580" cy="6641"/>
          </a:xfrm>
          <a:custGeom>
            <a:avLst/>
            <a:gdLst/>
            <a:ahLst/>
            <a:cxnLst/>
            <a:rect l="l" t="t" r="r" b="b"/>
            <a:pathLst>
              <a:path w="231" h="335" extrusionOk="0">
                <a:moveTo>
                  <a:pt x="42" y="335"/>
                </a:moveTo>
                <a:lnTo>
                  <a:pt x="230" y="314"/>
                </a:lnTo>
                <a:cubicBezTo>
                  <a:pt x="210" y="209"/>
                  <a:pt x="210" y="105"/>
                  <a:pt x="189" y="0"/>
                </a:cubicBezTo>
                <a:lnTo>
                  <a:pt x="0" y="42"/>
                </a:lnTo>
                <a:cubicBezTo>
                  <a:pt x="21" y="126"/>
                  <a:pt x="21" y="230"/>
                  <a:pt x="42" y="335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4"/>
          <p:cNvSpPr/>
          <p:nvPr/>
        </p:nvSpPr>
        <p:spPr>
          <a:xfrm>
            <a:off x="3102404" y="2311002"/>
            <a:ext cx="6245" cy="7078"/>
          </a:xfrm>
          <a:custGeom>
            <a:avLst/>
            <a:gdLst/>
            <a:ahLst/>
            <a:cxnLst/>
            <a:rect l="l" t="t" r="r" b="b"/>
            <a:pathLst>
              <a:path w="315" h="357" extrusionOk="0">
                <a:moveTo>
                  <a:pt x="126" y="356"/>
                </a:moveTo>
                <a:lnTo>
                  <a:pt x="315" y="272"/>
                </a:lnTo>
                <a:lnTo>
                  <a:pt x="168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4"/>
          <p:cNvSpPr/>
          <p:nvPr/>
        </p:nvSpPr>
        <p:spPr>
          <a:xfrm>
            <a:off x="3106547" y="2321786"/>
            <a:ext cx="6245" cy="7078"/>
          </a:xfrm>
          <a:custGeom>
            <a:avLst/>
            <a:gdLst/>
            <a:ahLst/>
            <a:cxnLst/>
            <a:rect l="l" t="t" r="r" b="b"/>
            <a:pathLst>
              <a:path w="315" h="357" extrusionOk="0">
                <a:moveTo>
                  <a:pt x="126" y="356"/>
                </a:moveTo>
                <a:lnTo>
                  <a:pt x="315" y="314"/>
                </a:lnTo>
                <a:lnTo>
                  <a:pt x="189" y="0"/>
                </a:lnTo>
                <a:lnTo>
                  <a:pt x="1" y="8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4"/>
          <p:cNvSpPr/>
          <p:nvPr/>
        </p:nvSpPr>
        <p:spPr>
          <a:xfrm>
            <a:off x="3110710" y="2332571"/>
            <a:ext cx="5829" cy="7494"/>
          </a:xfrm>
          <a:custGeom>
            <a:avLst/>
            <a:gdLst/>
            <a:ahLst/>
            <a:cxnLst/>
            <a:rect l="l" t="t" r="r" b="b"/>
            <a:pathLst>
              <a:path w="294" h="378" extrusionOk="0">
                <a:moveTo>
                  <a:pt x="105" y="377"/>
                </a:moveTo>
                <a:lnTo>
                  <a:pt x="293" y="314"/>
                </a:lnTo>
                <a:lnTo>
                  <a:pt x="188" y="0"/>
                </a:lnTo>
                <a:lnTo>
                  <a:pt x="0" y="8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4"/>
          <p:cNvSpPr/>
          <p:nvPr/>
        </p:nvSpPr>
        <p:spPr>
          <a:xfrm>
            <a:off x="3085810" y="2279896"/>
            <a:ext cx="6661" cy="7058"/>
          </a:xfrm>
          <a:custGeom>
            <a:avLst/>
            <a:gdLst/>
            <a:ahLst/>
            <a:cxnLst/>
            <a:rect l="l" t="t" r="r" b="b"/>
            <a:pathLst>
              <a:path w="336" h="356" extrusionOk="0">
                <a:moveTo>
                  <a:pt x="147" y="356"/>
                </a:moveTo>
                <a:lnTo>
                  <a:pt x="335" y="272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4"/>
          <p:cNvSpPr/>
          <p:nvPr/>
        </p:nvSpPr>
        <p:spPr>
          <a:xfrm>
            <a:off x="3091619" y="2290264"/>
            <a:ext cx="6661" cy="7058"/>
          </a:xfrm>
          <a:custGeom>
            <a:avLst/>
            <a:gdLst/>
            <a:ahLst/>
            <a:cxnLst/>
            <a:rect l="l" t="t" r="r" b="b"/>
            <a:pathLst>
              <a:path w="336" h="356" extrusionOk="0">
                <a:moveTo>
                  <a:pt x="147" y="356"/>
                </a:moveTo>
                <a:lnTo>
                  <a:pt x="335" y="272"/>
                </a:lnTo>
                <a:cubicBezTo>
                  <a:pt x="294" y="168"/>
                  <a:pt x="231" y="63"/>
                  <a:pt x="189" y="0"/>
                </a:cubicBezTo>
                <a:lnTo>
                  <a:pt x="1" y="105"/>
                </a:lnTo>
                <a:cubicBezTo>
                  <a:pt x="84" y="147"/>
                  <a:pt x="126" y="251"/>
                  <a:pt x="147" y="356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4"/>
          <p:cNvSpPr/>
          <p:nvPr/>
        </p:nvSpPr>
        <p:spPr>
          <a:xfrm>
            <a:off x="3097427" y="2299800"/>
            <a:ext cx="6245" cy="7890"/>
          </a:xfrm>
          <a:custGeom>
            <a:avLst/>
            <a:gdLst/>
            <a:ahLst/>
            <a:cxnLst/>
            <a:rect l="l" t="t" r="r" b="b"/>
            <a:pathLst>
              <a:path w="315" h="398" extrusionOk="0">
                <a:moveTo>
                  <a:pt x="126" y="398"/>
                </a:moveTo>
                <a:lnTo>
                  <a:pt x="314" y="314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4"/>
          <p:cNvSpPr/>
          <p:nvPr/>
        </p:nvSpPr>
        <p:spPr>
          <a:xfrm>
            <a:off x="3065489" y="2250852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10" y="356"/>
                </a:moveTo>
                <a:lnTo>
                  <a:pt x="377" y="252"/>
                </a:lnTo>
                <a:lnTo>
                  <a:pt x="168" y="0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4"/>
          <p:cNvSpPr/>
          <p:nvPr/>
        </p:nvSpPr>
        <p:spPr>
          <a:xfrm>
            <a:off x="3072963" y="2259971"/>
            <a:ext cx="6641" cy="7494"/>
          </a:xfrm>
          <a:custGeom>
            <a:avLst/>
            <a:gdLst/>
            <a:ahLst/>
            <a:cxnLst/>
            <a:rect l="l" t="t" r="r" b="b"/>
            <a:pathLst>
              <a:path w="335" h="378" extrusionOk="0">
                <a:moveTo>
                  <a:pt x="188" y="377"/>
                </a:moveTo>
                <a:lnTo>
                  <a:pt x="335" y="273"/>
                </a:lnTo>
                <a:lnTo>
                  <a:pt x="147" y="1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4"/>
          <p:cNvSpPr/>
          <p:nvPr/>
        </p:nvSpPr>
        <p:spPr>
          <a:xfrm>
            <a:off x="3079585" y="2269527"/>
            <a:ext cx="6661" cy="7474"/>
          </a:xfrm>
          <a:custGeom>
            <a:avLst/>
            <a:gdLst/>
            <a:ahLst/>
            <a:cxnLst/>
            <a:rect l="l" t="t" r="r" b="b"/>
            <a:pathLst>
              <a:path w="336" h="377" extrusionOk="0">
                <a:moveTo>
                  <a:pt x="189" y="377"/>
                </a:moveTo>
                <a:lnTo>
                  <a:pt x="336" y="272"/>
                </a:lnTo>
                <a:lnTo>
                  <a:pt x="168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4"/>
          <p:cNvSpPr/>
          <p:nvPr/>
        </p:nvSpPr>
        <p:spPr>
          <a:xfrm>
            <a:off x="3042254" y="2224306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31" y="356"/>
                </a:moveTo>
                <a:lnTo>
                  <a:pt x="377" y="231"/>
                </a:lnTo>
                <a:lnTo>
                  <a:pt x="126" y="0"/>
                </a:lnTo>
                <a:lnTo>
                  <a:pt x="1" y="126"/>
                </a:lnTo>
                <a:cubicBezTo>
                  <a:pt x="84" y="231"/>
                  <a:pt x="168" y="293"/>
                  <a:pt x="231" y="356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4"/>
          <p:cNvSpPr/>
          <p:nvPr/>
        </p:nvSpPr>
        <p:spPr>
          <a:xfrm>
            <a:off x="3050561" y="2233009"/>
            <a:ext cx="7058" cy="7494"/>
          </a:xfrm>
          <a:custGeom>
            <a:avLst/>
            <a:gdLst/>
            <a:ahLst/>
            <a:cxnLst/>
            <a:rect l="l" t="t" r="r" b="b"/>
            <a:pathLst>
              <a:path w="356" h="378" extrusionOk="0">
                <a:moveTo>
                  <a:pt x="209" y="377"/>
                </a:moveTo>
                <a:lnTo>
                  <a:pt x="356" y="231"/>
                </a:lnTo>
                <a:lnTo>
                  <a:pt x="126" y="1"/>
                </a:lnTo>
                <a:lnTo>
                  <a:pt x="0" y="12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4"/>
          <p:cNvSpPr/>
          <p:nvPr/>
        </p:nvSpPr>
        <p:spPr>
          <a:xfrm>
            <a:off x="3058431" y="2241316"/>
            <a:ext cx="7078" cy="7890"/>
          </a:xfrm>
          <a:custGeom>
            <a:avLst/>
            <a:gdLst/>
            <a:ahLst/>
            <a:cxnLst/>
            <a:rect l="l" t="t" r="r" b="b"/>
            <a:pathLst>
              <a:path w="357" h="398" extrusionOk="0">
                <a:moveTo>
                  <a:pt x="210" y="398"/>
                </a:moveTo>
                <a:lnTo>
                  <a:pt x="356" y="272"/>
                </a:lnTo>
                <a:lnTo>
                  <a:pt x="126" y="0"/>
                </a:lnTo>
                <a:lnTo>
                  <a:pt x="1" y="12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4"/>
          <p:cNvSpPr/>
          <p:nvPr/>
        </p:nvSpPr>
        <p:spPr>
          <a:xfrm>
            <a:off x="3015708" y="2201487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73" y="356"/>
                </a:moveTo>
                <a:lnTo>
                  <a:pt x="377" y="210"/>
                </a:lnTo>
                <a:lnTo>
                  <a:pt x="105" y="1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4"/>
          <p:cNvSpPr/>
          <p:nvPr/>
        </p:nvSpPr>
        <p:spPr>
          <a:xfrm>
            <a:off x="3024828" y="2208545"/>
            <a:ext cx="7494" cy="7474"/>
          </a:xfrm>
          <a:custGeom>
            <a:avLst/>
            <a:gdLst/>
            <a:ahLst/>
            <a:cxnLst/>
            <a:rect l="l" t="t" r="r" b="b"/>
            <a:pathLst>
              <a:path w="378" h="377" extrusionOk="0">
                <a:moveTo>
                  <a:pt x="252" y="377"/>
                </a:moveTo>
                <a:lnTo>
                  <a:pt x="378" y="209"/>
                </a:lnTo>
                <a:cubicBezTo>
                  <a:pt x="315" y="147"/>
                  <a:pt x="231" y="63"/>
                  <a:pt x="126" y="0"/>
                </a:cubicBezTo>
                <a:lnTo>
                  <a:pt x="1" y="168"/>
                </a:lnTo>
                <a:cubicBezTo>
                  <a:pt x="85" y="209"/>
                  <a:pt x="168" y="293"/>
                  <a:pt x="252" y="377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4"/>
          <p:cNvSpPr/>
          <p:nvPr/>
        </p:nvSpPr>
        <p:spPr>
          <a:xfrm>
            <a:off x="3033551" y="2216415"/>
            <a:ext cx="7890" cy="7494"/>
          </a:xfrm>
          <a:custGeom>
            <a:avLst/>
            <a:gdLst/>
            <a:ahLst/>
            <a:cxnLst/>
            <a:rect l="l" t="t" r="r" b="b"/>
            <a:pathLst>
              <a:path w="398" h="378" extrusionOk="0">
                <a:moveTo>
                  <a:pt x="251" y="377"/>
                </a:moveTo>
                <a:lnTo>
                  <a:pt x="398" y="231"/>
                </a:lnTo>
                <a:lnTo>
                  <a:pt x="126" y="1"/>
                </a:lnTo>
                <a:lnTo>
                  <a:pt x="0" y="16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4"/>
          <p:cNvSpPr/>
          <p:nvPr/>
        </p:nvSpPr>
        <p:spPr>
          <a:xfrm>
            <a:off x="2986664" y="2182415"/>
            <a:ext cx="7494" cy="6641"/>
          </a:xfrm>
          <a:custGeom>
            <a:avLst/>
            <a:gdLst/>
            <a:ahLst/>
            <a:cxnLst/>
            <a:rect l="l" t="t" r="r" b="b"/>
            <a:pathLst>
              <a:path w="378" h="335" extrusionOk="0">
                <a:moveTo>
                  <a:pt x="273" y="335"/>
                </a:moveTo>
                <a:lnTo>
                  <a:pt x="378" y="147"/>
                </a:lnTo>
                <a:lnTo>
                  <a:pt x="85" y="0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4"/>
          <p:cNvSpPr/>
          <p:nvPr/>
        </p:nvSpPr>
        <p:spPr>
          <a:xfrm>
            <a:off x="2996636" y="2188620"/>
            <a:ext cx="7890" cy="6245"/>
          </a:xfrm>
          <a:custGeom>
            <a:avLst/>
            <a:gdLst/>
            <a:ahLst/>
            <a:cxnLst/>
            <a:rect l="l" t="t" r="r" b="b"/>
            <a:pathLst>
              <a:path w="398" h="315" extrusionOk="0">
                <a:moveTo>
                  <a:pt x="272" y="315"/>
                </a:moveTo>
                <a:lnTo>
                  <a:pt x="398" y="147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4"/>
          <p:cNvSpPr/>
          <p:nvPr/>
        </p:nvSpPr>
        <p:spPr>
          <a:xfrm>
            <a:off x="3006588" y="2194846"/>
            <a:ext cx="7058" cy="6661"/>
          </a:xfrm>
          <a:custGeom>
            <a:avLst/>
            <a:gdLst/>
            <a:ahLst/>
            <a:cxnLst/>
            <a:rect l="l" t="t" r="r" b="b"/>
            <a:pathLst>
              <a:path w="356" h="336" extrusionOk="0">
                <a:moveTo>
                  <a:pt x="251" y="336"/>
                </a:moveTo>
                <a:lnTo>
                  <a:pt x="356" y="168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4"/>
          <p:cNvSpPr/>
          <p:nvPr/>
        </p:nvSpPr>
        <p:spPr>
          <a:xfrm>
            <a:off x="2955142" y="2166634"/>
            <a:ext cx="7910" cy="6245"/>
          </a:xfrm>
          <a:custGeom>
            <a:avLst/>
            <a:gdLst/>
            <a:ahLst/>
            <a:cxnLst/>
            <a:rect l="l" t="t" r="r" b="b"/>
            <a:pathLst>
              <a:path w="399" h="315" extrusionOk="0">
                <a:moveTo>
                  <a:pt x="315" y="315"/>
                </a:moveTo>
                <a:lnTo>
                  <a:pt x="398" y="127"/>
                </a:lnTo>
                <a:cubicBezTo>
                  <a:pt x="294" y="85"/>
                  <a:pt x="189" y="22"/>
                  <a:pt x="84" y="1"/>
                </a:cubicBezTo>
                <a:lnTo>
                  <a:pt x="1" y="189"/>
                </a:lnTo>
                <a:cubicBezTo>
                  <a:pt x="105" y="210"/>
                  <a:pt x="210" y="273"/>
                  <a:pt x="315" y="315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4"/>
          <p:cNvSpPr/>
          <p:nvPr/>
        </p:nvSpPr>
        <p:spPr>
          <a:xfrm>
            <a:off x="2965927" y="2171214"/>
            <a:ext cx="7494" cy="6225"/>
          </a:xfrm>
          <a:custGeom>
            <a:avLst/>
            <a:gdLst/>
            <a:ahLst/>
            <a:cxnLst/>
            <a:rect l="l" t="t" r="r" b="b"/>
            <a:pathLst>
              <a:path w="378" h="314" extrusionOk="0">
                <a:moveTo>
                  <a:pt x="294" y="314"/>
                </a:moveTo>
                <a:lnTo>
                  <a:pt x="377" y="168"/>
                </a:lnTo>
                <a:lnTo>
                  <a:pt x="84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4"/>
          <p:cNvSpPr/>
          <p:nvPr/>
        </p:nvSpPr>
        <p:spPr>
          <a:xfrm>
            <a:off x="2976296" y="2176606"/>
            <a:ext cx="7910" cy="6225"/>
          </a:xfrm>
          <a:custGeom>
            <a:avLst/>
            <a:gdLst/>
            <a:ahLst/>
            <a:cxnLst/>
            <a:rect l="l" t="t" r="r" b="b"/>
            <a:pathLst>
              <a:path w="399" h="314" extrusionOk="0">
                <a:moveTo>
                  <a:pt x="294" y="314"/>
                </a:moveTo>
                <a:lnTo>
                  <a:pt x="398" y="147"/>
                </a:lnTo>
                <a:lnTo>
                  <a:pt x="85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4"/>
          <p:cNvSpPr/>
          <p:nvPr/>
        </p:nvSpPr>
        <p:spPr>
          <a:xfrm>
            <a:off x="2921955" y="2155453"/>
            <a:ext cx="7494" cy="5412"/>
          </a:xfrm>
          <a:custGeom>
            <a:avLst/>
            <a:gdLst/>
            <a:ahLst/>
            <a:cxnLst/>
            <a:rect l="l" t="t" r="r" b="b"/>
            <a:pathLst>
              <a:path w="378" h="273" extrusionOk="0">
                <a:moveTo>
                  <a:pt x="315" y="272"/>
                </a:moveTo>
                <a:lnTo>
                  <a:pt x="378" y="105"/>
                </a:lnTo>
                <a:lnTo>
                  <a:pt x="64" y="0"/>
                </a:lnTo>
                <a:lnTo>
                  <a:pt x="1" y="20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4"/>
          <p:cNvSpPr/>
          <p:nvPr/>
        </p:nvSpPr>
        <p:spPr>
          <a:xfrm>
            <a:off x="2933572" y="2158347"/>
            <a:ext cx="7078" cy="6245"/>
          </a:xfrm>
          <a:custGeom>
            <a:avLst/>
            <a:gdLst/>
            <a:ahLst/>
            <a:cxnLst/>
            <a:rect l="l" t="t" r="r" b="b"/>
            <a:pathLst>
              <a:path w="357" h="315" extrusionOk="0">
                <a:moveTo>
                  <a:pt x="315" y="314"/>
                </a:moveTo>
                <a:lnTo>
                  <a:pt x="356" y="126"/>
                </a:lnTo>
                <a:lnTo>
                  <a:pt x="43" y="0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4"/>
          <p:cNvSpPr/>
          <p:nvPr/>
        </p:nvSpPr>
        <p:spPr>
          <a:xfrm>
            <a:off x="2944357" y="2162491"/>
            <a:ext cx="7078" cy="5829"/>
          </a:xfrm>
          <a:custGeom>
            <a:avLst/>
            <a:gdLst/>
            <a:ahLst/>
            <a:cxnLst/>
            <a:rect l="l" t="t" r="r" b="b"/>
            <a:pathLst>
              <a:path w="357" h="294" extrusionOk="0">
                <a:moveTo>
                  <a:pt x="315" y="294"/>
                </a:moveTo>
                <a:lnTo>
                  <a:pt x="356" y="105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4"/>
          <p:cNvSpPr/>
          <p:nvPr/>
        </p:nvSpPr>
        <p:spPr>
          <a:xfrm>
            <a:off x="2887954" y="2148395"/>
            <a:ext cx="7058" cy="4996"/>
          </a:xfrm>
          <a:custGeom>
            <a:avLst/>
            <a:gdLst/>
            <a:ahLst/>
            <a:cxnLst/>
            <a:rect l="l" t="t" r="r" b="b"/>
            <a:pathLst>
              <a:path w="356" h="252" extrusionOk="0">
                <a:moveTo>
                  <a:pt x="335" y="251"/>
                </a:moveTo>
                <a:lnTo>
                  <a:pt x="356" y="63"/>
                </a:lnTo>
                <a:lnTo>
                  <a:pt x="21" y="0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4"/>
          <p:cNvSpPr/>
          <p:nvPr/>
        </p:nvSpPr>
        <p:spPr>
          <a:xfrm>
            <a:off x="2899572" y="2150060"/>
            <a:ext cx="7058" cy="5412"/>
          </a:xfrm>
          <a:custGeom>
            <a:avLst/>
            <a:gdLst/>
            <a:ahLst/>
            <a:cxnLst/>
            <a:rect l="l" t="t" r="r" b="b"/>
            <a:pathLst>
              <a:path w="356" h="273" extrusionOk="0">
                <a:moveTo>
                  <a:pt x="314" y="272"/>
                </a:moveTo>
                <a:lnTo>
                  <a:pt x="356" y="63"/>
                </a:lnTo>
                <a:lnTo>
                  <a:pt x="42" y="0"/>
                </a:lnTo>
                <a:lnTo>
                  <a:pt x="0" y="20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4"/>
          <p:cNvSpPr/>
          <p:nvPr/>
        </p:nvSpPr>
        <p:spPr>
          <a:xfrm>
            <a:off x="2910753" y="2152538"/>
            <a:ext cx="7078" cy="5412"/>
          </a:xfrm>
          <a:custGeom>
            <a:avLst/>
            <a:gdLst/>
            <a:ahLst/>
            <a:cxnLst/>
            <a:rect l="l" t="t" r="r" b="b"/>
            <a:pathLst>
              <a:path w="357" h="273" extrusionOk="0">
                <a:moveTo>
                  <a:pt x="336" y="273"/>
                </a:moveTo>
                <a:lnTo>
                  <a:pt x="357" y="84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4"/>
          <p:cNvSpPr/>
          <p:nvPr/>
        </p:nvSpPr>
        <p:spPr>
          <a:xfrm>
            <a:off x="2853102" y="2145897"/>
            <a:ext cx="6661" cy="4183"/>
          </a:xfrm>
          <a:custGeom>
            <a:avLst/>
            <a:gdLst/>
            <a:ahLst/>
            <a:cxnLst/>
            <a:rect l="l" t="t" r="r" b="b"/>
            <a:pathLst>
              <a:path w="336" h="211" extrusionOk="0">
                <a:moveTo>
                  <a:pt x="335" y="210"/>
                </a:moveTo>
                <a:lnTo>
                  <a:pt x="335" y="1"/>
                </a:lnTo>
                <a:lnTo>
                  <a:pt x="1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4"/>
          <p:cNvSpPr/>
          <p:nvPr/>
        </p:nvSpPr>
        <p:spPr>
          <a:xfrm>
            <a:off x="2865136" y="2146313"/>
            <a:ext cx="6661" cy="4163"/>
          </a:xfrm>
          <a:custGeom>
            <a:avLst/>
            <a:gdLst/>
            <a:ahLst/>
            <a:cxnLst/>
            <a:rect l="l" t="t" r="r" b="b"/>
            <a:pathLst>
              <a:path w="336" h="210" extrusionOk="0">
                <a:moveTo>
                  <a:pt x="314" y="210"/>
                </a:moveTo>
                <a:lnTo>
                  <a:pt x="335" y="1"/>
                </a:lnTo>
                <a:lnTo>
                  <a:pt x="0" y="1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4"/>
          <p:cNvSpPr/>
          <p:nvPr/>
        </p:nvSpPr>
        <p:spPr>
          <a:xfrm>
            <a:off x="2875921" y="2147562"/>
            <a:ext cx="7078" cy="4163"/>
          </a:xfrm>
          <a:custGeom>
            <a:avLst/>
            <a:gdLst/>
            <a:ahLst/>
            <a:cxnLst/>
            <a:rect l="l" t="t" r="r" b="b"/>
            <a:pathLst>
              <a:path w="357" h="210" extrusionOk="0">
                <a:moveTo>
                  <a:pt x="335" y="210"/>
                </a:moveTo>
                <a:lnTo>
                  <a:pt x="356" y="21"/>
                </a:lnTo>
                <a:cubicBezTo>
                  <a:pt x="251" y="0"/>
                  <a:pt x="147" y="0"/>
                  <a:pt x="21" y="0"/>
                </a:cubicBezTo>
                <a:lnTo>
                  <a:pt x="0" y="189"/>
                </a:lnTo>
                <a:cubicBezTo>
                  <a:pt x="126" y="147"/>
                  <a:pt x="231" y="189"/>
                  <a:pt x="335" y="210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4"/>
          <p:cNvSpPr/>
          <p:nvPr/>
        </p:nvSpPr>
        <p:spPr>
          <a:xfrm>
            <a:off x="5746723" y="2232937"/>
            <a:ext cx="36184" cy="36238"/>
          </a:xfrm>
          <a:custGeom>
            <a:avLst/>
            <a:gdLst/>
            <a:ahLst/>
            <a:cxnLst/>
            <a:rect l="l" t="t" r="r" b="b"/>
            <a:pathLst>
              <a:path w="628" h="629" extrusionOk="0">
                <a:moveTo>
                  <a:pt x="314" y="1"/>
                </a:moveTo>
                <a:cubicBezTo>
                  <a:pt x="126" y="1"/>
                  <a:pt x="0" y="126"/>
                  <a:pt x="0" y="315"/>
                </a:cubicBezTo>
                <a:cubicBezTo>
                  <a:pt x="0" y="503"/>
                  <a:pt x="126" y="629"/>
                  <a:pt x="314" y="629"/>
                </a:cubicBezTo>
                <a:cubicBezTo>
                  <a:pt x="502" y="629"/>
                  <a:pt x="628" y="503"/>
                  <a:pt x="628" y="315"/>
                </a:cubicBezTo>
                <a:cubicBezTo>
                  <a:pt x="628" y="168"/>
                  <a:pt x="460" y="22"/>
                  <a:pt x="31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4"/>
          <p:cNvSpPr/>
          <p:nvPr/>
        </p:nvSpPr>
        <p:spPr>
          <a:xfrm>
            <a:off x="5698497" y="2158214"/>
            <a:ext cx="132635" cy="2655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2302" y="461"/>
                </a:moveTo>
                <a:cubicBezTo>
                  <a:pt x="2009" y="168"/>
                  <a:pt x="1590" y="1"/>
                  <a:pt x="1151" y="1"/>
                </a:cubicBezTo>
                <a:cubicBezTo>
                  <a:pt x="712" y="1"/>
                  <a:pt x="293" y="168"/>
                  <a:pt x="0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4"/>
          <p:cNvSpPr/>
          <p:nvPr/>
        </p:nvSpPr>
        <p:spPr>
          <a:xfrm>
            <a:off x="5727421" y="2198024"/>
            <a:ext cx="74788" cy="15728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0" y="272"/>
                </a:moveTo>
                <a:cubicBezTo>
                  <a:pt x="147" y="105"/>
                  <a:pt x="377" y="0"/>
                  <a:pt x="649" y="0"/>
                </a:cubicBezTo>
                <a:cubicBezTo>
                  <a:pt x="900" y="0"/>
                  <a:pt x="1151" y="105"/>
                  <a:pt x="1298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4"/>
          <p:cNvSpPr/>
          <p:nvPr/>
        </p:nvSpPr>
        <p:spPr>
          <a:xfrm>
            <a:off x="5727421" y="2198024"/>
            <a:ext cx="74788" cy="15728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1298" y="272"/>
                </a:moveTo>
                <a:cubicBezTo>
                  <a:pt x="1151" y="105"/>
                  <a:pt x="900" y="0"/>
                  <a:pt x="649" y="0"/>
                </a:cubicBezTo>
                <a:cubicBezTo>
                  <a:pt x="377" y="0"/>
                  <a:pt x="147" y="105"/>
                  <a:pt x="0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4"/>
          <p:cNvSpPr/>
          <p:nvPr/>
        </p:nvSpPr>
        <p:spPr>
          <a:xfrm>
            <a:off x="5667153" y="2117252"/>
            <a:ext cx="192903" cy="38600"/>
          </a:xfrm>
          <a:custGeom>
            <a:avLst/>
            <a:gdLst/>
            <a:ahLst/>
            <a:cxnLst/>
            <a:rect l="l" t="t" r="r" b="b"/>
            <a:pathLst>
              <a:path w="3348" h="670" fill="none" extrusionOk="0">
                <a:moveTo>
                  <a:pt x="3348" y="670"/>
                </a:moveTo>
                <a:cubicBezTo>
                  <a:pt x="2929" y="251"/>
                  <a:pt x="2323" y="0"/>
                  <a:pt x="1674" y="0"/>
                </a:cubicBezTo>
                <a:cubicBezTo>
                  <a:pt x="1004" y="0"/>
                  <a:pt x="440" y="251"/>
                  <a:pt x="0" y="670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4"/>
          <p:cNvSpPr/>
          <p:nvPr/>
        </p:nvSpPr>
        <p:spPr>
          <a:xfrm>
            <a:off x="5698497" y="2158214"/>
            <a:ext cx="132635" cy="2655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0" y="461"/>
                </a:moveTo>
                <a:cubicBezTo>
                  <a:pt x="293" y="168"/>
                  <a:pt x="712" y="1"/>
                  <a:pt x="1151" y="1"/>
                </a:cubicBezTo>
                <a:cubicBezTo>
                  <a:pt x="1590" y="1"/>
                  <a:pt x="2009" y="168"/>
                  <a:pt x="2302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4"/>
          <p:cNvSpPr/>
          <p:nvPr/>
        </p:nvSpPr>
        <p:spPr>
          <a:xfrm>
            <a:off x="6084509" y="300000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4"/>
          <p:cNvSpPr/>
          <p:nvPr/>
        </p:nvSpPr>
        <p:spPr>
          <a:xfrm>
            <a:off x="6084509" y="298755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4"/>
          <p:cNvSpPr/>
          <p:nvPr/>
        </p:nvSpPr>
        <p:spPr>
          <a:xfrm>
            <a:off x="6084509" y="297512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4"/>
          <p:cNvSpPr/>
          <p:nvPr/>
        </p:nvSpPr>
        <p:spPr>
          <a:xfrm>
            <a:off x="6084509" y="303733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4"/>
          <p:cNvSpPr/>
          <p:nvPr/>
        </p:nvSpPr>
        <p:spPr>
          <a:xfrm>
            <a:off x="6084509" y="302488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4"/>
          <p:cNvSpPr/>
          <p:nvPr/>
        </p:nvSpPr>
        <p:spPr>
          <a:xfrm>
            <a:off x="6084509" y="301245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4"/>
          <p:cNvSpPr/>
          <p:nvPr/>
        </p:nvSpPr>
        <p:spPr>
          <a:xfrm>
            <a:off x="6084509" y="307508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4"/>
          <p:cNvSpPr/>
          <p:nvPr/>
        </p:nvSpPr>
        <p:spPr>
          <a:xfrm>
            <a:off x="6084509" y="306263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4"/>
          <p:cNvSpPr/>
          <p:nvPr/>
        </p:nvSpPr>
        <p:spPr>
          <a:xfrm>
            <a:off x="6084509" y="305020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4"/>
          <p:cNvSpPr/>
          <p:nvPr/>
        </p:nvSpPr>
        <p:spPr>
          <a:xfrm>
            <a:off x="6084509" y="311241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4"/>
          <p:cNvSpPr/>
          <p:nvPr/>
        </p:nvSpPr>
        <p:spPr>
          <a:xfrm>
            <a:off x="6084509" y="3099986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4"/>
          <p:cNvSpPr/>
          <p:nvPr/>
        </p:nvSpPr>
        <p:spPr>
          <a:xfrm>
            <a:off x="6084509" y="308753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4"/>
          <p:cNvSpPr/>
          <p:nvPr/>
        </p:nvSpPr>
        <p:spPr>
          <a:xfrm>
            <a:off x="6084509" y="314974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4"/>
          <p:cNvSpPr/>
          <p:nvPr/>
        </p:nvSpPr>
        <p:spPr>
          <a:xfrm>
            <a:off x="6084509" y="313731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4"/>
          <p:cNvSpPr/>
          <p:nvPr/>
        </p:nvSpPr>
        <p:spPr>
          <a:xfrm>
            <a:off x="6084509" y="312486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4"/>
          <p:cNvSpPr/>
          <p:nvPr/>
        </p:nvSpPr>
        <p:spPr>
          <a:xfrm>
            <a:off x="6084509" y="318709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4"/>
          <p:cNvSpPr/>
          <p:nvPr/>
        </p:nvSpPr>
        <p:spPr>
          <a:xfrm>
            <a:off x="6084509" y="317464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4"/>
          <p:cNvSpPr/>
          <p:nvPr/>
        </p:nvSpPr>
        <p:spPr>
          <a:xfrm>
            <a:off x="6084509" y="316219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4"/>
          <p:cNvSpPr/>
          <p:nvPr/>
        </p:nvSpPr>
        <p:spPr>
          <a:xfrm>
            <a:off x="6084509" y="3224846"/>
            <a:ext cx="4163" cy="7058"/>
          </a:xfrm>
          <a:custGeom>
            <a:avLst/>
            <a:gdLst/>
            <a:ahLst/>
            <a:cxnLst/>
            <a:rect l="l" t="t" r="r" b="b"/>
            <a:pathLst>
              <a:path w="210" h="356" extrusionOk="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4"/>
          <p:cNvSpPr/>
          <p:nvPr/>
        </p:nvSpPr>
        <p:spPr>
          <a:xfrm>
            <a:off x="6084509" y="321239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4"/>
          <p:cNvSpPr/>
          <p:nvPr/>
        </p:nvSpPr>
        <p:spPr>
          <a:xfrm>
            <a:off x="6084509" y="319994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4"/>
          <p:cNvSpPr/>
          <p:nvPr/>
        </p:nvSpPr>
        <p:spPr>
          <a:xfrm>
            <a:off x="6084509" y="326217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4"/>
          <p:cNvSpPr/>
          <p:nvPr/>
        </p:nvSpPr>
        <p:spPr>
          <a:xfrm>
            <a:off x="6084509" y="324972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4"/>
          <p:cNvSpPr/>
          <p:nvPr/>
        </p:nvSpPr>
        <p:spPr>
          <a:xfrm>
            <a:off x="6084509" y="3237276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1"/>
                </a:moveTo>
                <a:lnTo>
                  <a:pt x="210" y="1"/>
                </a:lnTo>
                <a:lnTo>
                  <a:pt x="210" y="357"/>
                </a:lnTo>
                <a:lnTo>
                  <a:pt x="1" y="35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4"/>
          <p:cNvSpPr/>
          <p:nvPr/>
        </p:nvSpPr>
        <p:spPr>
          <a:xfrm>
            <a:off x="6084509" y="329950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4"/>
          <p:cNvSpPr/>
          <p:nvPr/>
        </p:nvSpPr>
        <p:spPr>
          <a:xfrm>
            <a:off x="6084509" y="328705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1"/>
                </a:moveTo>
                <a:lnTo>
                  <a:pt x="210" y="1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4"/>
          <p:cNvSpPr/>
          <p:nvPr/>
        </p:nvSpPr>
        <p:spPr>
          <a:xfrm>
            <a:off x="6084509" y="327460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4"/>
          <p:cNvSpPr/>
          <p:nvPr/>
        </p:nvSpPr>
        <p:spPr>
          <a:xfrm>
            <a:off x="5104312" y="3467506"/>
            <a:ext cx="117820" cy="452585"/>
          </a:xfrm>
          <a:custGeom>
            <a:avLst/>
            <a:gdLst/>
            <a:ahLst/>
            <a:cxnLst/>
            <a:rect l="l" t="t" r="r" b="b"/>
            <a:pathLst>
              <a:path w="5943" h="22829" extrusionOk="0">
                <a:moveTo>
                  <a:pt x="5419" y="2469"/>
                </a:moveTo>
                <a:lnTo>
                  <a:pt x="5419" y="3662"/>
                </a:lnTo>
                <a:lnTo>
                  <a:pt x="523" y="3662"/>
                </a:lnTo>
                <a:lnTo>
                  <a:pt x="523" y="2469"/>
                </a:lnTo>
                <a:close/>
                <a:moveTo>
                  <a:pt x="5419" y="4227"/>
                </a:moveTo>
                <a:lnTo>
                  <a:pt x="5419" y="5420"/>
                </a:lnTo>
                <a:lnTo>
                  <a:pt x="523" y="5420"/>
                </a:lnTo>
                <a:lnTo>
                  <a:pt x="523" y="4227"/>
                </a:lnTo>
                <a:close/>
                <a:moveTo>
                  <a:pt x="5419" y="5964"/>
                </a:moveTo>
                <a:lnTo>
                  <a:pt x="5419" y="7177"/>
                </a:lnTo>
                <a:lnTo>
                  <a:pt x="523" y="7177"/>
                </a:lnTo>
                <a:lnTo>
                  <a:pt x="523" y="5964"/>
                </a:lnTo>
                <a:close/>
                <a:moveTo>
                  <a:pt x="5419" y="7721"/>
                </a:moveTo>
                <a:lnTo>
                  <a:pt x="5419" y="8935"/>
                </a:lnTo>
                <a:lnTo>
                  <a:pt x="523" y="8935"/>
                </a:lnTo>
                <a:lnTo>
                  <a:pt x="523" y="7721"/>
                </a:lnTo>
                <a:close/>
                <a:moveTo>
                  <a:pt x="5419" y="9479"/>
                </a:moveTo>
                <a:lnTo>
                  <a:pt x="5419" y="10671"/>
                </a:lnTo>
                <a:lnTo>
                  <a:pt x="523" y="10671"/>
                </a:lnTo>
                <a:lnTo>
                  <a:pt x="523" y="9479"/>
                </a:lnTo>
                <a:close/>
                <a:moveTo>
                  <a:pt x="5419" y="11236"/>
                </a:moveTo>
                <a:lnTo>
                  <a:pt x="5419" y="12429"/>
                </a:lnTo>
                <a:lnTo>
                  <a:pt x="523" y="12429"/>
                </a:lnTo>
                <a:lnTo>
                  <a:pt x="523" y="11236"/>
                </a:lnTo>
                <a:close/>
                <a:moveTo>
                  <a:pt x="5419" y="12952"/>
                </a:moveTo>
                <a:lnTo>
                  <a:pt x="5419" y="14166"/>
                </a:lnTo>
                <a:lnTo>
                  <a:pt x="523" y="14166"/>
                </a:lnTo>
                <a:lnTo>
                  <a:pt x="523" y="12952"/>
                </a:lnTo>
                <a:close/>
                <a:moveTo>
                  <a:pt x="5419" y="14710"/>
                </a:moveTo>
                <a:lnTo>
                  <a:pt x="5419" y="15902"/>
                </a:lnTo>
                <a:lnTo>
                  <a:pt x="523" y="15902"/>
                </a:lnTo>
                <a:lnTo>
                  <a:pt x="523" y="14710"/>
                </a:lnTo>
                <a:close/>
                <a:moveTo>
                  <a:pt x="5419" y="16467"/>
                </a:moveTo>
                <a:lnTo>
                  <a:pt x="5419" y="17660"/>
                </a:lnTo>
                <a:lnTo>
                  <a:pt x="523" y="17660"/>
                </a:lnTo>
                <a:lnTo>
                  <a:pt x="523" y="16467"/>
                </a:lnTo>
                <a:close/>
                <a:moveTo>
                  <a:pt x="5419" y="18183"/>
                </a:moveTo>
                <a:lnTo>
                  <a:pt x="5419" y="19397"/>
                </a:lnTo>
                <a:lnTo>
                  <a:pt x="523" y="19397"/>
                </a:lnTo>
                <a:lnTo>
                  <a:pt x="523" y="18183"/>
                </a:lnTo>
                <a:close/>
                <a:moveTo>
                  <a:pt x="272" y="0"/>
                </a:moveTo>
                <a:cubicBezTo>
                  <a:pt x="146" y="0"/>
                  <a:pt x="0" y="147"/>
                  <a:pt x="0" y="272"/>
                </a:cubicBezTo>
                <a:lnTo>
                  <a:pt x="0" y="22577"/>
                </a:lnTo>
                <a:cubicBezTo>
                  <a:pt x="0" y="22744"/>
                  <a:pt x="146" y="22828"/>
                  <a:pt x="272" y="22828"/>
                </a:cubicBezTo>
                <a:cubicBezTo>
                  <a:pt x="398" y="22828"/>
                  <a:pt x="523" y="22703"/>
                  <a:pt x="523" y="22577"/>
                </a:cubicBezTo>
                <a:lnTo>
                  <a:pt x="523" y="19941"/>
                </a:lnTo>
                <a:lnTo>
                  <a:pt x="5419" y="19941"/>
                </a:lnTo>
                <a:lnTo>
                  <a:pt x="5419" y="22577"/>
                </a:lnTo>
                <a:cubicBezTo>
                  <a:pt x="5419" y="22744"/>
                  <a:pt x="5545" y="22828"/>
                  <a:pt x="5691" y="22828"/>
                </a:cubicBezTo>
                <a:cubicBezTo>
                  <a:pt x="5817" y="22828"/>
                  <a:pt x="5942" y="22703"/>
                  <a:pt x="5942" y="22577"/>
                </a:cubicBezTo>
                <a:lnTo>
                  <a:pt x="5942" y="272"/>
                </a:lnTo>
                <a:cubicBezTo>
                  <a:pt x="5942" y="147"/>
                  <a:pt x="5838" y="0"/>
                  <a:pt x="5691" y="0"/>
                </a:cubicBezTo>
                <a:cubicBezTo>
                  <a:pt x="5524" y="0"/>
                  <a:pt x="5419" y="147"/>
                  <a:pt x="5419" y="272"/>
                </a:cubicBezTo>
                <a:lnTo>
                  <a:pt x="5419" y="1946"/>
                </a:lnTo>
                <a:lnTo>
                  <a:pt x="523" y="1946"/>
                </a:lnTo>
                <a:lnTo>
                  <a:pt x="523" y="272"/>
                </a:lnTo>
                <a:cubicBezTo>
                  <a:pt x="523" y="105"/>
                  <a:pt x="398" y="0"/>
                  <a:pt x="272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4"/>
          <p:cNvSpPr/>
          <p:nvPr/>
        </p:nvSpPr>
        <p:spPr>
          <a:xfrm>
            <a:off x="4929672" y="2717518"/>
            <a:ext cx="466681" cy="686540"/>
          </a:xfrm>
          <a:custGeom>
            <a:avLst/>
            <a:gdLst/>
            <a:ahLst/>
            <a:cxnLst/>
            <a:rect l="l" t="t" r="r" b="b"/>
            <a:pathLst>
              <a:path w="23540" h="34630" extrusionOk="0">
                <a:moveTo>
                  <a:pt x="2323" y="1"/>
                </a:moveTo>
                <a:cubicBezTo>
                  <a:pt x="1046" y="1"/>
                  <a:pt x="0" y="1047"/>
                  <a:pt x="0" y="2323"/>
                </a:cubicBezTo>
                <a:lnTo>
                  <a:pt x="0" y="32286"/>
                </a:lnTo>
                <a:cubicBezTo>
                  <a:pt x="0" y="33583"/>
                  <a:pt x="1046" y="34629"/>
                  <a:pt x="2323" y="34629"/>
                </a:cubicBezTo>
                <a:lnTo>
                  <a:pt x="21217" y="34629"/>
                </a:lnTo>
                <a:cubicBezTo>
                  <a:pt x="22493" y="34629"/>
                  <a:pt x="23539" y="33604"/>
                  <a:pt x="23539" y="32286"/>
                </a:cubicBezTo>
                <a:lnTo>
                  <a:pt x="23539" y="2323"/>
                </a:lnTo>
                <a:cubicBezTo>
                  <a:pt x="23539" y="1047"/>
                  <a:pt x="22493" y="1"/>
                  <a:pt x="21217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4"/>
          <p:cNvSpPr/>
          <p:nvPr/>
        </p:nvSpPr>
        <p:spPr>
          <a:xfrm>
            <a:off x="4960778" y="2748624"/>
            <a:ext cx="404450" cy="624309"/>
          </a:xfrm>
          <a:custGeom>
            <a:avLst/>
            <a:gdLst/>
            <a:ahLst/>
            <a:cxnLst/>
            <a:rect l="l" t="t" r="r" b="b"/>
            <a:pathLst>
              <a:path w="20401" h="31491" extrusionOk="0">
                <a:moveTo>
                  <a:pt x="754" y="1"/>
                </a:moveTo>
                <a:cubicBezTo>
                  <a:pt x="335" y="1"/>
                  <a:pt x="0" y="336"/>
                  <a:pt x="0" y="754"/>
                </a:cubicBezTo>
                <a:lnTo>
                  <a:pt x="0" y="30717"/>
                </a:lnTo>
                <a:cubicBezTo>
                  <a:pt x="0" y="31135"/>
                  <a:pt x="335" y="31491"/>
                  <a:pt x="754" y="31491"/>
                </a:cubicBezTo>
                <a:lnTo>
                  <a:pt x="754" y="31470"/>
                </a:lnTo>
                <a:lnTo>
                  <a:pt x="19648" y="31470"/>
                </a:lnTo>
                <a:cubicBezTo>
                  <a:pt x="20066" y="31470"/>
                  <a:pt x="20401" y="31135"/>
                  <a:pt x="20401" y="30717"/>
                </a:cubicBezTo>
                <a:lnTo>
                  <a:pt x="20401" y="754"/>
                </a:lnTo>
                <a:cubicBezTo>
                  <a:pt x="20401" y="336"/>
                  <a:pt x="20066" y="1"/>
                  <a:pt x="19648" y="1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4"/>
          <p:cNvSpPr/>
          <p:nvPr/>
        </p:nvSpPr>
        <p:spPr>
          <a:xfrm>
            <a:off x="5018429" y="2924386"/>
            <a:ext cx="278779" cy="4996"/>
          </a:xfrm>
          <a:custGeom>
            <a:avLst/>
            <a:gdLst/>
            <a:ahLst/>
            <a:cxnLst/>
            <a:rect l="l" t="t" r="r" b="b"/>
            <a:pathLst>
              <a:path w="14062" h="252" extrusionOk="0">
                <a:moveTo>
                  <a:pt x="189" y="0"/>
                </a:moveTo>
                <a:cubicBezTo>
                  <a:pt x="1" y="0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0"/>
                  <a:pt x="13915" y="0"/>
                </a:cubicBezTo>
                <a:close/>
              </a:path>
            </a:pathLst>
          </a:custGeom>
          <a:solidFill>
            <a:srgbClr val="48FFD5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4"/>
          <p:cNvSpPr/>
          <p:nvPr/>
        </p:nvSpPr>
        <p:spPr>
          <a:xfrm>
            <a:off x="5018429" y="2873067"/>
            <a:ext cx="278779" cy="4996"/>
          </a:xfrm>
          <a:custGeom>
            <a:avLst/>
            <a:gdLst/>
            <a:ahLst/>
            <a:cxnLst/>
            <a:rect l="l" t="t" r="r" b="b"/>
            <a:pathLst>
              <a:path w="14062" h="252" extrusionOk="0">
                <a:moveTo>
                  <a:pt x="189" y="1"/>
                </a:moveTo>
                <a:cubicBezTo>
                  <a:pt x="1" y="1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1"/>
                  <a:pt x="13915" y="1"/>
                </a:cubicBezTo>
                <a:close/>
              </a:path>
            </a:pathLst>
          </a:custGeom>
          <a:solidFill>
            <a:srgbClr val="48FFD5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4"/>
          <p:cNvSpPr/>
          <p:nvPr/>
        </p:nvSpPr>
        <p:spPr>
          <a:xfrm>
            <a:off x="5018429" y="2973335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rgbClr val="48FFD5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4"/>
          <p:cNvSpPr/>
          <p:nvPr/>
        </p:nvSpPr>
        <p:spPr>
          <a:xfrm>
            <a:off x="5018429" y="3074415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rgbClr val="48FFD5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4"/>
          <p:cNvSpPr/>
          <p:nvPr/>
        </p:nvSpPr>
        <p:spPr>
          <a:xfrm>
            <a:off x="5018429" y="3126948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rgbClr val="48FFD5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4"/>
          <p:cNvSpPr/>
          <p:nvPr/>
        </p:nvSpPr>
        <p:spPr>
          <a:xfrm>
            <a:off x="5018429" y="3176372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rgbClr val="48FFD5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4"/>
          <p:cNvSpPr/>
          <p:nvPr/>
        </p:nvSpPr>
        <p:spPr>
          <a:xfrm>
            <a:off x="5519115" y="3734651"/>
            <a:ext cx="90442" cy="135662"/>
          </a:xfrm>
          <a:custGeom>
            <a:avLst/>
            <a:gdLst/>
            <a:ahLst/>
            <a:cxnLst/>
            <a:rect l="l" t="t" r="r" b="b"/>
            <a:pathLst>
              <a:path w="4562" h="6843" extrusionOk="0">
                <a:moveTo>
                  <a:pt x="2281" y="0"/>
                </a:moveTo>
                <a:cubicBezTo>
                  <a:pt x="1026" y="0"/>
                  <a:pt x="1" y="1025"/>
                  <a:pt x="1" y="2281"/>
                </a:cubicBezTo>
                <a:cubicBezTo>
                  <a:pt x="1" y="3013"/>
                  <a:pt x="335" y="3662"/>
                  <a:pt x="900" y="4080"/>
                </a:cubicBezTo>
                <a:cubicBezTo>
                  <a:pt x="859" y="4206"/>
                  <a:pt x="900" y="5629"/>
                  <a:pt x="900" y="5629"/>
                </a:cubicBezTo>
                <a:cubicBezTo>
                  <a:pt x="900" y="5984"/>
                  <a:pt x="1110" y="6131"/>
                  <a:pt x="1423" y="6256"/>
                </a:cubicBezTo>
                <a:cubicBezTo>
                  <a:pt x="1549" y="6612"/>
                  <a:pt x="1863" y="6842"/>
                  <a:pt x="2281" y="6842"/>
                </a:cubicBezTo>
                <a:cubicBezTo>
                  <a:pt x="2637" y="6842"/>
                  <a:pt x="2993" y="6612"/>
                  <a:pt x="3118" y="6298"/>
                </a:cubicBezTo>
                <a:cubicBezTo>
                  <a:pt x="3432" y="6277"/>
                  <a:pt x="3683" y="6005"/>
                  <a:pt x="3683" y="5671"/>
                </a:cubicBezTo>
                <a:cubicBezTo>
                  <a:pt x="3683" y="5671"/>
                  <a:pt x="3683" y="4206"/>
                  <a:pt x="3662" y="4080"/>
                </a:cubicBezTo>
                <a:cubicBezTo>
                  <a:pt x="4185" y="3662"/>
                  <a:pt x="4562" y="3013"/>
                  <a:pt x="4562" y="2281"/>
                </a:cubicBezTo>
                <a:cubicBezTo>
                  <a:pt x="4562" y="1025"/>
                  <a:pt x="3537" y="0"/>
                  <a:pt x="2281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4"/>
          <p:cNvSpPr/>
          <p:nvPr/>
        </p:nvSpPr>
        <p:spPr>
          <a:xfrm>
            <a:off x="5535708" y="3815538"/>
            <a:ext cx="56025" cy="54776"/>
          </a:xfrm>
          <a:custGeom>
            <a:avLst/>
            <a:gdLst/>
            <a:ahLst/>
            <a:cxnLst/>
            <a:rect l="l" t="t" r="r" b="b"/>
            <a:pathLst>
              <a:path w="2826" h="2763" extrusionOk="0">
                <a:moveTo>
                  <a:pt x="2804" y="0"/>
                </a:moveTo>
                <a:lnTo>
                  <a:pt x="2804" y="0"/>
                </a:lnTo>
                <a:cubicBezTo>
                  <a:pt x="2805" y="2"/>
                  <a:pt x="2805" y="4"/>
                  <a:pt x="2805" y="5"/>
                </a:cubicBezTo>
                <a:lnTo>
                  <a:pt x="2805" y="5"/>
                </a:lnTo>
                <a:cubicBezTo>
                  <a:pt x="2806" y="4"/>
                  <a:pt x="2805" y="2"/>
                  <a:pt x="2804" y="0"/>
                </a:cubicBezTo>
                <a:close/>
                <a:moveTo>
                  <a:pt x="42" y="0"/>
                </a:moveTo>
                <a:cubicBezTo>
                  <a:pt x="1" y="126"/>
                  <a:pt x="42" y="1549"/>
                  <a:pt x="42" y="1549"/>
                </a:cubicBezTo>
                <a:cubicBezTo>
                  <a:pt x="42" y="1904"/>
                  <a:pt x="252" y="2051"/>
                  <a:pt x="566" y="2176"/>
                </a:cubicBezTo>
                <a:cubicBezTo>
                  <a:pt x="691" y="2532"/>
                  <a:pt x="1005" y="2762"/>
                  <a:pt x="1423" y="2762"/>
                </a:cubicBezTo>
                <a:cubicBezTo>
                  <a:pt x="1779" y="2762"/>
                  <a:pt x="2135" y="2532"/>
                  <a:pt x="2260" y="2218"/>
                </a:cubicBezTo>
                <a:cubicBezTo>
                  <a:pt x="2574" y="2197"/>
                  <a:pt x="2825" y="1925"/>
                  <a:pt x="2825" y="1591"/>
                </a:cubicBezTo>
                <a:cubicBezTo>
                  <a:pt x="2825" y="1591"/>
                  <a:pt x="2825" y="161"/>
                  <a:pt x="2805" y="5"/>
                </a:cubicBezTo>
                <a:lnTo>
                  <a:pt x="2805" y="5"/>
                </a:lnTo>
                <a:cubicBezTo>
                  <a:pt x="2795" y="36"/>
                  <a:pt x="2505" y="47"/>
                  <a:pt x="2116" y="47"/>
                </a:cubicBezTo>
                <a:cubicBezTo>
                  <a:pt x="1298" y="47"/>
                  <a:pt x="42" y="0"/>
                  <a:pt x="42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4"/>
          <p:cNvSpPr/>
          <p:nvPr/>
        </p:nvSpPr>
        <p:spPr>
          <a:xfrm>
            <a:off x="5499210" y="3718890"/>
            <a:ext cx="24484" cy="24068"/>
          </a:xfrm>
          <a:custGeom>
            <a:avLst/>
            <a:gdLst/>
            <a:ahLst/>
            <a:cxnLst/>
            <a:rect l="l" t="t" r="r" b="b"/>
            <a:pathLst>
              <a:path w="1235" h="1214" extrusionOk="0">
                <a:moveTo>
                  <a:pt x="210" y="0"/>
                </a:moveTo>
                <a:cubicBezTo>
                  <a:pt x="157" y="0"/>
                  <a:pt x="105" y="21"/>
                  <a:pt x="63" y="63"/>
                </a:cubicBezTo>
                <a:cubicBezTo>
                  <a:pt x="0" y="147"/>
                  <a:pt x="0" y="272"/>
                  <a:pt x="63" y="356"/>
                </a:cubicBezTo>
                <a:lnTo>
                  <a:pt x="879" y="1172"/>
                </a:lnTo>
                <a:cubicBezTo>
                  <a:pt x="942" y="1193"/>
                  <a:pt x="984" y="1214"/>
                  <a:pt x="1046" y="1214"/>
                </a:cubicBezTo>
                <a:cubicBezTo>
                  <a:pt x="1088" y="1214"/>
                  <a:pt x="1151" y="1193"/>
                  <a:pt x="1172" y="1172"/>
                </a:cubicBezTo>
                <a:cubicBezTo>
                  <a:pt x="1235" y="1088"/>
                  <a:pt x="1235" y="942"/>
                  <a:pt x="1172" y="879"/>
                </a:cubicBezTo>
                <a:lnTo>
                  <a:pt x="356" y="63"/>
                </a:lnTo>
                <a:cubicBezTo>
                  <a:pt x="314" y="21"/>
                  <a:pt x="262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w="9525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4"/>
          <p:cNvSpPr/>
          <p:nvPr/>
        </p:nvSpPr>
        <p:spPr>
          <a:xfrm>
            <a:off x="5559776" y="3694406"/>
            <a:ext cx="8307" cy="31125"/>
          </a:xfrm>
          <a:custGeom>
            <a:avLst/>
            <a:gdLst/>
            <a:ahLst/>
            <a:cxnLst/>
            <a:rect l="l" t="t" r="r" b="b"/>
            <a:pathLst>
              <a:path w="419" h="1570" extrusionOk="0">
                <a:moveTo>
                  <a:pt x="209" y="1"/>
                </a:moveTo>
                <a:cubicBezTo>
                  <a:pt x="105" y="1"/>
                  <a:pt x="0" y="105"/>
                  <a:pt x="0" y="210"/>
                </a:cubicBezTo>
                <a:lnTo>
                  <a:pt x="0" y="1361"/>
                </a:lnTo>
                <a:cubicBezTo>
                  <a:pt x="0" y="1465"/>
                  <a:pt x="105" y="1570"/>
                  <a:pt x="209" y="1570"/>
                </a:cubicBezTo>
                <a:cubicBezTo>
                  <a:pt x="335" y="1570"/>
                  <a:pt x="419" y="1465"/>
                  <a:pt x="419" y="1361"/>
                </a:cubicBezTo>
                <a:lnTo>
                  <a:pt x="419" y="210"/>
                </a:lnTo>
                <a:cubicBezTo>
                  <a:pt x="419" y="105"/>
                  <a:pt x="314" y="1"/>
                  <a:pt x="209" y="1"/>
                </a:cubicBezTo>
                <a:close/>
              </a:path>
            </a:pathLst>
          </a:custGeom>
          <a:solidFill>
            <a:srgbClr val="1EFFC1"/>
          </a:solidFill>
          <a:ln w="9525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4"/>
          <p:cNvSpPr/>
          <p:nvPr/>
        </p:nvSpPr>
        <p:spPr>
          <a:xfrm>
            <a:off x="5603748" y="3718890"/>
            <a:ext cx="24900" cy="24068"/>
          </a:xfrm>
          <a:custGeom>
            <a:avLst/>
            <a:gdLst/>
            <a:ahLst/>
            <a:cxnLst/>
            <a:rect l="l" t="t" r="r" b="b"/>
            <a:pathLst>
              <a:path w="1256" h="1214" extrusionOk="0">
                <a:moveTo>
                  <a:pt x="1036" y="0"/>
                </a:moveTo>
                <a:cubicBezTo>
                  <a:pt x="983" y="0"/>
                  <a:pt x="931" y="21"/>
                  <a:pt x="900" y="63"/>
                </a:cubicBezTo>
                <a:lnTo>
                  <a:pt x="84" y="879"/>
                </a:lnTo>
                <a:cubicBezTo>
                  <a:pt x="0" y="963"/>
                  <a:pt x="0" y="1088"/>
                  <a:pt x="84" y="1172"/>
                </a:cubicBezTo>
                <a:cubicBezTo>
                  <a:pt x="126" y="1193"/>
                  <a:pt x="188" y="1214"/>
                  <a:pt x="230" y="1214"/>
                </a:cubicBezTo>
                <a:cubicBezTo>
                  <a:pt x="293" y="1214"/>
                  <a:pt x="335" y="1193"/>
                  <a:pt x="377" y="1172"/>
                </a:cubicBezTo>
                <a:lnTo>
                  <a:pt x="1172" y="356"/>
                </a:lnTo>
                <a:cubicBezTo>
                  <a:pt x="1255" y="272"/>
                  <a:pt x="1255" y="147"/>
                  <a:pt x="1172" y="63"/>
                </a:cubicBezTo>
                <a:cubicBezTo>
                  <a:pt x="1140" y="21"/>
                  <a:pt x="1088" y="0"/>
                  <a:pt x="1036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4"/>
          <p:cNvSpPr/>
          <p:nvPr/>
        </p:nvSpPr>
        <p:spPr>
          <a:xfrm>
            <a:off x="4298319" y="4289322"/>
            <a:ext cx="406531" cy="701131"/>
          </a:xfrm>
          <a:custGeom>
            <a:avLst/>
            <a:gdLst/>
            <a:ahLst/>
            <a:cxnLst/>
            <a:rect l="l" t="t" r="r" b="b"/>
            <a:pathLst>
              <a:path w="20506" h="35366" extrusionOk="0">
                <a:moveTo>
                  <a:pt x="7531" y="1"/>
                </a:moveTo>
                <a:cubicBezTo>
                  <a:pt x="7092" y="1"/>
                  <a:pt x="6629" y="79"/>
                  <a:pt x="6424" y="248"/>
                </a:cubicBezTo>
                <a:cubicBezTo>
                  <a:pt x="5943" y="604"/>
                  <a:pt x="5943" y="1964"/>
                  <a:pt x="5943" y="2048"/>
                </a:cubicBezTo>
                <a:lnTo>
                  <a:pt x="5943" y="15920"/>
                </a:lnTo>
                <a:cubicBezTo>
                  <a:pt x="5399" y="15648"/>
                  <a:pt x="4415" y="14246"/>
                  <a:pt x="4269" y="14204"/>
                </a:cubicBezTo>
                <a:cubicBezTo>
                  <a:pt x="5231" y="9162"/>
                  <a:pt x="3181" y="8241"/>
                  <a:pt x="3097" y="8241"/>
                </a:cubicBezTo>
                <a:cubicBezTo>
                  <a:pt x="3029" y="8210"/>
                  <a:pt x="2954" y="8194"/>
                  <a:pt x="2877" y="8194"/>
                </a:cubicBezTo>
                <a:cubicBezTo>
                  <a:pt x="2696" y="8194"/>
                  <a:pt x="2510" y="8286"/>
                  <a:pt x="2407" y="8492"/>
                </a:cubicBezTo>
                <a:cubicBezTo>
                  <a:pt x="1653" y="9852"/>
                  <a:pt x="524" y="11338"/>
                  <a:pt x="210" y="12886"/>
                </a:cubicBezTo>
                <a:cubicBezTo>
                  <a:pt x="0" y="13869"/>
                  <a:pt x="2428" y="21883"/>
                  <a:pt x="4813" y="24101"/>
                </a:cubicBezTo>
                <a:cubicBezTo>
                  <a:pt x="6131" y="25357"/>
                  <a:pt x="6863" y="26926"/>
                  <a:pt x="8056" y="28286"/>
                </a:cubicBezTo>
                <a:cubicBezTo>
                  <a:pt x="9479" y="29939"/>
                  <a:pt x="9835" y="32596"/>
                  <a:pt x="10420" y="34647"/>
                </a:cubicBezTo>
                <a:cubicBezTo>
                  <a:pt x="10462" y="34751"/>
                  <a:pt x="10504" y="34814"/>
                  <a:pt x="10567" y="34877"/>
                </a:cubicBezTo>
                <a:cubicBezTo>
                  <a:pt x="10615" y="35133"/>
                  <a:pt x="10860" y="35366"/>
                  <a:pt x="11160" y="35366"/>
                </a:cubicBezTo>
                <a:cubicBezTo>
                  <a:pt x="11252" y="35366"/>
                  <a:pt x="11348" y="35344"/>
                  <a:pt x="11446" y="35295"/>
                </a:cubicBezTo>
                <a:cubicBezTo>
                  <a:pt x="14291" y="33852"/>
                  <a:pt x="20254" y="31194"/>
                  <a:pt x="20296" y="31090"/>
                </a:cubicBezTo>
                <a:cubicBezTo>
                  <a:pt x="20422" y="30943"/>
                  <a:pt x="20506" y="30776"/>
                  <a:pt x="20401" y="30525"/>
                </a:cubicBezTo>
                <a:cubicBezTo>
                  <a:pt x="20024" y="29520"/>
                  <a:pt x="19187" y="28390"/>
                  <a:pt x="18685" y="27365"/>
                </a:cubicBezTo>
                <a:cubicBezTo>
                  <a:pt x="18392" y="26737"/>
                  <a:pt x="18476" y="26005"/>
                  <a:pt x="18894" y="25461"/>
                </a:cubicBezTo>
                <a:cubicBezTo>
                  <a:pt x="19083" y="25231"/>
                  <a:pt x="19250" y="24959"/>
                  <a:pt x="19418" y="24729"/>
                </a:cubicBezTo>
                <a:cubicBezTo>
                  <a:pt x="19669" y="24352"/>
                  <a:pt x="19899" y="23996"/>
                  <a:pt x="20087" y="23599"/>
                </a:cubicBezTo>
                <a:cubicBezTo>
                  <a:pt x="20234" y="23264"/>
                  <a:pt x="20359" y="22427"/>
                  <a:pt x="20359" y="22302"/>
                </a:cubicBezTo>
                <a:cubicBezTo>
                  <a:pt x="20359" y="22302"/>
                  <a:pt x="20464" y="12928"/>
                  <a:pt x="20464" y="12781"/>
                </a:cubicBezTo>
                <a:cubicBezTo>
                  <a:pt x="20422" y="11944"/>
                  <a:pt x="19920" y="11212"/>
                  <a:pt x="19146" y="10898"/>
                </a:cubicBezTo>
                <a:cubicBezTo>
                  <a:pt x="18908" y="10798"/>
                  <a:pt x="18656" y="10751"/>
                  <a:pt x="18398" y="10751"/>
                </a:cubicBezTo>
                <a:cubicBezTo>
                  <a:pt x="18223" y="10751"/>
                  <a:pt x="18046" y="10772"/>
                  <a:pt x="17869" y="10815"/>
                </a:cubicBezTo>
                <a:cubicBezTo>
                  <a:pt x="17514" y="10898"/>
                  <a:pt x="17262" y="11066"/>
                  <a:pt x="16928" y="11254"/>
                </a:cubicBezTo>
                <a:cubicBezTo>
                  <a:pt x="16489" y="10716"/>
                  <a:pt x="15814" y="10484"/>
                  <a:pt x="15099" y="10484"/>
                </a:cubicBezTo>
                <a:cubicBezTo>
                  <a:pt x="14451" y="10484"/>
                  <a:pt x="13770" y="10675"/>
                  <a:pt x="13203" y="11003"/>
                </a:cubicBezTo>
                <a:cubicBezTo>
                  <a:pt x="12771" y="10589"/>
                  <a:pt x="12202" y="10412"/>
                  <a:pt x="11602" y="10412"/>
                </a:cubicBezTo>
                <a:cubicBezTo>
                  <a:pt x="10777" y="10412"/>
                  <a:pt x="9894" y="10745"/>
                  <a:pt x="9228" y="11254"/>
                </a:cubicBezTo>
                <a:lnTo>
                  <a:pt x="9144" y="11338"/>
                </a:lnTo>
                <a:lnTo>
                  <a:pt x="9144" y="2152"/>
                </a:lnTo>
                <a:cubicBezTo>
                  <a:pt x="9144" y="1964"/>
                  <a:pt x="9060" y="374"/>
                  <a:pt x="8349" y="123"/>
                </a:cubicBezTo>
                <a:cubicBezTo>
                  <a:pt x="8163" y="43"/>
                  <a:pt x="7853" y="1"/>
                  <a:pt x="75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4"/>
          <p:cNvSpPr/>
          <p:nvPr/>
        </p:nvSpPr>
        <p:spPr>
          <a:xfrm>
            <a:off x="4482078" y="4900692"/>
            <a:ext cx="263851" cy="116175"/>
          </a:xfrm>
          <a:custGeom>
            <a:avLst/>
            <a:gdLst/>
            <a:ahLst/>
            <a:cxnLst/>
            <a:rect l="l" t="t" r="r" b="b"/>
            <a:pathLst>
              <a:path w="13309" h="5860" extrusionOk="0">
                <a:moveTo>
                  <a:pt x="1" y="5859"/>
                </a:moveTo>
                <a:lnTo>
                  <a:pt x="13308" y="1"/>
                </a:lnTo>
              </a:path>
            </a:pathLst>
          </a:custGeom>
          <a:solidFill>
            <a:srgbClr val="AADD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4"/>
          <p:cNvSpPr/>
          <p:nvPr/>
        </p:nvSpPr>
        <p:spPr>
          <a:xfrm>
            <a:off x="4461341" y="4823949"/>
            <a:ext cx="397828" cy="385378"/>
          </a:xfrm>
          <a:custGeom>
            <a:avLst/>
            <a:gdLst/>
            <a:ahLst/>
            <a:cxnLst/>
            <a:rect l="l" t="t" r="r" b="b"/>
            <a:pathLst>
              <a:path w="20067" h="19439" extrusionOk="0">
                <a:moveTo>
                  <a:pt x="12241" y="1"/>
                </a:moveTo>
                <a:lnTo>
                  <a:pt x="0" y="5336"/>
                </a:lnTo>
                <a:lnTo>
                  <a:pt x="5169" y="19439"/>
                </a:lnTo>
                <a:lnTo>
                  <a:pt x="20066" y="19439"/>
                </a:lnTo>
                <a:lnTo>
                  <a:pt x="1224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4"/>
          <p:cNvSpPr/>
          <p:nvPr/>
        </p:nvSpPr>
        <p:spPr>
          <a:xfrm>
            <a:off x="4482078" y="4900692"/>
            <a:ext cx="392020" cy="319004"/>
          </a:xfrm>
          <a:custGeom>
            <a:avLst/>
            <a:gdLst/>
            <a:ahLst/>
            <a:cxnLst/>
            <a:rect l="l" t="t" r="r" b="b"/>
            <a:pathLst>
              <a:path w="19774" h="16091" extrusionOk="0">
                <a:moveTo>
                  <a:pt x="13329" y="1"/>
                </a:moveTo>
                <a:lnTo>
                  <a:pt x="1" y="5859"/>
                </a:lnTo>
                <a:lnTo>
                  <a:pt x="3746" y="16091"/>
                </a:lnTo>
                <a:lnTo>
                  <a:pt x="19773" y="16091"/>
                </a:lnTo>
                <a:lnTo>
                  <a:pt x="133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4"/>
          <p:cNvSpPr/>
          <p:nvPr/>
        </p:nvSpPr>
        <p:spPr>
          <a:xfrm>
            <a:off x="4491198" y="4953784"/>
            <a:ext cx="23671" cy="23671"/>
          </a:xfrm>
          <a:custGeom>
            <a:avLst/>
            <a:gdLst/>
            <a:ahLst/>
            <a:cxnLst/>
            <a:rect l="l" t="t" r="r" b="b"/>
            <a:pathLst>
              <a:path w="1194" h="1194" extrusionOk="0">
                <a:moveTo>
                  <a:pt x="587" y="1"/>
                </a:moveTo>
                <a:cubicBezTo>
                  <a:pt x="252" y="1"/>
                  <a:pt x="1" y="252"/>
                  <a:pt x="1" y="608"/>
                </a:cubicBezTo>
                <a:cubicBezTo>
                  <a:pt x="1" y="942"/>
                  <a:pt x="252" y="1193"/>
                  <a:pt x="587" y="1193"/>
                </a:cubicBezTo>
                <a:cubicBezTo>
                  <a:pt x="942" y="1193"/>
                  <a:pt x="1194" y="942"/>
                  <a:pt x="1194" y="608"/>
                </a:cubicBezTo>
                <a:cubicBezTo>
                  <a:pt x="1194" y="294"/>
                  <a:pt x="942" y="1"/>
                  <a:pt x="5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4"/>
          <p:cNvSpPr/>
          <p:nvPr/>
        </p:nvSpPr>
        <p:spPr>
          <a:xfrm>
            <a:off x="4023900" y="2166598"/>
            <a:ext cx="155209" cy="142792"/>
          </a:xfrm>
          <a:custGeom>
            <a:avLst/>
            <a:gdLst/>
            <a:ahLst/>
            <a:cxnLst/>
            <a:rect l="l" t="t" r="r" b="b"/>
            <a:pathLst>
              <a:path w="92112" h="84743" extrusionOk="0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2643"/>
              </a:solidFill>
            </a:endParaRPr>
          </a:p>
        </p:txBody>
      </p:sp>
      <p:sp>
        <p:nvSpPr>
          <p:cNvPr id="646" name="Google Shape;646;p24"/>
          <p:cNvSpPr txBox="1">
            <a:spLocks noGrp="1"/>
          </p:cNvSpPr>
          <p:nvPr>
            <p:ph type="subTitle" idx="4294967295"/>
          </p:nvPr>
        </p:nvSpPr>
        <p:spPr>
          <a:xfrm>
            <a:off x="6603625" y="1500800"/>
            <a:ext cx="2540400" cy="13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Roboto"/>
                <a:ea typeface="Roboto"/>
                <a:cs typeface="Roboto"/>
                <a:sym typeface="Roboto"/>
              </a:rPr>
              <a:t>Implement 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b="1">
                <a:latin typeface="Roboto"/>
                <a:ea typeface="Roboto"/>
                <a:cs typeface="Roboto"/>
                <a:sym typeface="Roboto"/>
              </a:rPr>
              <a:t> Code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7" name="Google Shape;647;p24"/>
          <p:cNvSpPr txBox="1">
            <a:spLocks noGrp="1"/>
          </p:cNvSpPr>
          <p:nvPr>
            <p:ph type="ctrTitle" idx="4294967295"/>
          </p:nvPr>
        </p:nvSpPr>
        <p:spPr>
          <a:xfrm>
            <a:off x="6627475" y="1195350"/>
            <a:ext cx="1254600" cy="2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STEP 2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48" name="Google Shape;648;p24"/>
          <p:cNvSpPr txBox="1">
            <a:spLocks noGrp="1"/>
          </p:cNvSpPr>
          <p:nvPr>
            <p:ph type="subTitle" idx="4294967295"/>
          </p:nvPr>
        </p:nvSpPr>
        <p:spPr>
          <a:xfrm>
            <a:off x="152775" y="3161975"/>
            <a:ext cx="2321100" cy="8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>
                <a:latin typeface="Roboto"/>
                <a:ea typeface="Roboto"/>
                <a:cs typeface="Roboto"/>
                <a:sym typeface="Roboto"/>
              </a:rPr>
              <a:t>Define Requirements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 b="1">
                <a:latin typeface="Roboto"/>
                <a:ea typeface="Roboto"/>
                <a:cs typeface="Roboto"/>
                <a:sym typeface="Roboto"/>
              </a:rPr>
              <a:t>Design Database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9" name="Google Shape;649;p24"/>
          <p:cNvSpPr txBox="1">
            <a:spLocks noGrp="1"/>
          </p:cNvSpPr>
          <p:nvPr>
            <p:ph type="ctrTitle" idx="4294967295"/>
          </p:nvPr>
        </p:nvSpPr>
        <p:spPr>
          <a:xfrm>
            <a:off x="441975" y="2737513"/>
            <a:ext cx="13296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STEP 1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50" name="Google Shape;650;p24"/>
          <p:cNvSpPr txBox="1">
            <a:spLocks noGrp="1"/>
          </p:cNvSpPr>
          <p:nvPr>
            <p:ph type="subTitle" idx="4294967295"/>
          </p:nvPr>
        </p:nvSpPr>
        <p:spPr>
          <a:xfrm>
            <a:off x="6522400" y="3414510"/>
            <a:ext cx="12546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>
                <a:latin typeface="Roboto"/>
                <a:ea typeface="Roboto"/>
                <a:cs typeface="Roboto"/>
                <a:sym typeface="Roboto"/>
              </a:rPr>
              <a:t>Design UI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600" b="1">
                <a:latin typeface="Roboto"/>
                <a:ea typeface="Roboto"/>
                <a:cs typeface="Roboto"/>
                <a:sym typeface="Roboto"/>
              </a:rPr>
              <a:t>Validation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1" name="Google Shape;651;p24"/>
          <p:cNvSpPr txBox="1">
            <a:spLocks noGrp="1"/>
          </p:cNvSpPr>
          <p:nvPr>
            <p:ph type="ctrTitle" idx="4294967295"/>
          </p:nvPr>
        </p:nvSpPr>
        <p:spPr>
          <a:xfrm>
            <a:off x="6442700" y="29694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STEP 3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652" name="Google Shape;652;p24"/>
          <p:cNvCxnSpPr>
            <a:endCxn id="648" idx="2"/>
          </p:cNvCxnSpPr>
          <p:nvPr/>
        </p:nvCxnSpPr>
        <p:spPr>
          <a:xfrm flipH="1">
            <a:off x="1313325" y="3772475"/>
            <a:ext cx="1992000" cy="276000"/>
          </a:xfrm>
          <a:prstGeom prst="bentConnector4">
            <a:avLst>
              <a:gd name="adj1" fmla="val 20870"/>
              <a:gd name="adj2" fmla="val 186277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653" name="Google Shape;653;p24"/>
          <p:cNvCxnSpPr/>
          <p:nvPr/>
        </p:nvCxnSpPr>
        <p:spPr>
          <a:xfrm flipH="1">
            <a:off x="5734150" y="1671125"/>
            <a:ext cx="840900" cy="8247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654" name="Google Shape;654;p24"/>
          <p:cNvCxnSpPr/>
          <p:nvPr/>
        </p:nvCxnSpPr>
        <p:spPr>
          <a:xfrm>
            <a:off x="5442625" y="3967072"/>
            <a:ext cx="1635900" cy="4161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655" name="Google Shape;655;p2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WHAT WE ARE WORKING ON</a:t>
            </a:r>
            <a:endParaRPr/>
          </a:p>
        </p:txBody>
      </p:sp>
      <p:sp>
        <p:nvSpPr>
          <p:cNvPr id="661" name="Google Shape;661;p25"/>
          <p:cNvSpPr txBox="1">
            <a:spLocks noGrp="1"/>
          </p:cNvSpPr>
          <p:nvPr>
            <p:ph type="ctrTitle"/>
          </p:nvPr>
        </p:nvSpPr>
        <p:spPr>
          <a:xfrm>
            <a:off x="644737" y="3683750"/>
            <a:ext cx="22398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System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Object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Management</a:t>
            </a:r>
            <a:endParaRPr sz="2400"/>
          </a:p>
        </p:txBody>
      </p:sp>
      <p:sp>
        <p:nvSpPr>
          <p:cNvPr id="662" name="Google Shape;662;p25"/>
          <p:cNvSpPr txBox="1">
            <a:spLocks noGrp="1"/>
          </p:cNvSpPr>
          <p:nvPr>
            <p:ph type="ctrTitle" idx="4"/>
          </p:nvPr>
        </p:nvSpPr>
        <p:spPr>
          <a:xfrm>
            <a:off x="6195976" y="3759950"/>
            <a:ext cx="22398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Login 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Page</a:t>
            </a:r>
            <a:endParaRPr sz="2400"/>
          </a:p>
        </p:txBody>
      </p:sp>
      <p:sp>
        <p:nvSpPr>
          <p:cNvPr id="663" name="Google Shape;663;p25"/>
          <p:cNvSpPr txBox="1">
            <a:spLocks noGrp="1"/>
          </p:cNvSpPr>
          <p:nvPr>
            <p:ph type="ctrTitle" idx="5"/>
          </p:nvPr>
        </p:nvSpPr>
        <p:spPr>
          <a:xfrm>
            <a:off x="3502256" y="37521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Public 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Page</a:t>
            </a:r>
            <a:endParaRPr sz="2400"/>
          </a:p>
        </p:txBody>
      </p:sp>
      <p:sp>
        <p:nvSpPr>
          <p:cNvPr id="664" name="Google Shape;664;p25"/>
          <p:cNvSpPr/>
          <p:nvPr/>
        </p:nvSpPr>
        <p:spPr>
          <a:xfrm>
            <a:off x="1267145" y="2083606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5" name="Google Shape;665;p25"/>
          <p:cNvGrpSpPr/>
          <p:nvPr/>
        </p:nvGrpSpPr>
        <p:grpSpPr>
          <a:xfrm>
            <a:off x="4081142" y="2083606"/>
            <a:ext cx="994978" cy="830447"/>
            <a:chOff x="6666900" y="628300"/>
            <a:chExt cx="5236725" cy="4370775"/>
          </a:xfrm>
        </p:grpSpPr>
        <p:sp>
          <p:nvSpPr>
            <p:cNvPr id="666" name="Google Shape;666;p25"/>
            <p:cNvSpPr/>
            <p:nvPr/>
          </p:nvSpPr>
          <p:spPr>
            <a:xfrm>
              <a:off x="666690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105" y="12404"/>
                  </a:lnTo>
                  <a:lnTo>
                    <a:pt x="198105" y="134142"/>
                  </a:lnTo>
                  <a:cubicBezTo>
                    <a:pt x="198105" y="134854"/>
                    <a:pt x="197804" y="135155"/>
                    <a:pt x="197092" y="135155"/>
                  </a:cubicBezTo>
                  <a:lnTo>
                    <a:pt x="12295" y="135155"/>
                  </a:lnTo>
                  <a:cubicBezTo>
                    <a:pt x="11583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44" y="163550"/>
                    <a:pt x="61280" y="166014"/>
                    <a:pt x="61280" y="169190"/>
                  </a:cubicBezTo>
                  <a:cubicBezTo>
                    <a:pt x="61280" y="172366"/>
                    <a:pt x="63744" y="174831"/>
                    <a:pt x="66921" y="174831"/>
                  </a:cubicBezTo>
                  <a:lnTo>
                    <a:pt x="142466" y="174831"/>
                  </a:lnTo>
                  <a:cubicBezTo>
                    <a:pt x="145642" y="174831"/>
                    <a:pt x="148216" y="172366"/>
                    <a:pt x="148216" y="169190"/>
                  </a:cubicBezTo>
                  <a:cubicBezTo>
                    <a:pt x="148216" y="166014"/>
                    <a:pt x="145642" y="163550"/>
                    <a:pt x="142466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92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37" y="712"/>
                    <a:pt x="198105" y="302"/>
                  </a:cubicBezTo>
                  <a:lnTo>
                    <a:pt x="19810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5"/>
            <p:cNvSpPr/>
            <p:nvPr/>
          </p:nvSpPr>
          <p:spPr>
            <a:xfrm>
              <a:off x="8826600" y="2050775"/>
              <a:ext cx="917300" cy="917300"/>
            </a:xfrm>
            <a:custGeom>
              <a:avLst/>
              <a:gdLst/>
              <a:ahLst/>
              <a:cxnLst/>
              <a:rect l="l" t="t" r="r" b="b"/>
              <a:pathLst>
                <a:path w="36692" h="36692" extrusionOk="0">
                  <a:moveTo>
                    <a:pt x="27262" y="10022"/>
                  </a:moveTo>
                  <a:cubicBezTo>
                    <a:pt x="27985" y="10022"/>
                    <a:pt x="28710" y="10295"/>
                    <a:pt x="29271" y="10843"/>
                  </a:cubicBezTo>
                  <a:cubicBezTo>
                    <a:pt x="30367" y="11966"/>
                    <a:pt x="30367" y="13773"/>
                    <a:pt x="29244" y="14868"/>
                  </a:cubicBezTo>
                  <a:lnTo>
                    <a:pt x="16101" y="28011"/>
                  </a:lnTo>
                  <a:cubicBezTo>
                    <a:pt x="15553" y="28559"/>
                    <a:pt x="14814" y="28833"/>
                    <a:pt x="14102" y="28833"/>
                  </a:cubicBezTo>
                  <a:cubicBezTo>
                    <a:pt x="13390" y="28833"/>
                    <a:pt x="12678" y="28559"/>
                    <a:pt x="12131" y="28011"/>
                  </a:cubicBezTo>
                  <a:lnTo>
                    <a:pt x="7093" y="23000"/>
                  </a:lnTo>
                  <a:cubicBezTo>
                    <a:pt x="5997" y="21905"/>
                    <a:pt x="5997" y="20125"/>
                    <a:pt x="7093" y="18975"/>
                  </a:cubicBezTo>
                  <a:cubicBezTo>
                    <a:pt x="7640" y="18428"/>
                    <a:pt x="8359" y="18154"/>
                    <a:pt x="9081" y="18154"/>
                  </a:cubicBezTo>
                  <a:cubicBezTo>
                    <a:pt x="9803" y="18154"/>
                    <a:pt x="10529" y="18428"/>
                    <a:pt x="11090" y="18975"/>
                  </a:cubicBezTo>
                  <a:lnTo>
                    <a:pt x="14102" y="21987"/>
                  </a:lnTo>
                  <a:lnTo>
                    <a:pt x="25274" y="10843"/>
                  </a:lnTo>
                  <a:cubicBezTo>
                    <a:pt x="25821" y="10295"/>
                    <a:pt x="26540" y="10022"/>
                    <a:pt x="27262" y="10022"/>
                  </a:cubicBezTo>
                  <a:close/>
                  <a:moveTo>
                    <a:pt x="18346" y="0"/>
                  </a:moveTo>
                  <a:cubicBezTo>
                    <a:pt x="8215" y="0"/>
                    <a:pt x="1" y="8214"/>
                    <a:pt x="1" y="18346"/>
                  </a:cubicBezTo>
                  <a:cubicBezTo>
                    <a:pt x="1" y="28477"/>
                    <a:pt x="8215" y="36691"/>
                    <a:pt x="18346" y="36691"/>
                  </a:cubicBezTo>
                  <a:cubicBezTo>
                    <a:pt x="28477" y="36691"/>
                    <a:pt x="36692" y="28477"/>
                    <a:pt x="36692" y="18346"/>
                  </a:cubicBezTo>
                  <a:cubicBezTo>
                    <a:pt x="36692" y="8214"/>
                    <a:pt x="28477" y="0"/>
                    <a:pt x="18346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5"/>
            <p:cNvSpPr/>
            <p:nvPr/>
          </p:nvSpPr>
          <p:spPr>
            <a:xfrm>
              <a:off x="8248175" y="1305300"/>
              <a:ext cx="2071425" cy="2406175"/>
            </a:xfrm>
            <a:custGeom>
              <a:avLst/>
              <a:gdLst/>
              <a:ahLst/>
              <a:cxnLst/>
              <a:rect l="l" t="t" r="r" b="b"/>
              <a:pathLst>
                <a:path w="82857" h="96247" extrusionOk="0">
                  <a:moveTo>
                    <a:pt x="41483" y="24151"/>
                  </a:moveTo>
                  <a:cubicBezTo>
                    <a:pt x="54736" y="24151"/>
                    <a:pt x="65469" y="34939"/>
                    <a:pt x="65469" y="48137"/>
                  </a:cubicBezTo>
                  <a:cubicBezTo>
                    <a:pt x="65469" y="61362"/>
                    <a:pt x="54736" y="72151"/>
                    <a:pt x="41483" y="72151"/>
                  </a:cubicBezTo>
                  <a:cubicBezTo>
                    <a:pt x="28231" y="72151"/>
                    <a:pt x="17497" y="61362"/>
                    <a:pt x="17497" y="48137"/>
                  </a:cubicBezTo>
                  <a:cubicBezTo>
                    <a:pt x="17497" y="34939"/>
                    <a:pt x="28285" y="24151"/>
                    <a:pt x="41483" y="24151"/>
                  </a:cubicBezTo>
                  <a:close/>
                  <a:moveTo>
                    <a:pt x="41439" y="1"/>
                  </a:moveTo>
                  <a:cubicBezTo>
                    <a:pt x="39943" y="1"/>
                    <a:pt x="38444" y="548"/>
                    <a:pt x="37239" y="1644"/>
                  </a:cubicBezTo>
                  <a:lnTo>
                    <a:pt x="37184" y="1698"/>
                  </a:lnTo>
                  <a:cubicBezTo>
                    <a:pt x="29846" y="8817"/>
                    <a:pt x="21303" y="12459"/>
                    <a:pt x="10214" y="13062"/>
                  </a:cubicBezTo>
                  <a:cubicBezTo>
                    <a:pt x="4902" y="13390"/>
                    <a:pt x="685" y="17771"/>
                    <a:pt x="575" y="23056"/>
                  </a:cubicBezTo>
                  <a:cubicBezTo>
                    <a:pt x="575" y="24151"/>
                    <a:pt x="548" y="25109"/>
                    <a:pt x="493" y="26040"/>
                  </a:cubicBezTo>
                  <a:lnTo>
                    <a:pt x="493" y="26205"/>
                  </a:lnTo>
                  <a:cubicBezTo>
                    <a:pt x="274" y="37513"/>
                    <a:pt x="0" y="51532"/>
                    <a:pt x="4683" y="64320"/>
                  </a:cubicBezTo>
                  <a:cubicBezTo>
                    <a:pt x="7284" y="71329"/>
                    <a:pt x="11199" y="77408"/>
                    <a:pt x="16320" y="82419"/>
                  </a:cubicBezTo>
                  <a:cubicBezTo>
                    <a:pt x="22179" y="88141"/>
                    <a:pt x="29846" y="92659"/>
                    <a:pt x="39101" y="95863"/>
                  </a:cubicBezTo>
                  <a:cubicBezTo>
                    <a:pt x="39402" y="95973"/>
                    <a:pt x="39704" y="96082"/>
                    <a:pt x="40005" y="96109"/>
                  </a:cubicBezTo>
                  <a:cubicBezTo>
                    <a:pt x="40470" y="96219"/>
                    <a:pt x="40908" y="96246"/>
                    <a:pt x="41374" y="96246"/>
                  </a:cubicBezTo>
                  <a:cubicBezTo>
                    <a:pt x="41839" y="96246"/>
                    <a:pt x="42277" y="96192"/>
                    <a:pt x="42743" y="96109"/>
                  </a:cubicBezTo>
                  <a:cubicBezTo>
                    <a:pt x="43071" y="96027"/>
                    <a:pt x="43400" y="95973"/>
                    <a:pt x="43674" y="95863"/>
                  </a:cubicBezTo>
                  <a:cubicBezTo>
                    <a:pt x="52929" y="92659"/>
                    <a:pt x="60596" y="88087"/>
                    <a:pt x="66400" y="82391"/>
                  </a:cubicBezTo>
                  <a:cubicBezTo>
                    <a:pt x="71548" y="77381"/>
                    <a:pt x="75436" y="71247"/>
                    <a:pt x="78037" y="64237"/>
                  </a:cubicBezTo>
                  <a:cubicBezTo>
                    <a:pt x="82857" y="51505"/>
                    <a:pt x="82583" y="37431"/>
                    <a:pt x="82391" y="26123"/>
                  </a:cubicBezTo>
                  <a:lnTo>
                    <a:pt x="82391" y="26040"/>
                  </a:lnTo>
                  <a:cubicBezTo>
                    <a:pt x="82364" y="25109"/>
                    <a:pt x="82309" y="24124"/>
                    <a:pt x="82282" y="23056"/>
                  </a:cubicBezTo>
                  <a:cubicBezTo>
                    <a:pt x="82227" y="17771"/>
                    <a:pt x="77983" y="13390"/>
                    <a:pt x="72671" y="13062"/>
                  </a:cubicBezTo>
                  <a:cubicBezTo>
                    <a:pt x="61609" y="12459"/>
                    <a:pt x="53011" y="8817"/>
                    <a:pt x="45700" y="1698"/>
                  </a:cubicBezTo>
                  <a:lnTo>
                    <a:pt x="45618" y="1644"/>
                  </a:lnTo>
                  <a:cubicBezTo>
                    <a:pt x="44427" y="548"/>
                    <a:pt x="42935" y="1"/>
                    <a:pt x="41439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Google Shape;669;p25"/>
          <p:cNvGrpSpPr/>
          <p:nvPr/>
        </p:nvGrpSpPr>
        <p:grpSpPr>
          <a:xfrm>
            <a:off x="6877940" y="2077049"/>
            <a:ext cx="1002833" cy="837003"/>
            <a:chOff x="12618250" y="628300"/>
            <a:chExt cx="5236725" cy="4370775"/>
          </a:xfrm>
        </p:grpSpPr>
        <p:sp>
          <p:nvSpPr>
            <p:cNvPr id="670" name="Google Shape;670;p25"/>
            <p:cNvSpPr/>
            <p:nvPr/>
          </p:nvSpPr>
          <p:spPr>
            <a:xfrm>
              <a:off x="1261825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078" y="12404"/>
                  </a:lnTo>
                  <a:lnTo>
                    <a:pt x="198078" y="134142"/>
                  </a:lnTo>
                  <a:cubicBezTo>
                    <a:pt x="198078" y="134854"/>
                    <a:pt x="197749" y="135155"/>
                    <a:pt x="197037" y="135155"/>
                  </a:cubicBezTo>
                  <a:lnTo>
                    <a:pt x="12295" y="135155"/>
                  </a:lnTo>
                  <a:cubicBezTo>
                    <a:pt x="11555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17" y="163550"/>
                    <a:pt x="61253" y="166014"/>
                    <a:pt x="61253" y="169190"/>
                  </a:cubicBezTo>
                  <a:cubicBezTo>
                    <a:pt x="61253" y="172366"/>
                    <a:pt x="63717" y="174831"/>
                    <a:pt x="66921" y="174831"/>
                  </a:cubicBezTo>
                  <a:lnTo>
                    <a:pt x="142439" y="174831"/>
                  </a:lnTo>
                  <a:cubicBezTo>
                    <a:pt x="145642" y="174831"/>
                    <a:pt x="148189" y="172366"/>
                    <a:pt x="148189" y="169190"/>
                  </a:cubicBezTo>
                  <a:cubicBezTo>
                    <a:pt x="148189" y="166014"/>
                    <a:pt x="145642" y="163550"/>
                    <a:pt x="142439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65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10" y="712"/>
                    <a:pt x="198078" y="302"/>
                  </a:cubicBezTo>
                  <a:lnTo>
                    <a:pt x="198078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5"/>
            <p:cNvSpPr/>
            <p:nvPr/>
          </p:nvSpPr>
          <p:spPr>
            <a:xfrm>
              <a:off x="14145450" y="1440150"/>
              <a:ext cx="2050900" cy="2127575"/>
            </a:xfrm>
            <a:custGeom>
              <a:avLst/>
              <a:gdLst/>
              <a:ahLst/>
              <a:cxnLst/>
              <a:rect l="l" t="t" r="r" b="b"/>
              <a:pathLst>
                <a:path w="82036" h="85103" extrusionOk="0">
                  <a:moveTo>
                    <a:pt x="56844" y="4108"/>
                  </a:moveTo>
                  <a:cubicBezTo>
                    <a:pt x="57228" y="4108"/>
                    <a:pt x="57529" y="4437"/>
                    <a:pt x="57529" y="4793"/>
                  </a:cubicBezTo>
                  <a:cubicBezTo>
                    <a:pt x="57529" y="5176"/>
                    <a:pt x="57228" y="5477"/>
                    <a:pt x="56844" y="5477"/>
                  </a:cubicBezTo>
                  <a:lnTo>
                    <a:pt x="44742" y="5477"/>
                  </a:lnTo>
                  <a:cubicBezTo>
                    <a:pt x="44358" y="5477"/>
                    <a:pt x="44057" y="5176"/>
                    <a:pt x="44057" y="4793"/>
                  </a:cubicBezTo>
                  <a:cubicBezTo>
                    <a:pt x="44057" y="4437"/>
                    <a:pt x="44358" y="4108"/>
                    <a:pt x="44742" y="4108"/>
                  </a:cubicBezTo>
                  <a:close/>
                  <a:moveTo>
                    <a:pt x="67879" y="39074"/>
                  </a:moveTo>
                  <a:cubicBezTo>
                    <a:pt x="65387" y="39074"/>
                    <a:pt x="63334" y="41073"/>
                    <a:pt x="63334" y="43619"/>
                  </a:cubicBezTo>
                  <a:lnTo>
                    <a:pt x="63334" y="44085"/>
                  </a:lnTo>
                  <a:cubicBezTo>
                    <a:pt x="63334" y="46631"/>
                    <a:pt x="65332" y="48630"/>
                    <a:pt x="67879" y="48630"/>
                  </a:cubicBezTo>
                  <a:lnTo>
                    <a:pt x="77490" y="48630"/>
                  </a:lnTo>
                  <a:cubicBezTo>
                    <a:pt x="79982" y="48630"/>
                    <a:pt x="82035" y="46577"/>
                    <a:pt x="82035" y="44085"/>
                  </a:cubicBezTo>
                  <a:lnTo>
                    <a:pt x="82035" y="43565"/>
                  </a:lnTo>
                  <a:cubicBezTo>
                    <a:pt x="82035" y="41073"/>
                    <a:pt x="79982" y="39074"/>
                    <a:pt x="77490" y="39074"/>
                  </a:cubicBezTo>
                  <a:close/>
                  <a:moveTo>
                    <a:pt x="37896" y="37513"/>
                  </a:moveTo>
                  <a:lnTo>
                    <a:pt x="37896" y="40525"/>
                  </a:lnTo>
                  <a:cubicBezTo>
                    <a:pt x="47781" y="40525"/>
                    <a:pt x="55858" y="48575"/>
                    <a:pt x="55858" y="58487"/>
                  </a:cubicBezTo>
                  <a:lnTo>
                    <a:pt x="58898" y="58487"/>
                  </a:lnTo>
                  <a:cubicBezTo>
                    <a:pt x="58898" y="46933"/>
                    <a:pt x="49451" y="37513"/>
                    <a:pt x="37896" y="37513"/>
                  </a:cubicBezTo>
                  <a:close/>
                  <a:moveTo>
                    <a:pt x="37896" y="48165"/>
                  </a:moveTo>
                  <a:lnTo>
                    <a:pt x="37896" y="51204"/>
                  </a:lnTo>
                  <a:cubicBezTo>
                    <a:pt x="41921" y="51204"/>
                    <a:pt x="45207" y="54490"/>
                    <a:pt x="45207" y="58542"/>
                  </a:cubicBezTo>
                  <a:lnTo>
                    <a:pt x="48274" y="58542"/>
                  </a:lnTo>
                  <a:cubicBezTo>
                    <a:pt x="48274" y="52820"/>
                    <a:pt x="43619" y="48165"/>
                    <a:pt x="37896" y="48165"/>
                  </a:cubicBezTo>
                  <a:close/>
                  <a:moveTo>
                    <a:pt x="37896" y="42743"/>
                  </a:moveTo>
                  <a:lnTo>
                    <a:pt x="37896" y="45810"/>
                  </a:lnTo>
                  <a:cubicBezTo>
                    <a:pt x="44906" y="45810"/>
                    <a:pt x="50629" y="51505"/>
                    <a:pt x="50629" y="58542"/>
                  </a:cubicBezTo>
                  <a:lnTo>
                    <a:pt x="53668" y="58542"/>
                  </a:lnTo>
                  <a:lnTo>
                    <a:pt x="53668" y="58487"/>
                  </a:lnTo>
                  <a:cubicBezTo>
                    <a:pt x="53668" y="49808"/>
                    <a:pt x="46576" y="42743"/>
                    <a:pt x="37896" y="42743"/>
                  </a:cubicBezTo>
                  <a:close/>
                  <a:moveTo>
                    <a:pt x="67879" y="50383"/>
                  </a:moveTo>
                  <a:cubicBezTo>
                    <a:pt x="65387" y="50383"/>
                    <a:pt x="63334" y="52436"/>
                    <a:pt x="63334" y="54955"/>
                  </a:cubicBezTo>
                  <a:lnTo>
                    <a:pt x="63334" y="55448"/>
                  </a:lnTo>
                  <a:cubicBezTo>
                    <a:pt x="63334" y="57967"/>
                    <a:pt x="65332" y="60021"/>
                    <a:pt x="67879" y="60021"/>
                  </a:cubicBezTo>
                  <a:lnTo>
                    <a:pt x="77490" y="60021"/>
                  </a:lnTo>
                  <a:cubicBezTo>
                    <a:pt x="79982" y="60021"/>
                    <a:pt x="82035" y="57995"/>
                    <a:pt x="82035" y="55448"/>
                  </a:cubicBezTo>
                  <a:lnTo>
                    <a:pt x="82035" y="54955"/>
                  </a:lnTo>
                  <a:cubicBezTo>
                    <a:pt x="82035" y="52436"/>
                    <a:pt x="80036" y="50383"/>
                    <a:pt x="77490" y="50383"/>
                  </a:cubicBezTo>
                  <a:close/>
                  <a:moveTo>
                    <a:pt x="50793" y="76450"/>
                  </a:moveTo>
                  <a:cubicBezTo>
                    <a:pt x="52381" y="76450"/>
                    <a:pt x="53668" y="77737"/>
                    <a:pt x="53668" y="79325"/>
                  </a:cubicBezTo>
                  <a:cubicBezTo>
                    <a:pt x="53668" y="80885"/>
                    <a:pt x="52408" y="82200"/>
                    <a:pt x="50793" y="82200"/>
                  </a:cubicBezTo>
                  <a:cubicBezTo>
                    <a:pt x="49232" y="82200"/>
                    <a:pt x="47918" y="80913"/>
                    <a:pt x="47918" y="79325"/>
                  </a:cubicBezTo>
                  <a:cubicBezTo>
                    <a:pt x="47918" y="77709"/>
                    <a:pt x="49177" y="76450"/>
                    <a:pt x="50793" y="76450"/>
                  </a:cubicBezTo>
                  <a:close/>
                  <a:moveTo>
                    <a:pt x="31872" y="1"/>
                  </a:moveTo>
                  <a:cubicBezTo>
                    <a:pt x="28723" y="1"/>
                    <a:pt x="26122" y="2602"/>
                    <a:pt x="26122" y="5751"/>
                  </a:cubicBezTo>
                  <a:lnTo>
                    <a:pt x="26122" y="21550"/>
                  </a:lnTo>
                  <a:cubicBezTo>
                    <a:pt x="18455" y="25876"/>
                    <a:pt x="10542" y="30394"/>
                    <a:pt x="10542" y="30394"/>
                  </a:cubicBezTo>
                  <a:cubicBezTo>
                    <a:pt x="6271" y="32147"/>
                    <a:pt x="0" y="37869"/>
                    <a:pt x="0" y="51286"/>
                  </a:cubicBezTo>
                  <a:cubicBezTo>
                    <a:pt x="0" y="52491"/>
                    <a:pt x="55" y="53614"/>
                    <a:pt x="165" y="54681"/>
                  </a:cubicBezTo>
                  <a:lnTo>
                    <a:pt x="274" y="55585"/>
                  </a:lnTo>
                  <a:cubicBezTo>
                    <a:pt x="384" y="56379"/>
                    <a:pt x="521" y="57118"/>
                    <a:pt x="685" y="57858"/>
                  </a:cubicBezTo>
                  <a:cubicBezTo>
                    <a:pt x="740" y="58104"/>
                    <a:pt x="794" y="58378"/>
                    <a:pt x="849" y="58597"/>
                  </a:cubicBezTo>
                  <a:cubicBezTo>
                    <a:pt x="1068" y="59418"/>
                    <a:pt x="1287" y="60213"/>
                    <a:pt x="1616" y="60924"/>
                  </a:cubicBezTo>
                  <a:cubicBezTo>
                    <a:pt x="1780" y="61280"/>
                    <a:pt x="1917" y="61609"/>
                    <a:pt x="2081" y="61965"/>
                  </a:cubicBezTo>
                  <a:cubicBezTo>
                    <a:pt x="2273" y="62348"/>
                    <a:pt x="2437" y="62677"/>
                    <a:pt x="2602" y="63033"/>
                  </a:cubicBezTo>
                  <a:cubicBezTo>
                    <a:pt x="2821" y="63444"/>
                    <a:pt x="3012" y="63799"/>
                    <a:pt x="3259" y="64183"/>
                  </a:cubicBezTo>
                  <a:cubicBezTo>
                    <a:pt x="3314" y="64265"/>
                    <a:pt x="3368" y="64320"/>
                    <a:pt x="3423" y="64429"/>
                  </a:cubicBezTo>
                  <a:cubicBezTo>
                    <a:pt x="8981" y="72781"/>
                    <a:pt x="19167" y="72808"/>
                    <a:pt x="19167" y="72808"/>
                  </a:cubicBezTo>
                  <a:lnTo>
                    <a:pt x="26095" y="72808"/>
                  </a:lnTo>
                  <a:lnTo>
                    <a:pt x="26095" y="79352"/>
                  </a:lnTo>
                  <a:cubicBezTo>
                    <a:pt x="26095" y="82501"/>
                    <a:pt x="28696" y="85102"/>
                    <a:pt x="31845" y="85102"/>
                  </a:cubicBezTo>
                  <a:lnTo>
                    <a:pt x="69713" y="85102"/>
                  </a:lnTo>
                  <a:cubicBezTo>
                    <a:pt x="72917" y="85102"/>
                    <a:pt x="75464" y="82501"/>
                    <a:pt x="75464" y="79352"/>
                  </a:cubicBezTo>
                  <a:lnTo>
                    <a:pt x="75464" y="71384"/>
                  </a:lnTo>
                  <a:lnTo>
                    <a:pt x="77490" y="71384"/>
                  </a:lnTo>
                  <a:cubicBezTo>
                    <a:pt x="80036" y="71384"/>
                    <a:pt x="82035" y="69331"/>
                    <a:pt x="82035" y="66811"/>
                  </a:cubicBezTo>
                  <a:lnTo>
                    <a:pt x="82035" y="66319"/>
                  </a:lnTo>
                  <a:cubicBezTo>
                    <a:pt x="82035" y="63772"/>
                    <a:pt x="79982" y="61746"/>
                    <a:pt x="77490" y="61746"/>
                  </a:cubicBezTo>
                  <a:lnTo>
                    <a:pt x="67879" y="61746"/>
                  </a:lnTo>
                  <a:cubicBezTo>
                    <a:pt x="65332" y="61746"/>
                    <a:pt x="63334" y="63799"/>
                    <a:pt x="63334" y="66319"/>
                  </a:cubicBezTo>
                  <a:lnTo>
                    <a:pt x="63334" y="66811"/>
                  </a:lnTo>
                  <a:cubicBezTo>
                    <a:pt x="63334" y="69331"/>
                    <a:pt x="65387" y="71384"/>
                    <a:pt x="67879" y="71384"/>
                  </a:cubicBezTo>
                  <a:lnTo>
                    <a:pt x="71466" y="71384"/>
                  </a:lnTo>
                  <a:lnTo>
                    <a:pt x="71466" y="74451"/>
                  </a:lnTo>
                  <a:lnTo>
                    <a:pt x="30065" y="74451"/>
                  </a:lnTo>
                  <a:lnTo>
                    <a:pt x="30065" y="33160"/>
                  </a:lnTo>
                  <a:cubicBezTo>
                    <a:pt x="32146" y="31845"/>
                    <a:pt x="34063" y="30586"/>
                    <a:pt x="35158" y="29710"/>
                  </a:cubicBezTo>
                  <a:cubicBezTo>
                    <a:pt x="40744" y="25411"/>
                    <a:pt x="46001" y="21988"/>
                    <a:pt x="46713" y="18867"/>
                  </a:cubicBezTo>
                  <a:cubicBezTo>
                    <a:pt x="47408" y="15861"/>
                    <a:pt x="45874" y="13206"/>
                    <a:pt x="42806" y="13206"/>
                  </a:cubicBezTo>
                  <a:cubicBezTo>
                    <a:pt x="41766" y="13206"/>
                    <a:pt x="40549" y="13511"/>
                    <a:pt x="39183" y="14212"/>
                  </a:cubicBezTo>
                  <a:cubicBezTo>
                    <a:pt x="37486" y="15115"/>
                    <a:pt x="34035" y="17032"/>
                    <a:pt x="30065" y="19250"/>
                  </a:cubicBezTo>
                  <a:lnTo>
                    <a:pt x="30065" y="9091"/>
                  </a:lnTo>
                  <a:lnTo>
                    <a:pt x="71466" y="9091"/>
                  </a:lnTo>
                  <a:lnTo>
                    <a:pt x="71466" y="27738"/>
                  </a:lnTo>
                  <a:lnTo>
                    <a:pt x="67879" y="27738"/>
                  </a:lnTo>
                  <a:cubicBezTo>
                    <a:pt x="65387" y="27738"/>
                    <a:pt x="63334" y="29792"/>
                    <a:pt x="63334" y="32283"/>
                  </a:cubicBezTo>
                  <a:lnTo>
                    <a:pt x="63334" y="32776"/>
                  </a:lnTo>
                  <a:cubicBezTo>
                    <a:pt x="63334" y="35295"/>
                    <a:pt x="65387" y="37322"/>
                    <a:pt x="67879" y="37322"/>
                  </a:cubicBezTo>
                  <a:lnTo>
                    <a:pt x="77490" y="37322"/>
                  </a:lnTo>
                  <a:cubicBezTo>
                    <a:pt x="80036" y="37322"/>
                    <a:pt x="82035" y="35268"/>
                    <a:pt x="82035" y="32776"/>
                  </a:cubicBezTo>
                  <a:lnTo>
                    <a:pt x="82035" y="32256"/>
                  </a:lnTo>
                  <a:cubicBezTo>
                    <a:pt x="82035" y="29797"/>
                    <a:pt x="80088" y="27764"/>
                    <a:pt x="77642" y="27764"/>
                  </a:cubicBezTo>
                  <a:cubicBezTo>
                    <a:pt x="77610" y="27764"/>
                    <a:pt x="77577" y="27765"/>
                    <a:pt x="77545" y="27766"/>
                  </a:cubicBezTo>
                  <a:lnTo>
                    <a:pt x="75546" y="27766"/>
                  </a:lnTo>
                  <a:lnTo>
                    <a:pt x="75546" y="5751"/>
                  </a:lnTo>
                  <a:cubicBezTo>
                    <a:pt x="75546" y="2602"/>
                    <a:pt x="72944" y="1"/>
                    <a:pt x="6979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2" name="Google Shape;672;p25"/>
          <p:cNvSpPr/>
          <p:nvPr/>
        </p:nvSpPr>
        <p:spPr>
          <a:xfrm>
            <a:off x="1609000" y="2221850"/>
            <a:ext cx="311260" cy="414990"/>
          </a:xfrm>
          <a:custGeom>
            <a:avLst/>
            <a:gdLst/>
            <a:ahLst/>
            <a:cxnLst/>
            <a:rect l="l" t="t" r="r" b="b"/>
            <a:pathLst>
              <a:path w="156609" h="208800" extrusionOk="0">
                <a:moveTo>
                  <a:pt x="78289" y="26096"/>
                </a:moveTo>
                <a:cubicBezTo>
                  <a:pt x="97469" y="26096"/>
                  <a:pt x="113061" y="41721"/>
                  <a:pt x="113061" y="60869"/>
                </a:cubicBezTo>
                <a:lnTo>
                  <a:pt x="113061" y="78288"/>
                </a:lnTo>
                <a:lnTo>
                  <a:pt x="43516" y="78288"/>
                </a:lnTo>
                <a:lnTo>
                  <a:pt x="43516" y="60869"/>
                </a:lnTo>
                <a:cubicBezTo>
                  <a:pt x="43516" y="41688"/>
                  <a:pt x="59141" y="26096"/>
                  <a:pt x="78289" y="26096"/>
                </a:cubicBezTo>
                <a:close/>
                <a:moveTo>
                  <a:pt x="78256" y="113060"/>
                </a:moveTo>
                <a:cubicBezTo>
                  <a:pt x="87879" y="113060"/>
                  <a:pt x="95675" y="120857"/>
                  <a:pt x="95675" y="130479"/>
                </a:cubicBezTo>
                <a:cubicBezTo>
                  <a:pt x="95675" y="136123"/>
                  <a:pt x="93000" y="141244"/>
                  <a:pt x="88531" y="144473"/>
                </a:cubicBezTo>
                <a:lnTo>
                  <a:pt x="91304" y="169134"/>
                </a:lnTo>
                <a:cubicBezTo>
                  <a:pt x="91434" y="170374"/>
                  <a:pt x="91043" y="171580"/>
                  <a:pt x="90195" y="172526"/>
                </a:cubicBezTo>
                <a:cubicBezTo>
                  <a:pt x="89379" y="173472"/>
                  <a:pt x="88205" y="173994"/>
                  <a:pt x="86965" y="173994"/>
                </a:cubicBezTo>
                <a:lnTo>
                  <a:pt x="69579" y="173994"/>
                </a:lnTo>
                <a:cubicBezTo>
                  <a:pt x="68340" y="173994"/>
                  <a:pt x="67165" y="173472"/>
                  <a:pt x="66350" y="172526"/>
                </a:cubicBezTo>
                <a:cubicBezTo>
                  <a:pt x="65534" y="171580"/>
                  <a:pt x="65110" y="170374"/>
                  <a:pt x="65241" y="169134"/>
                </a:cubicBezTo>
                <a:lnTo>
                  <a:pt x="67981" y="144473"/>
                </a:lnTo>
                <a:cubicBezTo>
                  <a:pt x="63544" y="141244"/>
                  <a:pt x="60837" y="136123"/>
                  <a:pt x="60837" y="130479"/>
                </a:cubicBezTo>
                <a:cubicBezTo>
                  <a:pt x="60837" y="120889"/>
                  <a:pt x="68633" y="113060"/>
                  <a:pt x="78256" y="113060"/>
                </a:cubicBezTo>
                <a:close/>
                <a:moveTo>
                  <a:pt x="78289" y="0"/>
                </a:moveTo>
                <a:cubicBezTo>
                  <a:pt x="44723" y="0"/>
                  <a:pt x="17420" y="27335"/>
                  <a:pt x="17420" y="60869"/>
                </a:cubicBezTo>
                <a:lnTo>
                  <a:pt x="17420" y="78288"/>
                </a:lnTo>
                <a:lnTo>
                  <a:pt x="4372" y="78288"/>
                </a:lnTo>
                <a:cubicBezTo>
                  <a:pt x="1958" y="78288"/>
                  <a:pt x="1" y="80245"/>
                  <a:pt x="1" y="82659"/>
                </a:cubicBezTo>
                <a:lnTo>
                  <a:pt x="1" y="191413"/>
                </a:lnTo>
                <a:cubicBezTo>
                  <a:pt x="1" y="200971"/>
                  <a:pt x="7797" y="208800"/>
                  <a:pt x="17420" y="208800"/>
                </a:cubicBezTo>
                <a:lnTo>
                  <a:pt x="139222" y="208800"/>
                </a:lnTo>
                <a:cubicBezTo>
                  <a:pt x="148780" y="208800"/>
                  <a:pt x="156609" y="201036"/>
                  <a:pt x="156609" y="191413"/>
                </a:cubicBezTo>
                <a:lnTo>
                  <a:pt x="156609" y="82659"/>
                </a:lnTo>
                <a:cubicBezTo>
                  <a:pt x="156576" y="80245"/>
                  <a:pt x="154619" y="78288"/>
                  <a:pt x="152205" y="78288"/>
                </a:cubicBezTo>
                <a:lnTo>
                  <a:pt x="139157" y="78288"/>
                </a:lnTo>
                <a:lnTo>
                  <a:pt x="139157" y="60869"/>
                </a:lnTo>
                <a:cubicBezTo>
                  <a:pt x="139157" y="27335"/>
                  <a:pt x="111854" y="0"/>
                  <a:pt x="7828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73" name="Google Shape;673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26"/>
          <p:cNvSpPr txBox="1">
            <a:spLocks noGrp="1"/>
          </p:cNvSpPr>
          <p:nvPr>
            <p:ph type="ctrTitle"/>
          </p:nvPr>
        </p:nvSpPr>
        <p:spPr>
          <a:xfrm>
            <a:off x="4893700" y="1165725"/>
            <a:ext cx="3530400" cy="117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solidFill>
                  <a:srgbClr val="1EFFC1"/>
                </a:solidFill>
              </a:rPr>
              <a:t>USE</a:t>
            </a:r>
            <a:br>
              <a:rPr lang="es" sz="4000">
                <a:solidFill>
                  <a:srgbClr val="1EFFC1"/>
                </a:solidFill>
              </a:rPr>
            </a:br>
            <a:r>
              <a:rPr lang="es" sz="4000">
                <a:solidFill>
                  <a:srgbClr val="1EFFC1"/>
                </a:solidFill>
              </a:rPr>
              <a:t>CASE</a:t>
            </a:r>
            <a:endParaRPr sz="4000">
              <a:solidFill>
                <a:srgbClr val="1EFFC1"/>
              </a:solidFill>
            </a:endParaRPr>
          </a:p>
        </p:txBody>
      </p:sp>
      <p:sp>
        <p:nvSpPr>
          <p:cNvPr id="679" name="Google Shape;679;p26"/>
          <p:cNvSpPr txBox="1">
            <a:spLocks noGrp="1"/>
          </p:cNvSpPr>
          <p:nvPr>
            <p:ph type="subTitle" idx="1"/>
          </p:nvPr>
        </p:nvSpPr>
        <p:spPr>
          <a:xfrm>
            <a:off x="4930150" y="2348625"/>
            <a:ext cx="15120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7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80" name="Google Shape;680;p26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1" name="Google Shape;681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rgbClr val="2E31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rgbClr val="2E31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rgbClr val="2E31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rgbClr val="2E31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8" name="Google Shape;728;p26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729" name="Google Shape;729;p26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730" name="Google Shape;730;p26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731" name="Google Shape;731;p26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732" name="Google Shape;732;p26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6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6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6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26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737" name="Google Shape;737;p26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6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6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6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26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742" name="Google Shape;742;p26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6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6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6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6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26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748" name="Google Shape;748;p26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6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6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6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6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6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6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45;p29"/>
          <p:cNvSpPr/>
          <p:nvPr/>
        </p:nvSpPr>
        <p:spPr>
          <a:xfrm>
            <a:off x="1503680" y="497840"/>
            <a:ext cx="6136640" cy="414528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1586547" y="582930"/>
            <a:ext cx="5970905" cy="397764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outerShdw blurRad="76200" dist="1193800" dir="5040000" sx="41000" sy="41000" algn="ctr" rotWithShape="0">
              <a:srgbClr val="000000"/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112</Words>
  <Application>Microsoft Office PowerPoint</Application>
  <PresentationFormat>On-screen Show (16:9)</PresentationFormat>
  <Paragraphs>67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Roboto Black</vt:lpstr>
      <vt:lpstr>Bree Serif</vt:lpstr>
      <vt:lpstr>Roboto Mono Thin</vt:lpstr>
      <vt:lpstr>Roboto</vt:lpstr>
      <vt:lpstr>Didact Gothic</vt:lpstr>
      <vt:lpstr>Arial</vt:lpstr>
      <vt:lpstr>Roboto Light</vt:lpstr>
      <vt:lpstr>Roboto Thin</vt:lpstr>
      <vt:lpstr>WEB PROPOSAL</vt:lpstr>
      <vt:lpstr>WEB PROJECT</vt:lpstr>
      <vt:lpstr>THE TEAM</vt:lpstr>
      <vt:lpstr>TABLE OF CONTENTS</vt:lpstr>
      <vt:lpstr>PROJECT OVERVIEW</vt:lpstr>
      <vt:lpstr>MAJOR REQUIREMENTS</vt:lpstr>
      <vt:lpstr>PROJECT STAGES</vt:lpstr>
      <vt:lpstr>WHAT WE ARE WORKING ON</vt:lpstr>
      <vt:lpstr>USE CASE</vt:lpstr>
      <vt:lpstr>PowerPoint Presentation</vt:lpstr>
      <vt:lpstr>ERD DIAGRAM</vt:lpstr>
      <vt:lpstr>ERD DIAGRAM</vt:lpstr>
      <vt:lpstr>WORK ASSIGNMENT</vt:lpstr>
      <vt:lpstr>OUR TIMELINE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PROJECT</dc:title>
  <dc:creator>Minh Quang</dc:creator>
  <cp:lastModifiedBy>Minh Quang</cp:lastModifiedBy>
  <cp:revision>2</cp:revision>
  <dcterms:modified xsi:type="dcterms:W3CDTF">2020-08-03T08:58:53Z</dcterms:modified>
</cp:coreProperties>
</file>