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6" r:id="rId2"/>
    <p:sldId id="363" r:id="rId3"/>
    <p:sldId id="261" r:id="rId4"/>
    <p:sldId id="262" r:id="rId5"/>
    <p:sldId id="265" r:id="rId6"/>
    <p:sldId id="364" r:id="rId7"/>
    <p:sldId id="365" r:id="rId8"/>
    <p:sldId id="317" r:id="rId9"/>
    <p:sldId id="366" r:id="rId10"/>
    <p:sldId id="367" r:id="rId11"/>
    <p:sldId id="368" r:id="rId12"/>
    <p:sldId id="264" r:id="rId13"/>
    <p:sldId id="334" r:id="rId14"/>
    <p:sldId id="325" r:id="rId15"/>
    <p:sldId id="326" r:id="rId16"/>
    <p:sldId id="3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967F99-395A-424A-91B6-BC607EF60A70}" v="199" dt="2022-08-14T04:12:14.791"/>
    <p1510:client id="{93E381A2-E397-4AAA-A300-8BBE1766BFCA}" v="6" dt="2022-08-13T14:44:26.825"/>
    <p1510:client id="{A02D59C2-5D4B-4339-B403-E870E551EB94}" v="65" dt="2022-08-14T02:35:35.078"/>
    <p1510:client id="{F07B5130-767A-4689-9AB0-76C63CB50099}" v="915" dt="2022-08-13T14:32:05.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ải" userId="5bc599633d5e09a7" providerId="Windows Live" clId="Web-{A02D59C2-5D4B-4339-B403-E870E551EB94}"/>
    <pc:docChg chg="delSld modSld">
      <pc:chgData name="Nguyễn Hải" userId="5bc599633d5e09a7" providerId="Windows Live" clId="Web-{A02D59C2-5D4B-4339-B403-E870E551EB94}" dt="2022-08-14T02:35:35.078" v="40"/>
      <pc:docMkLst>
        <pc:docMk/>
      </pc:docMkLst>
      <pc:sldChg chg="delSp">
        <pc:chgData name="Nguyễn Hải" userId="5bc599633d5e09a7" providerId="Windows Live" clId="Web-{A02D59C2-5D4B-4339-B403-E870E551EB94}" dt="2022-08-14T02:32:14.196" v="3"/>
        <pc:sldMkLst>
          <pc:docMk/>
          <pc:sldMk cId="0" sldId="261"/>
        </pc:sldMkLst>
        <pc:spChg chg="del">
          <ac:chgData name="Nguyễn Hải" userId="5bc599633d5e09a7" providerId="Windows Live" clId="Web-{A02D59C2-5D4B-4339-B403-E870E551EB94}" dt="2022-08-14T02:32:14.196" v="3"/>
          <ac:spMkLst>
            <pc:docMk/>
            <pc:sldMk cId="0" sldId="261"/>
            <ac:spMk id="7" creationId="{00000000-0000-0000-0000-000000000000}"/>
          </ac:spMkLst>
        </pc:spChg>
      </pc:sldChg>
      <pc:sldChg chg="delSp">
        <pc:chgData name="Nguyễn Hải" userId="5bc599633d5e09a7" providerId="Windows Live" clId="Web-{A02D59C2-5D4B-4339-B403-E870E551EB94}" dt="2022-08-14T02:32:18.493" v="4"/>
        <pc:sldMkLst>
          <pc:docMk/>
          <pc:sldMk cId="0" sldId="262"/>
        </pc:sldMkLst>
        <pc:spChg chg="del">
          <ac:chgData name="Nguyễn Hải" userId="5bc599633d5e09a7" providerId="Windows Live" clId="Web-{A02D59C2-5D4B-4339-B403-E870E551EB94}" dt="2022-08-14T02:32:18.493" v="4"/>
          <ac:spMkLst>
            <pc:docMk/>
            <pc:sldMk cId="0" sldId="262"/>
            <ac:spMk id="7" creationId="{00000000-0000-0000-0000-000000000000}"/>
          </ac:spMkLst>
        </pc:spChg>
      </pc:sldChg>
      <pc:sldChg chg="delSp">
        <pc:chgData name="Nguyễn Hải" userId="5bc599633d5e09a7" providerId="Windows Live" clId="Web-{A02D59C2-5D4B-4339-B403-E870E551EB94}" dt="2022-08-14T02:33:08.323" v="13"/>
        <pc:sldMkLst>
          <pc:docMk/>
          <pc:sldMk cId="0" sldId="264"/>
        </pc:sldMkLst>
        <pc:spChg chg="del">
          <ac:chgData name="Nguyễn Hải" userId="5bc599633d5e09a7" providerId="Windows Live" clId="Web-{A02D59C2-5D4B-4339-B403-E870E551EB94}" dt="2022-08-14T02:33:08.323" v="13"/>
          <ac:spMkLst>
            <pc:docMk/>
            <pc:sldMk cId="0" sldId="264"/>
            <ac:spMk id="7" creationId="{00000000-0000-0000-0000-000000000000}"/>
          </ac:spMkLst>
        </pc:spChg>
      </pc:sldChg>
      <pc:sldChg chg="delSp">
        <pc:chgData name="Nguyễn Hải" userId="5bc599633d5e09a7" providerId="Windows Live" clId="Web-{A02D59C2-5D4B-4339-B403-E870E551EB94}" dt="2022-08-14T02:32:23.290" v="5"/>
        <pc:sldMkLst>
          <pc:docMk/>
          <pc:sldMk cId="0" sldId="265"/>
        </pc:sldMkLst>
        <pc:spChg chg="del">
          <ac:chgData name="Nguyễn Hải" userId="5bc599633d5e09a7" providerId="Windows Live" clId="Web-{A02D59C2-5D4B-4339-B403-E870E551EB94}" dt="2022-08-14T02:32:23.290" v="5"/>
          <ac:spMkLst>
            <pc:docMk/>
            <pc:sldMk cId="0" sldId="265"/>
            <ac:spMk id="7" creationId="{00000000-0000-0000-0000-000000000000}"/>
          </ac:spMkLst>
        </pc:spChg>
      </pc:sldChg>
      <pc:sldChg chg="delSp modSp">
        <pc:chgData name="Nguyễn Hải" userId="5bc599633d5e09a7" providerId="Windows Live" clId="Web-{A02D59C2-5D4B-4339-B403-E870E551EB94}" dt="2022-08-14T02:31:51.117" v="1" actId="1076"/>
        <pc:sldMkLst>
          <pc:docMk/>
          <pc:sldMk cId="0" sldId="286"/>
        </pc:sldMkLst>
        <pc:spChg chg="del">
          <ac:chgData name="Nguyễn Hải" userId="5bc599633d5e09a7" providerId="Windows Live" clId="Web-{A02D59C2-5D4B-4339-B403-E870E551EB94}" dt="2022-08-14T02:31:45.054" v="0"/>
          <ac:spMkLst>
            <pc:docMk/>
            <pc:sldMk cId="0" sldId="286"/>
            <ac:spMk id="14" creationId="{00000000-0000-0000-0000-000000000000}"/>
          </ac:spMkLst>
        </pc:spChg>
        <pc:spChg chg="mod">
          <ac:chgData name="Nguyễn Hải" userId="5bc599633d5e09a7" providerId="Windows Live" clId="Web-{A02D59C2-5D4B-4339-B403-E870E551EB94}" dt="2022-08-14T02:31:51.117" v="1" actId="1076"/>
          <ac:spMkLst>
            <pc:docMk/>
            <pc:sldMk cId="0" sldId="286"/>
            <ac:spMk id="15" creationId="{00000000-0000-0000-0000-000000000000}"/>
          </ac:spMkLst>
        </pc:spChg>
      </pc:sldChg>
      <pc:sldChg chg="delSp">
        <pc:chgData name="Nguyễn Hải" userId="5bc599633d5e09a7" providerId="Windows Live" clId="Web-{A02D59C2-5D4B-4339-B403-E870E551EB94}" dt="2022-08-14T02:32:38.900" v="7"/>
        <pc:sldMkLst>
          <pc:docMk/>
          <pc:sldMk cId="0" sldId="317"/>
        </pc:sldMkLst>
        <pc:spChg chg="del">
          <ac:chgData name="Nguyễn Hải" userId="5bc599633d5e09a7" providerId="Windows Live" clId="Web-{A02D59C2-5D4B-4339-B403-E870E551EB94}" dt="2022-08-14T02:32:38.900" v="7"/>
          <ac:spMkLst>
            <pc:docMk/>
            <pc:sldMk cId="0" sldId="317"/>
            <ac:spMk id="7" creationId="{00000000-0000-0000-0000-000000000000}"/>
          </ac:spMkLst>
        </pc:spChg>
      </pc:sldChg>
      <pc:sldChg chg="delSp modSp del">
        <pc:chgData name="Nguyễn Hải" userId="5bc599633d5e09a7" providerId="Windows Live" clId="Web-{A02D59C2-5D4B-4339-B403-E870E551EB94}" dt="2022-08-14T02:35:32.891" v="39"/>
        <pc:sldMkLst>
          <pc:docMk/>
          <pc:sldMk cId="0" sldId="336"/>
        </pc:sldMkLst>
        <pc:spChg chg="del mod">
          <ac:chgData name="Nguyễn Hải" userId="5bc599633d5e09a7" providerId="Windows Live" clId="Web-{A02D59C2-5D4B-4339-B403-E870E551EB94}" dt="2022-08-14T02:33:21.933" v="15"/>
          <ac:spMkLst>
            <pc:docMk/>
            <pc:sldMk cId="0" sldId="336"/>
            <ac:spMk id="7" creationId="{00000000-0000-0000-0000-000000000000}"/>
          </ac:spMkLst>
        </pc:spChg>
      </pc:sldChg>
      <pc:sldChg chg="delSp del">
        <pc:chgData name="Nguyễn Hải" userId="5bc599633d5e09a7" providerId="Windows Live" clId="Web-{A02D59C2-5D4B-4339-B403-E870E551EB94}" dt="2022-08-14T02:35:35.078" v="40"/>
        <pc:sldMkLst>
          <pc:docMk/>
          <pc:sldMk cId="0" sldId="337"/>
        </pc:sldMkLst>
        <pc:spChg chg="del">
          <ac:chgData name="Nguyễn Hải" userId="5bc599633d5e09a7" providerId="Windows Live" clId="Web-{A02D59C2-5D4B-4339-B403-E870E551EB94}" dt="2022-08-14T02:33:27.808" v="16"/>
          <ac:spMkLst>
            <pc:docMk/>
            <pc:sldMk cId="0" sldId="337"/>
            <ac:spMk id="7" creationId="{00000000-0000-0000-0000-000000000000}"/>
          </ac:spMkLst>
        </pc:spChg>
      </pc:sldChg>
      <pc:sldChg chg="delSp modSp">
        <pc:chgData name="Nguyễn Hải" userId="5bc599633d5e09a7" providerId="Windows Live" clId="Web-{A02D59C2-5D4B-4339-B403-E870E551EB94}" dt="2022-08-14T02:35:21.031" v="38" actId="20577"/>
        <pc:sldMkLst>
          <pc:docMk/>
          <pc:sldMk cId="0" sldId="362"/>
        </pc:sldMkLst>
        <pc:spChg chg="del mod">
          <ac:chgData name="Nguyễn Hải" userId="5bc599633d5e09a7" providerId="Windows Live" clId="Web-{A02D59C2-5D4B-4339-B403-E870E551EB94}" dt="2022-08-14T02:34:42.545" v="30"/>
          <ac:spMkLst>
            <pc:docMk/>
            <pc:sldMk cId="0" sldId="362"/>
            <ac:spMk id="2" creationId="{00000000-0000-0000-0000-000000000000}"/>
          </ac:spMkLst>
        </pc:spChg>
        <pc:spChg chg="del">
          <ac:chgData name="Nguyễn Hải" userId="5bc599633d5e09a7" providerId="Windows Live" clId="Web-{A02D59C2-5D4B-4339-B403-E870E551EB94}" dt="2022-08-14T02:34:59.624" v="32"/>
          <ac:spMkLst>
            <pc:docMk/>
            <pc:sldMk cId="0" sldId="362"/>
            <ac:spMk id="3" creationId="{00000000-0000-0000-0000-000000000000}"/>
          </ac:spMkLst>
        </pc:spChg>
        <pc:spChg chg="del">
          <ac:chgData name="Nguyễn Hải" userId="5bc599633d5e09a7" providerId="Windows Live" clId="Web-{A02D59C2-5D4B-4339-B403-E870E551EB94}" dt="2022-08-14T02:34:47.217" v="31"/>
          <ac:spMkLst>
            <pc:docMk/>
            <pc:sldMk cId="0" sldId="362"/>
            <ac:spMk id="4" creationId="{00000000-0000-0000-0000-000000000000}"/>
          </ac:spMkLst>
        </pc:spChg>
        <pc:spChg chg="mod">
          <ac:chgData name="Nguyễn Hải" userId="5bc599633d5e09a7" providerId="Windows Live" clId="Web-{A02D59C2-5D4B-4339-B403-E870E551EB94}" dt="2022-08-14T02:35:06.812" v="33" actId="1076"/>
          <ac:spMkLst>
            <pc:docMk/>
            <pc:sldMk cId="0" sldId="362"/>
            <ac:spMk id="5" creationId="{00000000-0000-0000-0000-000000000000}"/>
          </ac:spMkLst>
        </pc:spChg>
        <pc:spChg chg="mod">
          <ac:chgData name="Nguyễn Hải" userId="5bc599633d5e09a7" providerId="Windows Live" clId="Web-{A02D59C2-5D4B-4339-B403-E870E551EB94}" dt="2022-08-14T02:35:21.031" v="38" actId="20577"/>
          <ac:spMkLst>
            <pc:docMk/>
            <pc:sldMk cId="0" sldId="362"/>
            <ac:spMk id="7" creationId="{00000000-0000-0000-0000-000000000000}"/>
          </ac:spMkLst>
        </pc:spChg>
        <pc:spChg chg="del">
          <ac:chgData name="Nguyễn Hải" userId="5bc599633d5e09a7" providerId="Windows Live" clId="Web-{A02D59C2-5D4B-4339-B403-E870E551EB94}" dt="2022-08-14T02:34:00.669" v="26"/>
          <ac:spMkLst>
            <pc:docMk/>
            <pc:sldMk cId="0" sldId="362"/>
            <ac:spMk id="13" creationId="{00000000-0000-0000-0000-000000000000}"/>
          </ac:spMkLst>
        </pc:spChg>
        <pc:spChg chg="mod">
          <ac:chgData name="Nguyễn Hải" userId="5bc599633d5e09a7" providerId="Windows Live" clId="Web-{A02D59C2-5D4B-4339-B403-E870E551EB94}" dt="2022-08-14T02:33:50.840" v="25" actId="20577"/>
          <ac:spMkLst>
            <pc:docMk/>
            <pc:sldMk cId="0" sldId="362"/>
            <ac:spMk id="18" creationId="{00000000-0000-0000-0000-000000000000}"/>
          </ac:spMkLst>
        </pc:spChg>
      </pc:sldChg>
      <pc:sldChg chg="delSp">
        <pc:chgData name="Nguyễn Hải" userId="5bc599633d5e09a7" providerId="Windows Live" clId="Web-{A02D59C2-5D4B-4339-B403-E870E551EB94}" dt="2022-08-14T02:32:07.665" v="2"/>
        <pc:sldMkLst>
          <pc:docMk/>
          <pc:sldMk cId="2069600701" sldId="363"/>
        </pc:sldMkLst>
        <pc:spChg chg="del">
          <ac:chgData name="Nguyễn Hải" userId="5bc599633d5e09a7" providerId="Windows Live" clId="Web-{A02D59C2-5D4B-4339-B403-E870E551EB94}" dt="2022-08-14T02:32:07.665" v="2"/>
          <ac:spMkLst>
            <pc:docMk/>
            <pc:sldMk cId="2069600701" sldId="363"/>
            <ac:spMk id="7" creationId="{00000000-0000-0000-0000-000000000000}"/>
          </ac:spMkLst>
        </pc:spChg>
      </pc:sldChg>
      <pc:sldChg chg="delSp">
        <pc:chgData name="Nguyễn Hải" userId="5bc599633d5e09a7" providerId="Windows Live" clId="Web-{A02D59C2-5D4B-4339-B403-E870E551EB94}" dt="2022-08-14T02:32:34.056" v="6"/>
        <pc:sldMkLst>
          <pc:docMk/>
          <pc:sldMk cId="416134616" sldId="364"/>
        </pc:sldMkLst>
        <pc:spChg chg="del">
          <ac:chgData name="Nguyễn Hải" userId="5bc599633d5e09a7" providerId="Windows Live" clId="Web-{A02D59C2-5D4B-4339-B403-E870E551EB94}" dt="2022-08-14T02:32:34.056" v="6"/>
          <ac:spMkLst>
            <pc:docMk/>
            <pc:sldMk cId="416134616" sldId="364"/>
            <ac:spMk id="7" creationId="{00000000-0000-0000-0000-000000000000}"/>
          </ac:spMkLst>
        </pc:spChg>
      </pc:sldChg>
      <pc:sldChg chg="delSp">
        <pc:chgData name="Nguyễn Hải" userId="5bc599633d5e09a7" providerId="Windows Live" clId="Web-{A02D59C2-5D4B-4339-B403-E870E551EB94}" dt="2022-08-14T02:32:44.603" v="8"/>
        <pc:sldMkLst>
          <pc:docMk/>
          <pc:sldMk cId="2595869642" sldId="365"/>
        </pc:sldMkLst>
        <pc:spChg chg="del">
          <ac:chgData name="Nguyễn Hải" userId="5bc599633d5e09a7" providerId="Windows Live" clId="Web-{A02D59C2-5D4B-4339-B403-E870E551EB94}" dt="2022-08-14T02:32:44.603" v="8"/>
          <ac:spMkLst>
            <pc:docMk/>
            <pc:sldMk cId="2595869642" sldId="365"/>
            <ac:spMk id="7" creationId="{00000000-0000-0000-0000-000000000000}"/>
          </ac:spMkLst>
        </pc:spChg>
      </pc:sldChg>
      <pc:sldChg chg="delSp modSp">
        <pc:chgData name="Nguyễn Hải" userId="5bc599633d5e09a7" providerId="Windows Live" clId="Web-{A02D59C2-5D4B-4339-B403-E870E551EB94}" dt="2022-08-14T02:32:50.963" v="10"/>
        <pc:sldMkLst>
          <pc:docMk/>
          <pc:sldMk cId="3993901371" sldId="366"/>
        </pc:sldMkLst>
        <pc:spChg chg="del mod">
          <ac:chgData name="Nguyễn Hải" userId="5bc599633d5e09a7" providerId="Windows Live" clId="Web-{A02D59C2-5D4B-4339-B403-E870E551EB94}" dt="2022-08-14T02:32:50.963" v="10"/>
          <ac:spMkLst>
            <pc:docMk/>
            <pc:sldMk cId="3993901371" sldId="366"/>
            <ac:spMk id="7" creationId="{00000000-0000-0000-0000-000000000000}"/>
          </ac:spMkLst>
        </pc:spChg>
      </pc:sldChg>
      <pc:sldChg chg="delSp">
        <pc:chgData name="Nguyễn Hải" userId="5bc599633d5e09a7" providerId="Windows Live" clId="Web-{A02D59C2-5D4B-4339-B403-E870E551EB94}" dt="2022-08-14T02:32:58.229" v="11"/>
        <pc:sldMkLst>
          <pc:docMk/>
          <pc:sldMk cId="2586183391" sldId="367"/>
        </pc:sldMkLst>
        <pc:spChg chg="del">
          <ac:chgData name="Nguyễn Hải" userId="5bc599633d5e09a7" providerId="Windows Live" clId="Web-{A02D59C2-5D4B-4339-B403-E870E551EB94}" dt="2022-08-14T02:32:58.229" v="11"/>
          <ac:spMkLst>
            <pc:docMk/>
            <pc:sldMk cId="2586183391" sldId="367"/>
            <ac:spMk id="7" creationId="{00000000-0000-0000-0000-000000000000}"/>
          </ac:spMkLst>
        </pc:spChg>
      </pc:sldChg>
      <pc:sldChg chg="delSp">
        <pc:chgData name="Nguyễn Hải" userId="5bc599633d5e09a7" providerId="Windows Live" clId="Web-{A02D59C2-5D4B-4339-B403-E870E551EB94}" dt="2022-08-14T02:33:03.339" v="12"/>
        <pc:sldMkLst>
          <pc:docMk/>
          <pc:sldMk cId="3148138951" sldId="368"/>
        </pc:sldMkLst>
        <pc:spChg chg="del">
          <ac:chgData name="Nguyễn Hải" userId="5bc599633d5e09a7" providerId="Windows Live" clId="Web-{A02D59C2-5D4B-4339-B403-E870E551EB94}" dt="2022-08-14T02:33:03.339" v="12"/>
          <ac:spMkLst>
            <pc:docMk/>
            <pc:sldMk cId="3148138951" sldId="368"/>
            <ac:spMk id="7" creationId="{00000000-0000-0000-0000-000000000000}"/>
          </ac:spMkLst>
        </pc:spChg>
      </pc:sldChg>
    </pc:docChg>
  </pc:docChgLst>
  <pc:docChgLst>
    <pc:chgData name="Nguyễn Hải" userId="5bc599633d5e09a7" providerId="Windows Live" clId="Web-{84967F99-395A-424A-91B6-BC607EF60A70}"/>
    <pc:docChg chg="delSld modSld sldOrd">
      <pc:chgData name="Nguyễn Hải" userId="5bc599633d5e09a7" providerId="Windows Live" clId="Web-{84967F99-395A-424A-91B6-BC607EF60A70}" dt="2022-08-14T04:12:14.791" v="133" actId="1076"/>
      <pc:docMkLst>
        <pc:docMk/>
      </pc:docMkLst>
      <pc:sldChg chg="addSp delSp modSp">
        <pc:chgData name="Nguyễn Hải" userId="5bc599633d5e09a7" providerId="Windows Live" clId="Web-{84967F99-395A-424A-91B6-BC607EF60A70}" dt="2022-08-14T04:08:57.161" v="116" actId="14100"/>
        <pc:sldMkLst>
          <pc:docMk/>
          <pc:sldMk cId="0" sldId="325"/>
        </pc:sldMkLst>
        <pc:spChg chg="mod">
          <ac:chgData name="Nguyễn Hải" userId="5bc599633d5e09a7" providerId="Windows Live" clId="Web-{84967F99-395A-424A-91B6-BC607EF60A70}" dt="2022-08-14T03:05:14.816" v="18" actId="20577"/>
          <ac:spMkLst>
            <pc:docMk/>
            <pc:sldMk cId="0" sldId="325"/>
            <ac:spMk id="2" creationId="{00000000-0000-0000-0000-000000000000}"/>
          </ac:spMkLst>
        </pc:spChg>
        <pc:spChg chg="add del mod">
          <ac:chgData name="Nguyễn Hải" userId="5bc599633d5e09a7" providerId="Windows Live" clId="Web-{84967F99-395A-424A-91B6-BC607EF60A70}" dt="2022-08-14T03:03:43.125" v="1"/>
          <ac:spMkLst>
            <pc:docMk/>
            <pc:sldMk cId="0" sldId="325"/>
            <ac:spMk id="4" creationId="{289C168F-1189-EBF4-9EE8-A3CDB0752A5D}"/>
          </ac:spMkLst>
        </pc:spChg>
        <pc:spChg chg="add del mod">
          <ac:chgData name="Nguyễn Hải" userId="5bc599633d5e09a7" providerId="Windows Live" clId="Web-{84967F99-395A-424A-91B6-BC607EF60A70}" dt="2022-08-14T04:08:51.724" v="115"/>
          <ac:spMkLst>
            <pc:docMk/>
            <pc:sldMk cId="0" sldId="325"/>
            <ac:spMk id="4" creationId="{3D953000-6C0A-ACEA-BD6C-0BFE44676BD4}"/>
          </ac:spMkLst>
        </pc:spChg>
        <pc:picChg chg="add del mod ord">
          <ac:chgData name="Nguyễn Hải" userId="5bc599633d5e09a7" providerId="Windows Live" clId="Web-{84967F99-395A-424A-91B6-BC607EF60A70}" dt="2022-08-14T04:08:49.270" v="114"/>
          <ac:picMkLst>
            <pc:docMk/>
            <pc:sldMk cId="0" sldId="325"/>
            <ac:picMk id="5" creationId="{0DDCFCD5-6A90-2D1C-4509-517D1483AA66}"/>
          </ac:picMkLst>
        </pc:picChg>
        <pc:picChg chg="add mod ord">
          <ac:chgData name="Nguyễn Hải" userId="5bc599633d5e09a7" providerId="Windows Live" clId="Web-{84967F99-395A-424A-91B6-BC607EF60A70}" dt="2022-08-14T04:08:57.161" v="116" actId="14100"/>
          <ac:picMkLst>
            <pc:docMk/>
            <pc:sldMk cId="0" sldId="325"/>
            <ac:picMk id="6" creationId="{C229D60C-9F3F-B557-3B5A-8F582E5BB48F}"/>
          </ac:picMkLst>
        </pc:picChg>
        <pc:picChg chg="del">
          <ac:chgData name="Nguyễn Hải" userId="5bc599633d5e09a7" providerId="Windows Live" clId="Web-{84967F99-395A-424A-91B6-BC607EF60A70}" dt="2022-08-14T03:03:39.797" v="0"/>
          <ac:picMkLst>
            <pc:docMk/>
            <pc:sldMk cId="0" sldId="325"/>
            <ac:picMk id="12" creationId="{00000000-0000-0000-0000-000000000000}"/>
          </ac:picMkLst>
        </pc:picChg>
      </pc:sldChg>
      <pc:sldChg chg="addSp delSp modSp">
        <pc:chgData name="Nguyễn Hải" userId="5bc599633d5e09a7" providerId="Windows Live" clId="Web-{84967F99-395A-424A-91B6-BC607EF60A70}" dt="2022-08-14T03:06:05.240" v="30" actId="1076"/>
        <pc:sldMkLst>
          <pc:docMk/>
          <pc:sldMk cId="0" sldId="326"/>
        </pc:sldMkLst>
        <pc:spChg chg="mod">
          <ac:chgData name="Nguyễn Hải" userId="5bc599633d5e09a7" providerId="Windows Live" clId="Web-{84967F99-395A-424A-91B6-BC607EF60A70}" dt="2022-08-14T03:05:37.457" v="25" actId="20577"/>
          <ac:spMkLst>
            <pc:docMk/>
            <pc:sldMk cId="0" sldId="326"/>
            <ac:spMk id="2" creationId="{00000000-0000-0000-0000-000000000000}"/>
          </ac:spMkLst>
        </pc:spChg>
        <pc:spChg chg="add del mod">
          <ac:chgData name="Nguyễn Hải" userId="5bc599633d5e09a7" providerId="Windows Live" clId="Web-{84967F99-395A-424A-91B6-BC607EF60A70}" dt="2022-08-14T03:05:50.505" v="27"/>
          <ac:spMkLst>
            <pc:docMk/>
            <pc:sldMk cId="0" sldId="326"/>
            <ac:spMk id="4" creationId="{64E9251D-88E3-46BF-8E0F-286CD4BD221B}"/>
          </ac:spMkLst>
        </pc:spChg>
        <pc:picChg chg="add mod ord">
          <ac:chgData name="Nguyễn Hải" userId="5bc599633d5e09a7" providerId="Windows Live" clId="Web-{84967F99-395A-424A-91B6-BC607EF60A70}" dt="2022-08-14T03:06:05.240" v="30" actId="1076"/>
          <ac:picMkLst>
            <pc:docMk/>
            <pc:sldMk cId="0" sldId="326"/>
            <ac:picMk id="5" creationId="{BCEA5638-1ED4-A2B5-71AB-B3D5CE9BF1C6}"/>
          </ac:picMkLst>
        </pc:picChg>
        <pc:picChg chg="del">
          <ac:chgData name="Nguyễn Hải" userId="5bc599633d5e09a7" providerId="Windows Live" clId="Web-{84967F99-395A-424A-91B6-BC607EF60A70}" dt="2022-08-14T03:05:39.411" v="26"/>
          <ac:picMkLst>
            <pc:docMk/>
            <pc:sldMk cId="0" sldId="326"/>
            <ac:picMk id="7" creationId="{00000000-0000-0000-0000-000000000000}"/>
          </ac:picMkLst>
        </pc:picChg>
      </pc:sldChg>
      <pc:sldChg chg="del">
        <pc:chgData name="Nguyễn Hải" userId="5bc599633d5e09a7" providerId="Windows Live" clId="Web-{84967F99-395A-424A-91B6-BC607EF60A70}" dt="2022-08-14T04:00:19.836" v="46"/>
        <pc:sldMkLst>
          <pc:docMk/>
          <pc:sldMk cId="0" sldId="327"/>
        </pc:sldMkLst>
      </pc:sldChg>
      <pc:sldChg chg="del">
        <pc:chgData name="Nguyễn Hải" userId="5bc599633d5e09a7" providerId="Windows Live" clId="Web-{84967F99-395A-424A-91B6-BC607EF60A70}" dt="2022-08-14T04:00:30.321" v="47"/>
        <pc:sldMkLst>
          <pc:docMk/>
          <pc:sldMk cId="0" sldId="328"/>
        </pc:sldMkLst>
      </pc:sldChg>
      <pc:sldChg chg="del">
        <pc:chgData name="Nguyễn Hải" userId="5bc599633d5e09a7" providerId="Windows Live" clId="Web-{84967F99-395A-424A-91B6-BC607EF60A70}" dt="2022-08-14T04:00:37.384" v="48"/>
        <pc:sldMkLst>
          <pc:docMk/>
          <pc:sldMk cId="0" sldId="330"/>
        </pc:sldMkLst>
      </pc:sldChg>
      <pc:sldChg chg="del">
        <pc:chgData name="Nguyễn Hải" userId="5bc599633d5e09a7" providerId="Windows Live" clId="Web-{84967F99-395A-424A-91B6-BC607EF60A70}" dt="2022-08-14T04:00:45.274" v="50"/>
        <pc:sldMkLst>
          <pc:docMk/>
          <pc:sldMk cId="0" sldId="332"/>
        </pc:sldMkLst>
      </pc:sldChg>
      <pc:sldChg chg="del">
        <pc:chgData name="Nguyễn Hải" userId="5bc599633d5e09a7" providerId="Windows Live" clId="Web-{84967F99-395A-424A-91B6-BC607EF60A70}" dt="2022-08-14T04:00:48.790" v="51"/>
        <pc:sldMkLst>
          <pc:docMk/>
          <pc:sldMk cId="0" sldId="333"/>
        </pc:sldMkLst>
      </pc:sldChg>
      <pc:sldChg chg="addSp delSp modSp ord">
        <pc:chgData name="Nguyễn Hải" userId="5bc599633d5e09a7" providerId="Windows Live" clId="Web-{84967F99-395A-424A-91B6-BC607EF60A70}" dt="2022-08-14T04:04:41.155" v="113"/>
        <pc:sldMkLst>
          <pc:docMk/>
          <pc:sldMk cId="0" sldId="334"/>
        </pc:sldMkLst>
        <pc:spChg chg="mod">
          <ac:chgData name="Nguyễn Hải" userId="5bc599633d5e09a7" providerId="Windows Live" clId="Web-{84967F99-395A-424A-91B6-BC607EF60A70}" dt="2022-08-14T04:00:03.805" v="45" actId="20577"/>
          <ac:spMkLst>
            <pc:docMk/>
            <pc:sldMk cId="0" sldId="334"/>
            <ac:spMk id="2" creationId="{00000000-0000-0000-0000-000000000000}"/>
          </ac:spMkLst>
        </pc:spChg>
        <pc:spChg chg="add del mod">
          <ac:chgData name="Nguyễn Hải" userId="5bc599633d5e09a7" providerId="Windows Live" clId="Web-{84967F99-395A-424A-91B6-BC607EF60A70}" dt="2022-08-14T03:59:11.444" v="33"/>
          <ac:spMkLst>
            <pc:docMk/>
            <pc:sldMk cId="0" sldId="334"/>
            <ac:spMk id="6" creationId="{D815B866-EBCD-1E64-3243-7957C59B5EC4}"/>
          </ac:spMkLst>
        </pc:spChg>
        <pc:picChg chg="add mod">
          <ac:chgData name="Nguyễn Hải" userId="5bc599633d5e09a7" providerId="Windows Live" clId="Web-{84967F99-395A-424A-91B6-BC607EF60A70}" dt="2022-08-14T03:59:50.789" v="39" actId="1076"/>
          <ac:picMkLst>
            <pc:docMk/>
            <pc:sldMk cId="0" sldId="334"/>
            <ac:picMk id="3" creationId="{208F8246-71EA-8A0C-65BA-3BFDF57D7C96}"/>
          </ac:picMkLst>
        </pc:picChg>
        <pc:picChg chg="del">
          <ac:chgData name="Nguyễn Hải" userId="5bc599633d5e09a7" providerId="Windows Live" clId="Web-{84967F99-395A-424A-91B6-BC607EF60A70}" dt="2022-08-14T03:59:03.991" v="32"/>
          <ac:picMkLst>
            <pc:docMk/>
            <pc:sldMk cId="0" sldId="334"/>
            <ac:picMk id="4" creationId="{00000000-0000-0000-0000-000000000000}"/>
          </ac:picMkLst>
        </pc:picChg>
      </pc:sldChg>
      <pc:sldChg chg="del">
        <pc:chgData name="Nguyễn Hải" userId="5bc599633d5e09a7" providerId="Windows Live" clId="Web-{84967F99-395A-424A-91B6-BC607EF60A70}" dt="2022-08-14T04:00:52.509" v="52"/>
        <pc:sldMkLst>
          <pc:docMk/>
          <pc:sldMk cId="0" sldId="353"/>
        </pc:sldMkLst>
      </pc:sldChg>
      <pc:sldChg chg="del">
        <pc:chgData name="Nguyễn Hải" userId="5bc599633d5e09a7" providerId="Windows Live" clId="Web-{84967F99-395A-424A-91B6-BC607EF60A70}" dt="2022-08-14T04:00:41.415" v="49"/>
        <pc:sldMkLst>
          <pc:docMk/>
          <pc:sldMk cId="0" sldId="354"/>
        </pc:sldMkLst>
      </pc:sldChg>
      <pc:sldChg chg="modSp">
        <pc:chgData name="Nguyễn Hải" userId="5bc599633d5e09a7" providerId="Windows Live" clId="Web-{84967F99-395A-424A-91B6-BC607EF60A70}" dt="2022-08-14T04:12:14.791" v="133" actId="1076"/>
        <pc:sldMkLst>
          <pc:docMk/>
          <pc:sldMk cId="2069600701" sldId="363"/>
        </pc:sldMkLst>
        <pc:spChg chg="mod">
          <ac:chgData name="Nguyễn Hải" userId="5bc599633d5e09a7" providerId="Windows Live" clId="Web-{84967F99-395A-424A-91B6-BC607EF60A70}" dt="2022-08-14T04:12:14.791" v="133" actId="1076"/>
          <ac:spMkLst>
            <pc:docMk/>
            <pc:sldMk cId="2069600701" sldId="363"/>
            <ac:spMk id="6" creationId="{00000000-0000-0000-0000-000000000000}"/>
          </ac:spMkLst>
        </pc:spChg>
      </pc:sldChg>
    </pc:docChg>
  </pc:docChgLst>
  <pc:docChgLst>
    <pc:chgData name="Nguyễn Hải" userId="5bc599633d5e09a7" providerId="Windows Live" clId="Web-{93E381A2-E397-4AAA-A300-8BBE1766BFCA}"/>
    <pc:docChg chg="modSld">
      <pc:chgData name="Nguyễn Hải" userId="5bc599633d5e09a7" providerId="Windows Live" clId="Web-{93E381A2-E397-4AAA-A300-8BBE1766BFCA}" dt="2022-08-13T14:44:26.825" v="5" actId="1076"/>
      <pc:docMkLst>
        <pc:docMk/>
      </pc:docMkLst>
      <pc:sldChg chg="modSp">
        <pc:chgData name="Nguyễn Hải" userId="5bc599633d5e09a7" providerId="Windows Live" clId="Web-{93E381A2-E397-4AAA-A300-8BBE1766BFCA}" dt="2022-08-13T14:43:55.918" v="2" actId="1076"/>
        <pc:sldMkLst>
          <pc:docMk/>
          <pc:sldMk cId="416134616" sldId="364"/>
        </pc:sldMkLst>
        <pc:picChg chg="mod">
          <ac:chgData name="Nguyễn Hải" userId="5bc599633d5e09a7" providerId="Windows Live" clId="Web-{93E381A2-E397-4AAA-A300-8BBE1766BFCA}" dt="2022-08-13T14:43:55.918" v="2" actId="1076"/>
          <ac:picMkLst>
            <pc:docMk/>
            <pc:sldMk cId="416134616" sldId="364"/>
            <ac:picMk id="6" creationId="{88D17A57-D363-64CE-91B5-FBA28225FA1C}"/>
          </ac:picMkLst>
        </pc:picChg>
      </pc:sldChg>
      <pc:sldChg chg="modSp">
        <pc:chgData name="Nguyễn Hải" userId="5bc599633d5e09a7" providerId="Windows Live" clId="Web-{93E381A2-E397-4AAA-A300-8BBE1766BFCA}" dt="2022-08-13T14:44:26.825" v="5" actId="1076"/>
        <pc:sldMkLst>
          <pc:docMk/>
          <pc:sldMk cId="2595869642" sldId="365"/>
        </pc:sldMkLst>
        <pc:picChg chg="mod">
          <ac:chgData name="Nguyễn Hải" userId="5bc599633d5e09a7" providerId="Windows Live" clId="Web-{93E381A2-E397-4AAA-A300-8BBE1766BFCA}" dt="2022-08-13T14:44:26.825" v="5" actId="1076"/>
          <ac:picMkLst>
            <pc:docMk/>
            <pc:sldMk cId="2595869642" sldId="365"/>
            <ac:picMk id="5" creationId="{9426C7C1-A458-44E9-B26B-80B3C195BD29}"/>
          </ac:picMkLst>
        </pc:picChg>
      </pc:sldChg>
    </pc:docChg>
  </pc:docChgLst>
  <pc:docChgLst>
    <pc:chgData name="Nguyễn Hải" userId="5bc599633d5e09a7" providerId="Windows Live" clId="Web-{F07B5130-767A-4689-9AB0-76C63CB50099}"/>
    <pc:docChg chg="addSld delSld modSld sldOrd">
      <pc:chgData name="Nguyễn Hải" userId="5bc599633d5e09a7" providerId="Windows Live" clId="Web-{F07B5130-767A-4689-9AB0-76C63CB50099}" dt="2022-08-13T14:32:05.278" v="669"/>
      <pc:docMkLst>
        <pc:docMk/>
      </pc:docMkLst>
      <pc:sldChg chg="addSp delSp modSp">
        <pc:chgData name="Nguyễn Hải" userId="5bc599633d5e09a7" providerId="Windows Live" clId="Web-{F07B5130-767A-4689-9AB0-76C63CB50099}" dt="2022-08-13T13:31:27.730" v="214" actId="1076"/>
        <pc:sldMkLst>
          <pc:docMk/>
          <pc:sldMk cId="0" sldId="261"/>
        </pc:sldMkLst>
        <pc:spChg chg="add">
          <ac:chgData name="Nguyễn Hải" userId="5bc599633d5e09a7" providerId="Windows Live" clId="Web-{F07B5130-767A-4689-9AB0-76C63CB50099}" dt="2022-08-13T13:25:21.526" v="163"/>
          <ac:spMkLst>
            <pc:docMk/>
            <pc:sldMk cId="0" sldId="261"/>
            <ac:spMk id="2" creationId="{3F9554DB-1754-D9C1-56D0-2BCA8B8F682F}"/>
          </ac:spMkLst>
        </pc:spChg>
        <pc:spChg chg="mod">
          <ac:chgData name="Nguyễn Hải" userId="5bc599633d5e09a7" providerId="Windows Live" clId="Web-{F07B5130-767A-4689-9AB0-76C63CB50099}" dt="2022-08-13T13:29:33.352" v="190" actId="20577"/>
          <ac:spMkLst>
            <pc:docMk/>
            <pc:sldMk cId="0" sldId="261"/>
            <ac:spMk id="4" creationId="{00000000-0000-0000-0000-000000000000}"/>
          </ac:spMkLst>
        </pc:spChg>
        <pc:spChg chg="mod">
          <ac:chgData name="Nguyễn Hải" userId="5bc599633d5e09a7" providerId="Windows Live" clId="Web-{F07B5130-767A-4689-9AB0-76C63CB50099}" dt="2022-08-13T13:31:27.730" v="214" actId="1076"/>
          <ac:spMkLst>
            <pc:docMk/>
            <pc:sldMk cId="0" sldId="261"/>
            <ac:spMk id="6" creationId="{00000000-0000-0000-0000-000000000000}"/>
          </ac:spMkLst>
        </pc:spChg>
        <pc:spChg chg="del">
          <ac:chgData name="Nguyễn Hải" userId="5bc599633d5e09a7" providerId="Windows Live" clId="Web-{F07B5130-767A-4689-9AB0-76C63CB50099}" dt="2022-08-13T13:25:19.995" v="162"/>
          <ac:spMkLst>
            <pc:docMk/>
            <pc:sldMk cId="0" sldId="261"/>
            <ac:spMk id="19" creationId="{00000000-0000-0000-0000-000000000000}"/>
          </ac:spMkLst>
        </pc:spChg>
      </pc:sldChg>
      <pc:sldChg chg="addSp delSp modSp">
        <pc:chgData name="Nguyễn Hải" userId="5bc599633d5e09a7" providerId="Windows Live" clId="Web-{F07B5130-767A-4689-9AB0-76C63CB50099}" dt="2022-08-13T13:32:08.966" v="218" actId="14100"/>
        <pc:sldMkLst>
          <pc:docMk/>
          <pc:sldMk cId="0" sldId="262"/>
        </pc:sldMkLst>
        <pc:spChg chg="mod">
          <ac:chgData name="Nguyễn Hải" userId="5bc599633d5e09a7" providerId="Windows Live" clId="Web-{F07B5130-767A-4689-9AB0-76C63CB50099}" dt="2022-08-13T13:32:00.606" v="217" actId="20577"/>
          <ac:spMkLst>
            <pc:docMk/>
            <pc:sldMk cId="0" sldId="262"/>
            <ac:spMk id="2" creationId="{00000000-0000-0000-0000-000000000000}"/>
          </ac:spMkLst>
        </pc:spChg>
        <pc:spChg chg="add del">
          <ac:chgData name="Nguyễn Hải" userId="5bc599633d5e09a7" providerId="Windows Live" clId="Web-{F07B5130-767A-4689-9AB0-76C63CB50099}" dt="2022-08-13T13:24:52.604" v="152"/>
          <ac:spMkLst>
            <pc:docMk/>
            <pc:sldMk cId="0" sldId="262"/>
            <ac:spMk id="6" creationId="{665E781B-C16E-CFC6-0986-B24D497E9201}"/>
          </ac:spMkLst>
        </pc:spChg>
        <pc:spChg chg="add">
          <ac:chgData name="Nguyễn Hải" userId="5bc599633d5e09a7" providerId="Windows Live" clId="Web-{F07B5130-767A-4689-9AB0-76C63CB50099}" dt="2022-08-13T13:25:28.339" v="167"/>
          <ac:spMkLst>
            <pc:docMk/>
            <pc:sldMk cId="0" sldId="262"/>
            <ac:spMk id="10" creationId="{3F9554DB-1754-D9C1-56D0-2BCA8B8F682F}"/>
          </ac:spMkLst>
        </pc:spChg>
        <pc:spChg chg="del mod">
          <ac:chgData name="Nguyễn Hải" userId="5bc599633d5e09a7" providerId="Windows Live" clId="Web-{F07B5130-767A-4689-9AB0-76C63CB50099}" dt="2022-08-13T13:25:27.652" v="166"/>
          <ac:spMkLst>
            <pc:docMk/>
            <pc:sldMk cId="0" sldId="262"/>
            <ac:spMk id="19" creationId="{00000000-0000-0000-0000-000000000000}"/>
          </ac:spMkLst>
        </pc:spChg>
        <pc:cxnChg chg="mod">
          <ac:chgData name="Nguyễn Hải" userId="5bc599633d5e09a7" providerId="Windows Live" clId="Web-{F07B5130-767A-4689-9AB0-76C63CB50099}" dt="2022-08-13T13:32:08.966" v="218" actId="14100"/>
          <ac:cxnSpMkLst>
            <pc:docMk/>
            <pc:sldMk cId="0" sldId="262"/>
            <ac:cxnSpMk id="4" creationId="{00000000-0000-0000-0000-000000000000}"/>
          </ac:cxnSpMkLst>
        </pc:cxnChg>
      </pc:sldChg>
      <pc:sldChg chg="addSp delSp modSp ord">
        <pc:chgData name="Nguyễn Hải" userId="5bc599633d5e09a7" providerId="Windows Live" clId="Web-{F07B5130-767A-4689-9AB0-76C63CB50099}" dt="2022-08-13T14:31:52.808" v="666" actId="1076"/>
        <pc:sldMkLst>
          <pc:docMk/>
          <pc:sldMk cId="0" sldId="264"/>
        </pc:sldMkLst>
        <pc:spChg chg="add">
          <ac:chgData name="Nguyễn Hải" userId="5bc599633d5e09a7" providerId="Windows Live" clId="Web-{F07B5130-767A-4689-9AB0-76C63CB50099}" dt="2022-08-13T13:25:53.277" v="173"/>
          <ac:spMkLst>
            <pc:docMk/>
            <pc:sldMk cId="0" sldId="264"/>
            <ac:spMk id="4" creationId="{3F9554DB-1754-D9C1-56D0-2BCA8B8F682F}"/>
          </ac:spMkLst>
        </pc:spChg>
        <pc:spChg chg="del">
          <ac:chgData name="Nguyễn Hải" userId="5bc599633d5e09a7" providerId="Windows Live" clId="Web-{F07B5130-767A-4689-9AB0-76C63CB50099}" dt="2022-08-13T14:27:06.262" v="628"/>
          <ac:spMkLst>
            <pc:docMk/>
            <pc:sldMk cId="0" sldId="264"/>
            <ac:spMk id="12" creationId="{00000000-0000-0000-0000-000000000000}"/>
          </ac:spMkLst>
        </pc:spChg>
        <pc:spChg chg="del">
          <ac:chgData name="Nguyễn Hải" userId="5bc599633d5e09a7" providerId="Windows Live" clId="Web-{F07B5130-767A-4689-9AB0-76C63CB50099}" dt="2022-08-13T14:24:48.820" v="600"/>
          <ac:spMkLst>
            <pc:docMk/>
            <pc:sldMk cId="0" sldId="264"/>
            <ac:spMk id="14" creationId="{00000000-0000-0000-0000-000000000000}"/>
          </ac:spMkLst>
        </pc:spChg>
        <pc:spChg chg="del">
          <ac:chgData name="Nguyễn Hải" userId="5bc599633d5e09a7" providerId="Windows Live" clId="Web-{F07B5130-767A-4689-9AB0-76C63CB50099}" dt="2022-08-13T13:25:51.980" v="172"/>
          <ac:spMkLst>
            <pc:docMk/>
            <pc:sldMk cId="0" sldId="264"/>
            <ac:spMk id="19" creationId="{00000000-0000-0000-0000-000000000000}"/>
          </ac:spMkLst>
        </pc:spChg>
        <pc:picChg chg="mod">
          <ac:chgData name="Nguyễn Hải" userId="5bc599633d5e09a7" providerId="Windows Live" clId="Web-{F07B5130-767A-4689-9AB0-76C63CB50099}" dt="2022-08-13T14:31:35.995" v="660" actId="1076"/>
          <ac:picMkLst>
            <pc:docMk/>
            <pc:sldMk cId="0" sldId="264"/>
            <ac:picMk id="2" creationId="{00000000-0000-0000-0000-000000000000}"/>
          </ac:picMkLst>
        </pc:picChg>
        <pc:picChg chg="mod">
          <ac:chgData name="Nguyễn Hải" userId="5bc599633d5e09a7" providerId="Windows Live" clId="Web-{F07B5130-767A-4689-9AB0-76C63CB50099}" dt="2022-08-13T14:31:33.964" v="659" actId="1076"/>
          <ac:picMkLst>
            <pc:docMk/>
            <pc:sldMk cId="0" sldId="264"/>
            <ac:picMk id="3" creationId="{00000000-0000-0000-0000-000000000000}"/>
          </ac:picMkLst>
        </pc:picChg>
        <pc:picChg chg="mod">
          <ac:chgData name="Nguyễn Hải" userId="5bc599633d5e09a7" providerId="Windows Live" clId="Web-{F07B5130-767A-4689-9AB0-76C63CB50099}" dt="2022-08-13T14:31:52.808" v="666" actId="1076"/>
          <ac:picMkLst>
            <pc:docMk/>
            <pc:sldMk cId="0" sldId="264"/>
            <ac:picMk id="5" creationId="{00000000-0000-0000-0000-000000000000}"/>
          </ac:picMkLst>
        </pc:picChg>
        <pc:picChg chg="mod">
          <ac:chgData name="Nguyễn Hải" userId="5bc599633d5e09a7" providerId="Windows Live" clId="Web-{F07B5130-767A-4689-9AB0-76C63CB50099}" dt="2022-08-13T14:30:58.197" v="653" actId="1076"/>
          <ac:picMkLst>
            <pc:docMk/>
            <pc:sldMk cId="0" sldId="264"/>
            <ac:picMk id="6" creationId="{00000000-0000-0000-0000-000000000000}"/>
          </ac:picMkLst>
        </pc:picChg>
        <pc:picChg chg="mod">
          <ac:chgData name="Nguyễn Hải" userId="5bc599633d5e09a7" providerId="Windows Live" clId="Web-{F07B5130-767A-4689-9AB0-76C63CB50099}" dt="2022-08-13T14:25:18.446" v="609" actId="1076"/>
          <ac:picMkLst>
            <pc:docMk/>
            <pc:sldMk cId="0" sldId="264"/>
            <ac:picMk id="8" creationId="{00000000-0000-0000-0000-000000000000}"/>
          </ac:picMkLst>
        </pc:picChg>
        <pc:picChg chg="add del mod">
          <ac:chgData name="Nguyễn Hải" userId="5bc599633d5e09a7" providerId="Windows Live" clId="Web-{F07B5130-767A-4689-9AB0-76C63CB50099}" dt="2022-08-13T14:22:59.036" v="596"/>
          <ac:picMkLst>
            <pc:docMk/>
            <pc:sldMk cId="0" sldId="264"/>
            <ac:picMk id="10" creationId="{CAF87F21-2637-B2A6-5502-9A94C3036187}"/>
          </ac:picMkLst>
        </pc:picChg>
        <pc:picChg chg="add del mod">
          <ac:chgData name="Nguyễn Hải" userId="5bc599633d5e09a7" providerId="Windows Live" clId="Web-{F07B5130-767A-4689-9AB0-76C63CB50099}" dt="2022-08-13T14:24:00.991" v="599"/>
          <ac:picMkLst>
            <pc:docMk/>
            <pc:sldMk cId="0" sldId="264"/>
            <ac:picMk id="11" creationId="{94F8DD64-D175-6D28-5EBE-F3783AD7F982}"/>
          </ac:picMkLst>
        </pc:picChg>
        <pc:picChg chg="mod">
          <ac:chgData name="Nguyễn Hải" userId="5bc599633d5e09a7" providerId="Windows Live" clId="Web-{F07B5130-767A-4689-9AB0-76C63CB50099}" dt="2022-08-13T14:31:37.699" v="661" actId="1076"/>
          <ac:picMkLst>
            <pc:docMk/>
            <pc:sldMk cId="0" sldId="264"/>
            <ac:picMk id="13" creationId="{00000000-0000-0000-0000-000000000000}"/>
          </ac:picMkLst>
        </pc:picChg>
        <pc:picChg chg="add del mod">
          <ac:chgData name="Nguyễn Hải" userId="5bc599633d5e09a7" providerId="Windows Live" clId="Web-{F07B5130-767A-4689-9AB0-76C63CB50099}" dt="2022-08-13T14:29:14.866" v="638"/>
          <ac:picMkLst>
            <pc:docMk/>
            <pc:sldMk cId="0" sldId="264"/>
            <ac:picMk id="15" creationId="{88227BF0-79D8-8C70-3BDB-B4869F57B4F1}"/>
          </ac:picMkLst>
        </pc:picChg>
        <pc:picChg chg="del">
          <ac:chgData name="Nguyễn Hải" userId="5bc599633d5e09a7" providerId="Windows Live" clId="Web-{F07B5130-767A-4689-9AB0-76C63CB50099}" dt="2022-08-13T14:21:56.503" v="593"/>
          <ac:picMkLst>
            <pc:docMk/>
            <pc:sldMk cId="0" sldId="264"/>
            <ac:picMk id="16" creationId="{00000000-0000-0000-0000-000000000000}"/>
          </ac:picMkLst>
        </pc:picChg>
        <pc:picChg chg="add del mod">
          <ac:chgData name="Nguyễn Hải" userId="5bc599633d5e09a7" providerId="Windows Live" clId="Web-{F07B5130-767A-4689-9AB0-76C63CB50099}" dt="2022-08-13T14:25:03.071" v="604"/>
          <ac:picMkLst>
            <pc:docMk/>
            <pc:sldMk cId="0" sldId="264"/>
            <ac:picMk id="20" creationId="{EC6C4353-B3A8-B349-82F0-B7660EC3F783}"/>
          </ac:picMkLst>
        </pc:picChg>
        <pc:picChg chg="add mod">
          <ac:chgData name="Nguyễn Hải" userId="5bc599633d5e09a7" providerId="Windows Live" clId="Web-{F07B5130-767A-4689-9AB0-76C63CB50099}" dt="2022-08-13T14:27:02.856" v="627" actId="1076"/>
          <ac:picMkLst>
            <pc:docMk/>
            <pc:sldMk cId="0" sldId="264"/>
            <ac:picMk id="22" creationId="{AEB34116-9BC9-2653-6243-9EFE30221C13}"/>
          </ac:picMkLst>
        </pc:picChg>
        <pc:picChg chg="del mod">
          <ac:chgData name="Nguyễn Hải" userId="5bc599633d5e09a7" providerId="Windows Live" clId="Web-{F07B5130-767A-4689-9AB0-76C63CB50099}" dt="2022-08-13T14:31:08.135" v="657"/>
          <ac:picMkLst>
            <pc:docMk/>
            <pc:sldMk cId="0" sldId="264"/>
            <ac:picMk id="23" creationId="{00000000-0000-0000-0000-000000000000}"/>
          </ac:picMkLst>
        </pc:picChg>
        <pc:picChg chg="add mod">
          <ac:chgData name="Nguyễn Hải" userId="5bc599633d5e09a7" providerId="Windows Live" clId="Web-{F07B5130-767A-4689-9AB0-76C63CB50099}" dt="2022-08-13T14:31:44.605" v="663" actId="1076"/>
          <ac:picMkLst>
            <pc:docMk/>
            <pc:sldMk cId="0" sldId="264"/>
            <ac:picMk id="24" creationId="{FF8335B2-5858-F27A-8AC6-5F26D3AC3BBE}"/>
          </ac:picMkLst>
        </pc:picChg>
        <pc:picChg chg="add mod">
          <ac:chgData name="Nguyễn Hải" userId="5bc599633d5e09a7" providerId="Windows Live" clId="Web-{F07B5130-767A-4689-9AB0-76C63CB50099}" dt="2022-08-13T14:31:46.621" v="664" actId="1076"/>
          <ac:picMkLst>
            <pc:docMk/>
            <pc:sldMk cId="0" sldId="264"/>
            <ac:picMk id="25" creationId="{4C09C3B3-D38F-8A89-B9A5-DBD27B666A89}"/>
          </ac:picMkLst>
        </pc:picChg>
        <pc:picChg chg="add mod">
          <ac:chgData name="Nguyễn Hải" userId="5bc599633d5e09a7" providerId="Windows Live" clId="Web-{F07B5130-767A-4689-9AB0-76C63CB50099}" dt="2022-08-13T14:31:30.386" v="658" actId="1076"/>
          <ac:picMkLst>
            <pc:docMk/>
            <pc:sldMk cId="0" sldId="264"/>
            <ac:picMk id="26" creationId="{1DEFBE29-663A-6DC7-7D9C-933C75873BFD}"/>
          </ac:picMkLst>
        </pc:picChg>
        <pc:picChg chg="add mod">
          <ac:chgData name="Nguyễn Hải" userId="5bc599633d5e09a7" providerId="Windows Live" clId="Web-{F07B5130-767A-4689-9AB0-76C63CB50099}" dt="2022-08-13T14:30:28.790" v="648" actId="1076"/>
          <ac:picMkLst>
            <pc:docMk/>
            <pc:sldMk cId="0" sldId="264"/>
            <ac:picMk id="27" creationId="{31E445CD-8705-2D7F-74FE-8A5EDD9DE71F}"/>
          </ac:picMkLst>
        </pc:picChg>
        <pc:picChg chg="add mod">
          <ac:chgData name="Nguyễn Hải" userId="5bc599633d5e09a7" providerId="Windows Live" clId="Web-{F07B5130-767A-4689-9AB0-76C63CB50099}" dt="2022-08-13T14:30:53.447" v="651" actId="1076"/>
          <ac:picMkLst>
            <pc:docMk/>
            <pc:sldMk cId="0" sldId="264"/>
            <ac:picMk id="28" creationId="{2654DDA3-B585-7A04-0FE8-4945128EF8B4}"/>
          </ac:picMkLst>
        </pc:picChg>
      </pc:sldChg>
      <pc:sldChg chg="addSp delSp modSp">
        <pc:chgData name="Nguyễn Hải" userId="5bc599633d5e09a7" providerId="Windows Live" clId="Web-{F07B5130-767A-4689-9AB0-76C63CB50099}" dt="2022-08-13T13:45:21.927" v="273" actId="20577"/>
        <pc:sldMkLst>
          <pc:docMk/>
          <pc:sldMk cId="0" sldId="265"/>
        </pc:sldMkLst>
        <pc:spChg chg="mod">
          <ac:chgData name="Nguyễn Hải" userId="5bc599633d5e09a7" providerId="Windows Live" clId="Web-{F07B5130-767A-4689-9AB0-76C63CB50099}" dt="2022-08-13T13:42:06.327" v="231" actId="1076"/>
          <ac:spMkLst>
            <pc:docMk/>
            <pc:sldMk cId="0" sldId="265"/>
            <ac:spMk id="2" creationId="{00000000-0000-0000-0000-000000000000}"/>
          </ac:spMkLst>
        </pc:spChg>
        <pc:spChg chg="mod">
          <ac:chgData name="Nguyễn Hải" userId="5bc599633d5e09a7" providerId="Windows Live" clId="Web-{F07B5130-767A-4689-9AB0-76C63CB50099}" dt="2022-08-13T13:45:21.927" v="273" actId="20577"/>
          <ac:spMkLst>
            <pc:docMk/>
            <pc:sldMk cId="0" sldId="265"/>
            <ac:spMk id="3" creationId="{00000000-0000-0000-0000-000000000000}"/>
          </ac:spMkLst>
        </pc:spChg>
        <pc:spChg chg="add">
          <ac:chgData name="Nguyễn Hải" userId="5bc599633d5e09a7" providerId="Windows Live" clId="Web-{F07B5130-767A-4689-9AB0-76C63CB50099}" dt="2022-08-13T13:25:38.058" v="169"/>
          <ac:spMkLst>
            <pc:docMk/>
            <pc:sldMk cId="0" sldId="265"/>
            <ac:spMk id="4" creationId="{3F9554DB-1754-D9C1-56D0-2BCA8B8F682F}"/>
          </ac:spMkLst>
        </pc:spChg>
        <pc:spChg chg="mod">
          <ac:chgData name="Nguyễn Hải" userId="5bc599633d5e09a7" providerId="Windows Live" clId="Web-{F07B5130-767A-4689-9AB0-76C63CB50099}" dt="2022-08-13T13:40:50.388" v="225" actId="20577"/>
          <ac:spMkLst>
            <pc:docMk/>
            <pc:sldMk cId="0" sldId="265"/>
            <ac:spMk id="10" creationId="{00000000-0000-0000-0000-000000000000}"/>
          </ac:spMkLst>
        </pc:spChg>
        <pc:spChg chg="del">
          <ac:chgData name="Nguyễn Hải" userId="5bc599633d5e09a7" providerId="Windows Live" clId="Web-{F07B5130-767A-4689-9AB0-76C63CB50099}" dt="2022-08-13T13:25:36.433" v="168"/>
          <ac:spMkLst>
            <pc:docMk/>
            <pc:sldMk cId="0" sldId="265"/>
            <ac:spMk id="19" creationId="{00000000-0000-0000-0000-000000000000}"/>
          </ac:spMkLst>
        </pc:spChg>
      </pc:sldChg>
      <pc:sldChg chg="delSp modSp">
        <pc:chgData name="Nguyễn Hải" userId="5bc599633d5e09a7" providerId="Windows Live" clId="Web-{F07B5130-767A-4689-9AB0-76C63CB50099}" dt="2022-08-13T13:20:22.986" v="51" actId="20577"/>
        <pc:sldMkLst>
          <pc:docMk/>
          <pc:sldMk cId="0" sldId="286"/>
        </pc:sldMkLst>
        <pc:spChg chg="mod">
          <ac:chgData name="Nguyễn Hải" userId="5bc599633d5e09a7" providerId="Windows Live" clId="Web-{F07B5130-767A-4689-9AB0-76C63CB50099}" dt="2022-08-13T13:20:22.986" v="51" actId="20577"/>
          <ac:spMkLst>
            <pc:docMk/>
            <pc:sldMk cId="0" sldId="286"/>
            <ac:spMk id="2" creationId="{00000000-0000-0000-0000-000000000000}"/>
          </ac:spMkLst>
        </pc:spChg>
        <pc:spChg chg="mod">
          <ac:chgData name="Nguyễn Hải" userId="5bc599633d5e09a7" providerId="Windows Live" clId="Web-{F07B5130-767A-4689-9AB0-76C63CB50099}" dt="2022-08-13T13:17:09.840" v="16" actId="20577"/>
          <ac:spMkLst>
            <pc:docMk/>
            <pc:sldMk cId="0" sldId="286"/>
            <ac:spMk id="3" creationId="{00000000-0000-0000-0000-000000000000}"/>
          </ac:spMkLst>
        </pc:spChg>
        <pc:spChg chg="mod">
          <ac:chgData name="Nguyễn Hải" userId="5bc599633d5e09a7" providerId="Windows Live" clId="Web-{F07B5130-767A-4689-9AB0-76C63CB50099}" dt="2022-08-13T13:17:20.059" v="17" actId="1076"/>
          <ac:spMkLst>
            <pc:docMk/>
            <pc:sldMk cId="0" sldId="286"/>
            <ac:spMk id="4" creationId="{00000000-0000-0000-0000-000000000000}"/>
          </ac:spMkLst>
        </pc:spChg>
        <pc:spChg chg="del">
          <ac:chgData name="Nguyễn Hải" userId="5bc599633d5e09a7" providerId="Windows Live" clId="Web-{F07B5130-767A-4689-9AB0-76C63CB50099}" dt="2022-08-13T13:16:30.979" v="5"/>
          <ac:spMkLst>
            <pc:docMk/>
            <pc:sldMk cId="0" sldId="286"/>
            <ac:spMk id="13" creationId="{00000000-0000-0000-0000-000000000000}"/>
          </ac:spMkLst>
        </pc:spChg>
        <pc:spChg chg="mod">
          <ac:chgData name="Nguyễn Hải" userId="5bc599633d5e09a7" providerId="Windows Live" clId="Web-{F07B5130-767A-4689-9AB0-76C63CB50099}" dt="2022-08-13T13:18:00.716" v="25" actId="20577"/>
          <ac:spMkLst>
            <pc:docMk/>
            <pc:sldMk cId="0" sldId="286"/>
            <ac:spMk id="14" creationId="{00000000-0000-0000-0000-000000000000}"/>
          </ac:spMkLst>
        </pc:spChg>
        <pc:spChg chg="mod">
          <ac:chgData name="Nguyễn Hải" userId="5bc599633d5e09a7" providerId="Windows Live" clId="Web-{F07B5130-767A-4689-9AB0-76C63CB50099}" dt="2022-08-13T13:19:40.829" v="41" actId="1076"/>
          <ac:spMkLst>
            <pc:docMk/>
            <pc:sldMk cId="0" sldId="286"/>
            <ac:spMk id="15" creationId="{00000000-0000-0000-0000-000000000000}"/>
          </ac:spMkLst>
        </pc:spChg>
        <pc:spChg chg="del">
          <ac:chgData name="Nguyễn Hải" userId="5bc599633d5e09a7" providerId="Windows Live" clId="Web-{F07B5130-767A-4689-9AB0-76C63CB50099}" dt="2022-08-13T13:19:36.203" v="40"/>
          <ac:spMkLst>
            <pc:docMk/>
            <pc:sldMk cId="0" sldId="286"/>
            <ac:spMk id="16" creationId="{00000000-0000-0000-0000-000000000000}"/>
          </ac:spMkLst>
        </pc:spChg>
        <pc:spChg chg="mod">
          <ac:chgData name="Nguyễn Hải" userId="5bc599633d5e09a7" providerId="Windows Live" clId="Web-{F07B5130-767A-4689-9AB0-76C63CB50099}" dt="2022-08-13T13:20:03.954" v="46" actId="20577"/>
          <ac:spMkLst>
            <pc:docMk/>
            <pc:sldMk cId="0" sldId="286"/>
            <ac:spMk id="18" creationId="{00000000-0000-0000-0000-000000000000}"/>
          </ac:spMkLst>
        </pc:spChg>
        <pc:picChg chg="mod">
          <ac:chgData name="Nguyễn Hải" userId="5bc599633d5e09a7" providerId="Windows Live" clId="Web-{F07B5130-767A-4689-9AB0-76C63CB50099}" dt="2022-08-13T13:16:18.104" v="1" actId="1076"/>
          <ac:picMkLst>
            <pc:docMk/>
            <pc:sldMk cId="0" sldId="286"/>
            <ac:picMk id="6" creationId="{00000000-0000-0000-0000-000000000000}"/>
          </ac:picMkLst>
        </pc:picChg>
      </pc:sldChg>
      <pc:sldChg chg="addSp delSp modSp delAnim">
        <pc:chgData name="Nguyễn Hải" userId="5bc599633d5e09a7" providerId="Windows Live" clId="Web-{F07B5130-767A-4689-9AB0-76C63CB50099}" dt="2022-08-13T14:00:57.430" v="367" actId="1076"/>
        <pc:sldMkLst>
          <pc:docMk/>
          <pc:sldMk cId="0" sldId="317"/>
        </pc:sldMkLst>
        <pc:spChg chg="del">
          <ac:chgData name="Nguyễn Hải" userId="5bc599633d5e09a7" providerId="Windows Live" clId="Web-{F07B5130-767A-4689-9AB0-76C63CB50099}" dt="2022-08-13T13:55:01.216" v="315"/>
          <ac:spMkLst>
            <pc:docMk/>
            <pc:sldMk cId="0" sldId="317"/>
            <ac:spMk id="2" creationId="{00000000-0000-0000-0000-000000000000}"/>
          </ac:spMkLst>
        </pc:spChg>
        <pc:spChg chg="add">
          <ac:chgData name="Nguyễn Hải" userId="5bc599633d5e09a7" providerId="Windows Live" clId="Web-{F07B5130-767A-4689-9AB0-76C63CB50099}" dt="2022-08-13T13:25:45.230" v="171"/>
          <ac:spMkLst>
            <pc:docMk/>
            <pc:sldMk cId="0" sldId="317"/>
            <ac:spMk id="3" creationId="{3F9554DB-1754-D9C1-56D0-2BCA8B8F682F}"/>
          </ac:spMkLst>
        </pc:spChg>
        <pc:spChg chg="del mod">
          <ac:chgData name="Nguyễn Hải" userId="5bc599633d5e09a7" providerId="Windows Live" clId="Web-{F07B5130-767A-4689-9AB0-76C63CB50099}" dt="2022-08-13T13:55:09.669" v="320"/>
          <ac:spMkLst>
            <pc:docMk/>
            <pc:sldMk cId="0" sldId="317"/>
            <ac:spMk id="5" creationId="{00000000-0000-0000-0000-000000000000}"/>
          </ac:spMkLst>
        </pc:spChg>
        <pc:spChg chg="add mod">
          <ac:chgData name="Nguyễn Hải" userId="5bc599633d5e09a7" providerId="Windows Live" clId="Web-{F07B5130-767A-4689-9AB0-76C63CB50099}" dt="2022-08-13T13:59:41.646" v="355" actId="1076"/>
          <ac:spMkLst>
            <pc:docMk/>
            <pc:sldMk cId="0" sldId="317"/>
            <ac:spMk id="10" creationId="{0A886D52-BD50-E602-4F89-8D992F5B4530}"/>
          </ac:spMkLst>
        </pc:spChg>
        <pc:spChg chg="del">
          <ac:chgData name="Nguyễn Hải" userId="5bc599633d5e09a7" providerId="Windows Live" clId="Web-{F07B5130-767A-4689-9AB0-76C63CB50099}" dt="2022-08-13T13:25:43.715" v="170"/>
          <ac:spMkLst>
            <pc:docMk/>
            <pc:sldMk cId="0" sldId="317"/>
            <ac:spMk id="19" creationId="{00000000-0000-0000-0000-000000000000}"/>
          </ac:spMkLst>
        </pc:spChg>
        <pc:spChg chg="add mod">
          <ac:chgData name="Nguyễn Hải" userId="5bc599633d5e09a7" providerId="Windows Live" clId="Web-{F07B5130-767A-4689-9AB0-76C63CB50099}" dt="2022-08-13T14:00:09.131" v="360" actId="1076"/>
          <ac:spMkLst>
            <pc:docMk/>
            <pc:sldMk cId="0" sldId="317"/>
            <ac:spMk id="20" creationId="{019ED630-9956-513C-4127-FA5279A51307}"/>
          </ac:spMkLst>
        </pc:spChg>
        <pc:spChg chg="add mod">
          <ac:chgData name="Nguyễn Hải" userId="5bc599633d5e09a7" providerId="Windows Live" clId="Web-{F07B5130-767A-4689-9AB0-76C63CB50099}" dt="2022-08-13T14:00:30.835" v="363" actId="1076"/>
          <ac:spMkLst>
            <pc:docMk/>
            <pc:sldMk cId="0" sldId="317"/>
            <ac:spMk id="21" creationId="{195FFB73-39AE-0297-2161-BF1E3C4A08BC}"/>
          </ac:spMkLst>
        </pc:spChg>
        <pc:spChg chg="add mod">
          <ac:chgData name="Nguyễn Hải" userId="5bc599633d5e09a7" providerId="Windows Live" clId="Web-{F07B5130-767A-4689-9AB0-76C63CB50099}" dt="2022-08-13T14:00:57.430" v="367" actId="1076"/>
          <ac:spMkLst>
            <pc:docMk/>
            <pc:sldMk cId="0" sldId="317"/>
            <ac:spMk id="22" creationId="{8D9B0983-4152-002C-2C57-23B61DCE768D}"/>
          </ac:spMkLst>
        </pc:spChg>
        <pc:picChg chg="add mod">
          <ac:chgData name="Nguyễn Hải" userId="5bc599633d5e09a7" providerId="Windows Live" clId="Web-{F07B5130-767A-4689-9AB0-76C63CB50099}" dt="2022-08-13T13:58:23.316" v="336" actId="1076"/>
          <ac:picMkLst>
            <pc:docMk/>
            <pc:sldMk cId="0" sldId="317"/>
            <ac:picMk id="6" creationId="{59F78444-6E17-9E37-F2C3-62D47B88FA6D}"/>
          </ac:picMkLst>
        </pc:picChg>
        <pc:picChg chg="add mod">
          <ac:chgData name="Nguyễn Hải" userId="5bc599633d5e09a7" providerId="Windows Live" clId="Web-{F07B5130-767A-4689-9AB0-76C63CB50099}" dt="2022-08-13T13:58:57.535" v="344" actId="1076"/>
          <ac:picMkLst>
            <pc:docMk/>
            <pc:sldMk cId="0" sldId="317"/>
            <ac:picMk id="11" creationId="{46F78772-6C81-CCF1-4562-E4790836C563}"/>
          </ac:picMkLst>
        </pc:picChg>
        <pc:picChg chg="add mod">
          <ac:chgData name="Nguyễn Hải" userId="5bc599633d5e09a7" providerId="Windows Live" clId="Web-{F07B5130-767A-4689-9AB0-76C63CB50099}" dt="2022-08-13T13:59:35.302" v="353" actId="1076"/>
          <ac:picMkLst>
            <pc:docMk/>
            <pc:sldMk cId="0" sldId="317"/>
            <ac:picMk id="12" creationId="{27E93DF6-BCBC-0E1E-D43E-0D667FFCDA9F}"/>
          </ac:picMkLst>
        </pc:picChg>
        <pc:picChg chg="add mod">
          <ac:chgData name="Nguyễn Hải" userId="5bc599633d5e09a7" providerId="Windows Live" clId="Web-{F07B5130-767A-4689-9AB0-76C63CB50099}" dt="2022-08-13T13:58:40.488" v="340" actId="1076"/>
          <ac:picMkLst>
            <pc:docMk/>
            <pc:sldMk cId="0" sldId="317"/>
            <ac:picMk id="13" creationId="{2D707A76-85A9-33FF-ADD7-3B4389CB16E3}"/>
          </ac:picMkLst>
        </pc:picChg>
        <pc:picChg chg="add mod">
          <ac:chgData name="Nguyễn Hải" userId="5bc599633d5e09a7" providerId="Windows Live" clId="Web-{F07B5130-767A-4689-9AB0-76C63CB50099}" dt="2022-08-13T13:58:54.692" v="343" actId="1076"/>
          <ac:picMkLst>
            <pc:docMk/>
            <pc:sldMk cId="0" sldId="317"/>
            <ac:picMk id="14" creationId="{82535E56-61EA-D614-BC35-B5B68BF6C6BC}"/>
          </ac:picMkLst>
        </pc:picChg>
        <pc:picChg chg="add mod">
          <ac:chgData name="Nguyễn Hải" userId="5bc599633d5e09a7" providerId="Windows Live" clId="Web-{F07B5130-767A-4689-9AB0-76C63CB50099}" dt="2022-08-13T13:59:04.254" v="346" actId="1076"/>
          <ac:picMkLst>
            <pc:docMk/>
            <pc:sldMk cId="0" sldId="317"/>
            <ac:picMk id="15" creationId="{E456A5DE-77D7-76C1-9926-DD21FA79A4F5}"/>
          </ac:picMkLst>
        </pc:picChg>
        <pc:picChg chg="add mod">
          <ac:chgData name="Nguyễn Hải" userId="5bc599633d5e09a7" providerId="Windows Live" clId="Web-{F07B5130-767A-4689-9AB0-76C63CB50099}" dt="2022-08-13T13:59:11.880" v="348" actId="1076"/>
          <ac:picMkLst>
            <pc:docMk/>
            <pc:sldMk cId="0" sldId="317"/>
            <ac:picMk id="16" creationId="{EACF8A84-2963-6335-1C00-B37D62B107ED}"/>
          </ac:picMkLst>
        </pc:picChg>
        <pc:picChg chg="add mod">
          <ac:chgData name="Nguyễn Hải" userId="5bc599633d5e09a7" providerId="Windows Live" clId="Web-{F07B5130-767A-4689-9AB0-76C63CB50099}" dt="2022-08-13T13:59:17.614" v="350" actId="1076"/>
          <ac:picMkLst>
            <pc:docMk/>
            <pc:sldMk cId="0" sldId="317"/>
            <ac:picMk id="17" creationId="{509883D0-41B0-5574-0BEE-C99D395E6E73}"/>
          </ac:picMkLst>
        </pc:picChg>
        <pc:cxnChg chg="del">
          <ac:chgData name="Nguyễn Hải" userId="5bc599633d5e09a7" providerId="Windows Live" clId="Web-{F07B5130-767A-4689-9AB0-76C63CB50099}" dt="2022-08-13T13:55:05.044" v="316"/>
          <ac:cxnSpMkLst>
            <pc:docMk/>
            <pc:sldMk cId="0" sldId="317"/>
            <ac:cxnSpMk id="4" creationId="{00000000-0000-0000-0000-000000000000}"/>
          </ac:cxnSpMkLst>
        </pc:cxnChg>
      </pc:sldChg>
      <pc:sldChg chg="addSp delSp modSp del">
        <pc:chgData name="Nguyễn Hải" userId="5bc599633d5e09a7" providerId="Windows Live" clId="Web-{F07B5130-767A-4689-9AB0-76C63CB50099}" dt="2022-08-13T14:32:05.278" v="669"/>
        <pc:sldMkLst>
          <pc:docMk/>
          <pc:sldMk cId="0" sldId="319"/>
        </pc:sldMkLst>
        <pc:spChg chg="add del">
          <ac:chgData name="Nguyễn Hải" userId="5bc599633d5e09a7" providerId="Windows Live" clId="Web-{F07B5130-767A-4689-9AB0-76C63CB50099}" dt="2022-08-13T13:26:05.043" v="177"/>
          <ac:spMkLst>
            <pc:docMk/>
            <pc:sldMk cId="0" sldId="319"/>
            <ac:spMk id="3" creationId="{3F9554DB-1754-D9C1-56D0-2BCA8B8F682F}"/>
          </ac:spMkLst>
        </pc:spChg>
        <pc:spChg chg="add mod">
          <ac:chgData name="Nguyễn Hải" userId="5bc599633d5e09a7" providerId="Windows Live" clId="Web-{F07B5130-767A-4689-9AB0-76C63CB50099}" dt="2022-08-13T13:26:13.497" v="180" actId="1076"/>
          <ac:spMkLst>
            <pc:docMk/>
            <pc:sldMk cId="0" sldId="319"/>
            <ac:spMk id="6" creationId="{3F9554DB-1754-D9C1-56D0-2BCA8B8F682F}"/>
          </ac:spMkLst>
        </pc:spChg>
        <pc:spChg chg="del mod">
          <ac:chgData name="Nguyễn Hải" userId="5bc599633d5e09a7" providerId="Windows Live" clId="Web-{F07B5130-767A-4689-9AB0-76C63CB50099}" dt="2022-08-13T13:26:07.825" v="178"/>
          <ac:spMkLst>
            <pc:docMk/>
            <pc:sldMk cId="0" sldId="319"/>
            <ac:spMk id="19" creationId="{00000000-0000-0000-0000-000000000000}"/>
          </ac:spMkLst>
        </pc:spChg>
      </pc:sldChg>
      <pc:sldChg chg="addSp delSp modSp del delAnim">
        <pc:chgData name="Nguyễn Hải" userId="5bc599633d5e09a7" providerId="Windows Live" clId="Web-{F07B5130-767A-4689-9AB0-76C63CB50099}" dt="2022-08-13T13:21:23.800" v="74"/>
        <pc:sldMkLst>
          <pc:docMk/>
          <pc:sldMk cId="0" sldId="335"/>
        </pc:sldMkLst>
        <pc:spChg chg="del mod">
          <ac:chgData name="Nguyễn Hải" userId="5bc599633d5e09a7" providerId="Windows Live" clId="Web-{F07B5130-767A-4689-9AB0-76C63CB50099}" dt="2022-08-13T13:21:07.097" v="64"/>
          <ac:spMkLst>
            <pc:docMk/>
            <pc:sldMk cId="0" sldId="335"/>
            <ac:spMk id="2" creationId="{00000000-0000-0000-0000-000000000000}"/>
          </ac:spMkLst>
        </pc:spChg>
        <pc:spChg chg="del mod">
          <ac:chgData name="Nguyễn Hải" userId="5bc599633d5e09a7" providerId="Windows Live" clId="Web-{F07B5130-767A-4689-9AB0-76C63CB50099}" dt="2022-08-13T13:21:10.378" v="68"/>
          <ac:spMkLst>
            <pc:docMk/>
            <pc:sldMk cId="0" sldId="335"/>
            <ac:spMk id="3" creationId="{00000000-0000-0000-0000-000000000000}"/>
          </ac:spMkLst>
        </pc:spChg>
        <pc:spChg chg="add del mod">
          <ac:chgData name="Nguyễn Hải" userId="5bc599633d5e09a7" providerId="Windows Live" clId="Web-{F07B5130-767A-4689-9AB0-76C63CB50099}" dt="2022-08-13T13:21:07.925" v="65"/>
          <ac:spMkLst>
            <pc:docMk/>
            <pc:sldMk cId="0" sldId="335"/>
            <ac:spMk id="9" creationId="{9BFA9DF5-4B20-C862-AEE2-65EBA4D25793}"/>
          </ac:spMkLst>
        </pc:spChg>
        <pc:spChg chg="add del mod">
          <ac:chgData name="Nguyễn Hải" userId="5bc599633d5e09a7" providerId="Windows Live" clId="Web-{F07B5130-767A-4689-9AB0-76C63CB50099}" dt="2022-08-13T13:21:12.878" v="71"/>
          <ac:spMkLst>
            <pc:docMk/>
            <pc:sldMk cId="0" sldId="335"/>
            <ac:spMk id="11" creationId="{F4EE0767-A48F-7CD7-59FA-B30E32143ED0}"/>
          </ac:spMkLst>
        </pc:spChg>
        <pc:spChg chg="del">
          <ac:chgData name="Nguyễn Hải" userId="5bc599633d5e09a7" providerId="Windows Live" clId="Web-{F07B5130-767A-4689-9AB0-76C63CB50099}" dt="2022-08-13T13:21:14.175" v="72"/>
          <ac:spMkLst>
            <pc:docMk/>
            <pc:sldMk cId="0" sldId="335"/>
            <ac:spMk id="58" creationId="{00000000-0000-0000-0000-000000000000}"/>
          </ac:spMkLst>
        </pc:spChg>
        <pc:spChg chg="del topLvl">
          <ac:chgData name="Nguyễn Hải" userId="5bc599633d5e09a7" providerId="Windows Live" clId="Web-{F07B5130-767A-4689-9AB0-76C63CB50099}" dt="2022-08-13T13:20:50.487" v="58"/>
          <ac:spMkLst>
            <pc:docMk/>
            <pc:sldMk cId="0" sldId="335"/>
            <ac:spMk id="61" creationId="{00000000-0000-0000-0000-000000000000}"/>
          </ac:spMkLst>
        </pc:spChg>
        <pc:spChg chg="del mod topLvl">
          <ac:chgData name="Nguyễn Hải" userId="5bc599633d5e09a7" providerId="Windows Live" clId="Web-{F07B5130-767A-4689-9AB0-76C63CB50099}" dt="2022-08-13T13:20:49.409" v="57"/>
          <ac:spMkLst>
            <pc:docMk/>
            <pc:sldMk cId="0" sldId="335"/>
            <ac:spMk id="62" creationId="{00000000-0000-0000-0000-000000000000}"/>
          </ac:spMkLst>
        </pc:spChg>
        <pc:grpChg chg="del">
          <ac:chgData name="Nguyễn Hải" userId="5bc599633d5e09a7" providerId="Windows Live" clId="Web-{F07B5130-767A-4689-9AB0-76C63CB50099}" dt="2022-08-13T13:20:49.409" v="57"/>
          <ac:grpSpMkLst>
            <pc:docMk/>
            <pc:sldMk cId="0" sldId="335"/>
            <ac:grpSpMk id="60" creationId="{00000000-0000-0000-0000-000000000000}"/>
          </ac:grpSpMkLst>
        </pc:grpChg>
        <pc:picChg chg="del">
          <ac:chgData name="Nguyễn Hải" userId="5bc599633d5e09a7" providerId="Windows Live" clId="Web-{F07B5130-767A-4689-9AB0-76C63CB50099}" dt="2022-08-13T13:20:39.940" v="52"/>
          <ac:picMkLst>
            <pc:docMk/>
            <pc:sldMk cId="0" sldId="335"/>
            <ac:picMk id="4" creationId="{00000000-0000-0000-0000-000000000000}"/>
          </ac:picMkLst>
        </pc:picChg>
        <pc:picChg chg="del">
          <ac:chgData name="Nguyễn Hải" userId="5bc599633d5e09a7" providerId="Windows Live" clId="Web-{F07B5130-767A-4689-9AB0-76C63CB50099}" dt="2022-08-13T13:20:41.409" v="54"/>
          <ac:picMkLst>
            <pc:docMk/>
            <pc:sldMk cId="0" sldId="335"/>
            <ac:picMk id="5" creationId="{00000000-0000-0000-0000-000000000000}"/>
          </ac:picMkLst>
        </pc:picChg>
        <pc:picChg chg="del">
          <ac:chgData name="Nguyễn Hải" userId="5bc599633d5e09a7" providerId="Windows Live" clId="Web-{F07B5130-767A-4689-9AB0-76C63CB50099}" dt="2022-08-13T13:20:41.924" v="55"/>
          <ac:picMkLst>
            <pc:docMk/>
            <pc:sldMk cId="0" sldId="335"/>
            <ac:picMk id="6" creationId="{00000000-0000-0000-0000-000000000000}"/>
          </ac:picMkLst>
        </pc:picChg>
        <pc:picChg chg="del">
          <ac:chgData name="Nguyễn Hải" userId="5bc599633d5e09a7" providerId="Windows Live" clId="Web-{F07B5130-767A-4689-9AB0-76C63CB50099}" dt="2022-08-13T13:20:40.674" v="53"/>
          <ac:picMkLst>
            <pc:docMk/>
            <pc:sldMk cId="0" sldId="335"/>
            <ac:picMk id="7" creationId="{00000000-0000-0000-0000-000000000000}"/>
          </ac:picMkLst>
        </pc:picChg>
      </pc:sldChg>
      <pc:sldChg chg="addSp delSp">
        <pc:chgData name="Nguyễn Hải" userId="5bc599633d5e09a7" providerId="Windows Live" clId="Web-{F07B5130-767A-4689-9AB0-76C63CB50099}" dt="2022-08-13T13:26:31.529" v="182"/>
        <pc:sldMkLst>
          <pc:docMk/>
          <pc:sldMk cId="0" sldId="336"/>
        </pc:sldMkLst>
        <pc:spChg chg="add">
          <ac:chgData name="Nguyễn Hải" userId="5bc599633d5e09a7" providerId="Windows Live" clId="Web-{F07B5130-767A-4689-9AB0-76C63CB50099}" dt="2022-08-13T13:26:31.529" v="182"/>
          <ac:spMkLst>
            <pc:docMk/>
            <pc:sldMk cId="0" sldId="336"/>
            <ac:spMk id="3" creationId="{3F9554DB-1754-D9C1-56D0-2BCA8B8F682F}"/>
          </ac:spMkLst>
        </pc:spChg>
        <pc:spChg chg="del">
          <ac:chgData name="Nguyễn Hải" userId="5bc599633d5e09a7" providerId="Windows Live" clId="Web-{F07B5130-767A-4689-9AB0-76C63CB50099}" dt="2022-08-13T13:26:30.795" v="181"/>
          <ac:spMkLst>
            <pc:docMk/>
            <pc:sldMk cId="0" sldId="336"/>
            <ac:spMk id="19" creationId="{00000000-0000-0000-0000-000000000000}"/>
          </ac:spMkLst>
        </pc:spChg>
      </pc:sldChg>
      <pc:sldChg chg="addSp delSp">
        <pc:chgData name="Nguyễn Hải" userId="5bc599633d5e09a7" providerId="Windows Live" clId="Web-{F07B5130-767A-4689-9AB0-76C63CB50099}" dt="2022-08-13T13:26:38.389" v="184"/>
        <pc:sldMkLst>
          <pc:docMk/>
          <pc:sldMk cId="0" sldId="337"/>
        </pc:sldMkLst>
        <pc:spChg chg="add">
          <ac:chgData name="Nguyễn Hải" userId="5bc599633d5e09a7" providerId="Windows Live" clId="Web-{F07B5130-767A-4689-9AB0-76C63CB50099}" dt="2022-08-13T13:26:38.389" v="184"/>
          <ac:spMkLst>
            <pc:docMk/>
            <pc:sldMk cId="0" sldId="337"/>
            <ac:spMk id="3" creationId="{3F9554DB-1754-D9C1-56D0-2BCA8B8F682F}"/>
          </ac:spMkLst>
        </pc:spChg>
        <pc:spChg chg="del">
          <ac:chgData name="Nguyễn Hải" userId="5bc599633d5e09a7" providerId="Windows Live" clId="Web-{F07B5130-767A-4689-9AB0-76C63CB50099}" dt="2022-08-13T13:26:37.514" v="183"/>
          <ac:spMkLst>
            <pc:docMk/>
            <pc:sldMk cId="0" sldId="337"/>
            <ac:spMk id="19" creationId="{00000000-0000-0000-0000-000000000000}"/>
          </ac:spMkLst>
        </pc:spChg>
      </pc:sldChg>
      <pc:sldChg chg="delSp">
        <pc:chgData name="Nguyễn Hải" userId="5bc599633d5e09a7" providerId="Windows Live" clId="Web-{F07B5130-767A-4689-9AB0-76C63CB50099}" dt="2022-08-13T13:27:02.284" v="185"/>
        <pc:sldMkLst>
          <pc:docMk/>
          <pc:sldMk cId="0" sldId="362"/>
        </pc:sldMkLst>
        <pc:spChg chg="del">
          <ac:chgData name="Nguyễn Hải" userId="5bc599633d5e09a7" providerId="Windows Live" clId="Web-{F07B5130-767A-4689-9AB0-76C63CB50099}" dt="2022-08-13T13:27:02.284" v="185"/>
          <ac:spMkLst>
            <pc:docMk/>
            <pc:sldMk cId="0" sldId="362"/>
            <ac:spMk id="16" creationId="{00000000-0000-0000-0000-000000000000}"/>
          </ac:spMkLst>
        </pc:spChg>
      </pc:sldChg>
      <pc:sldChg chg="addSp delSp modSp add replId">
        <pc:chgData name="Nguyễn Hải" userId="5bc599633d5e09a7" providerId="Windows Live" clId="Web-{F07B5130-767A-4689-9AB0-76C63CB50099}" dt="2022-08-13T13:25:14.714" v="161"/>
        <pc:sldMkLst>
          <pc:docMk/>
          <pc:sldMk cId="2069600701" sldId="363"/>
        </pc:sldMkLst>
        <pc:spChg chg="add">
          <ac:chgData name="Nguyễn Hải" userId="5bc599633d5e09a7" providerId="Windows Live" clId="Web-{F07B5130-767A-4689-9AB0-76C63CB50099}" dt="2022-08-13T13:25:14.714" v="161"/>
          <ac:spMkLst>
            <pc:docMk/>
            <pc:sldMk cId="2069600701" sldId="363"/>
            <ac:spMk id="2" creationId="{3F9554DB-1754-D9C1-56D0-2BCA8B8F682F}"/>
          </ac:spMkLst>
        </pc:spChg>
        <pc:spChg chg="mod">
          <ac:chgData name="Nguyễn Hải" userId="5bc599633d5e09a7" providerId="Windows Live" clId="Web-{F07B5130-767A-4689-9AB0-76C63CB50099}" dt="2022-08-13T13:21:43.739" v="82" actId="20577"/>
          <ac:spMkLst>
            <pc:docMk/>
            <pc:sldMk cId="2069600701" sldId="363"/>
            <ac:spMk id="4" creationId="{00000000-0000-0000-0000-000000000000}"/>
          </ac:spMkLst>
        </pc:spChg>
        <pc:spChg chg="mod">
          <ac:chgData name="Nguyễn Hải" userId="5bc599633d5e09a7" providerId="Windows Live" clId="Web-{F07B5130-767A-4689-9AB0-76C63CB50099}" dt="2022-08-13T13:23:17.210" v="126" actId="1076"/>
          <ac:spMkLst>
            <pc:docMk/>
            <pc:sldMk cId="2069600701" sldId="363"/>
            <ac:spMk id="6" creationId="{00000000-0000-0000-0000-000000000000}"/>
          </ac:spMkLst>
        </pc:spChg>
        <pc:spChg chg="del mod">
          <ac:chgData name="Nguyễn Hải" userId="5bc599633d5e09a7" providerId="Windows Live" clId="Web-{F07B5130-767A-4689-9AB0-76C63CB50099}" dt="2022-08-13T13:25:13.479" v="160"/>
          <ac:spMkLst>
            <pc:docMk/>
            <pc:sldMk cId="2069600701" sldId="363"/>
            <ac:spMk id="19" creationId="{00000000-0000-0000-0000-000000000000}"/>
          </ac:spMkLst>
        </pc:spChg>
      </pc:sldChg>
      <pc:sldChg chg="addSp modSp add ord replId">
        <pc:chgData name="Nguyễn Hải" userId="5bc599633d5e09a7" providerId="Windows Live" clId="Web-{F07B5130-767A-4689-9AB0-76C63CB50099}" dt="2022-08-13T13:51:04.406" v="313" actId="1076"/>
        <pc:sldMkLst>
          <pc:docMk/>
          <pc:sldMk cId="416134616" sldId="364"/>
        </pc:sldMkLst>
        <pc:spChg chg="mod">
          <ac:chgData name="Nguyễn Hải" userId="5bc599633d5e09a7" providerId="Windows Live" clId="Web-{F07B5130-767A-4689-9AB0-76C63CB50099}" dt="2022-08-13T13:51:04.406" v="313" actId="1076"/>
          <ac:spMkLst>
            <pc:docMk/>
            <pc:sldMk cId="416134616" sldId="364"/>
            <ac:spMk id="2" creationId="{00000000-0000-0000-0000-000000000000}"/>
          </ac:spMkLst>
        </pc:spChg>
        <pc:spChg chg="mod">
          <ac:chgData name="Nguyễn Hải" userId="5bc599633d5e09a7" providerId="Windows Live" clId="Web-{F07B5130-767A-4689-9AB0-76C63CB50099}" dt="2022-08-13T13:50:58.187" v="311" actId="1076"/>
          <ac:spMkLst>
            <pc:docMk/>
            <pc:sldMk cId="416134616" sldId="364"/>
            <ac:spMk id="3" creationId="{00000000-0000-0000-0000-000000000000}"/>
          </ac:spMkLst>
        </pc:spChg>
        <pc:picChg chg="add mod">
          <ac:chgData name="Nguyễn Hải" userId="5bc599633d5e09a7" providerId="Windows Live" clId="Web-{F07B5130-767A-4689-9AB0-76C63CB50099}" dt="2022-08-13T13:51:01.015" v="312" actId="1076"/>
          <ac:picMkLst>
            <pc:docMk/>
            <pc:sldMk cId="416134616" sldId="364"/>
            <ac:picMk id="6" creationId="{88D17A57-D363-64CE-91B5-FBA28225FA1C}"/>
          </ac:picMkLst>
        </pc:picChg>
      </pc:sldChg>
      <pc:sldChg chg="addSp modSp add replId">
        <pc:chgData name="Nguyễn Hải" userId="5bc599633d5e09a7" providerId="Windows Live" clId="Web-{F07B5130-767A-4689-9AB0-76C63CB50099}" dt="2022-08-13T13:50:37.062" v="308" actId="1076"/>
        <pc:sldMkLst>
          <pc:docMk/>
          <pc:sldMk cId="2595869642" sldId="365"/>
        </pc:sldMkLst>
        <pc:spChg chg="mod">
          <ac:chgData name="Nguyễn Hải" userId="5bc599633d5e09a7" providerId="Windows Live" clId="Web-{F07B5130-767A-4689-9AB0-76C63CB50099}" dt="2022-08-13T13:50:37.062" v="308" actId="1076"/>
          <ac:spMkLst>
            <pc:docMk/>
            <pc:sldMk cId="2595869642" sldId="365"/>
            <ac:spMk id="2" creationId="{00000000-0000-0000-0000-000000000000}"/>
          </ac:spMkLst>
        </pc:spChg>
        <pc:spChg chg="mod">
          <ac:chgData name="Nguyễn Hải" userId="5bc599633d5e09a7" providerId="Windows Live" clId="Web-{F07B5130-767A-4689-9AB0-76C63CB50099}" dt="2022-08-13T13:49:26.950" v="302" actId="20577"/>
          <ac:spMkLst>
            <pc:docMk/>
            <pc:sldMk cId="2595869642" sldId="365"/>
            <ac:spMk id="3" creationId="{00000000-0000-0000-0000-000000000000}"/>
          </ac:spMkLst>
        </pc:spChg>
        <pc:picChg chg="add mod">
          <ac:chgData name="Nguyễn Hải" userId="5bc599633d5e09a7" providerId="Windows Live" clId="Web-{F07B5130-767A-4689-9AB0-76C63CB50099}" dt="2022-08-13T13:50:31.202" v="307" actId="1076"/>
          <ac:picMkLst>
            <pc:docMk/>
            <pc:sldMk cId="2595869642" sldId="365"/>
            <ac:picMk id="5" creationId="{9426C7C1-A458-44E9-B26B-80B3C195BD29}"/>
          </ac:picMkLst>
        </pc:picChg>
      </pc:sldChg>
      <pc:sldChg chg="addSp delSp modSp add replId delAnim">
        <pc:chgData name="Nguyễn Hải" userId="5bc599633d5e09a7" providerId="Windows Live" clId="Web-{F07B5130-767A-4689-9AB0-76C63CB50099}" dt="2022-08-13T14:12:55.157" v="500" actId="20577"/>
        <pc:sldMkLst>
          <pc:docMk/>
          <pc:sldMk cId="3993901371" sldId="366"/>
        </pc:sldMkLst>
        <pc:spChg chg="del mod">
          <ac:chgData name="Nguyễn Hải" userId="5bc599633d5e09a7" providerId="Windows Live" clId="Web-{F07B5130-767A-4689-9AB0-76C63CB50099}" dt="2022-08-13T14:01:36.197" v="370"/>
          <ac:spMkLst>
            <pc:docMk/>
            <pc:sldMk cId="3993901371" sldId="366"/>
            <ac:spMk id="2" creationId="{00000000-0000-0000-0000-000000000000}"/>
          </ac:spMkLst>
        </pc:spChg>
        <pc:spChg chg="del mod">
          <ac:chgData name="Nguyễn Hải" userId="5bc599633d5e09a7" providerId="Windows Live" clId="Web-{F07B5130-767A-4689-9AB0-76C63CB50099}" dt="2022-08-13T14:01:39.385" v="374"/>
          <ac:spMkLst>
            <pc:docMk/>
            <pc:sldMk cId="3993901371" sldId="366"/>
            <ac:spMk id="5" creationId="{00000000-0000-0000-0000-000000000000}"/>
          </ac:spMkLst>
        </pc:spChg>
        <pc:spChg chg="add mod">
          <ac:chgData name="Nguyễn Hải" userId="5bc599633d5e09a7" providerId="Windows Live" clId="Web-{F07B5130-767A-4689-9AB0-76C63CB50099}" dt="2022-08-13T14:02:14.557" v="381" actId="1076"/>
          <ac:spMkLst>
            <pc:docMk/>
            <pc:sldMk cId="3993901371" sldId="366"/>
            <ac:spMk id="6" creationId="{A2494A87-4B82-6D73-DF64-78904508BB49}"/>
          </ac:spMkLst>
        </pc:spChg>
        <pc:spChg chg="add mod">
          <ac:chgData name="Nguyễn Hải" userId="5bc599633d5e09a7" providerId="Windows Live" clId="Web-{F07B5130-767A-4689-9AB0-76C63CB50099}" dt="2022-08-13T14:04:12.061" v="395" actId="1076"/>
          <ac:spMkLst>
            <pc:docMk/>
            <pc:sldMk cId="3993901371" sldId="366"/>
            <ac:spMk id="10" creationId="{3C4B5733-C8F0-C9CB-C47D-12AB51516ADE}"/>
          </ac:spMkLst>
        </pc:spChg>
        <pc:spChg chg="add mod">
          <ac:chgData name="Nguyễn Hải" userId="5bc599633d5e09a7" providerId="Windows Live" clId="Web-{F07B5130-767A-4689-9AB0-76C63CB50099}" dt="2022-08-13T14:12:55.157" v="500" actId="20577"/>
          <ac:spMkLst>
            <pc:docMk/>
            <pc:sldMk cId="3993901371" sldId="366"/>
            <ac:spMk id="14" creationId="{3DEE6FD6-F8D0-4F17-05A5-FD3151923DA5}"/>
          </ac:spMkLst>
        </pc:spChg>
        <pc:picChg chg="add del mod">
          <ac:chgData name="Nguyễn Hải" userId="5bc599633d5e09a7" providerId="Windows Live" clId="Web-{F07B5130-767A-4689-9AB0-76C63CB50099}" dt="2022-08-13T14:05:10.250" v="399"/>
          <ac:picMkLst>
            <pc:docMk/>
            <pc:sldMk cId="3993901371" sldId="366"/>
            <ac:picMk id="11" creationId="{C8AA7C1C-2CB2-A03C-AEC2-13B7A54AD32A}"/>
          </ac:picMkLst>
        </pc:picChg>
        <pc:picChg chg="add del mod">
          <ac:chgData name="Nguyễn Hải" userId="5bc599633d5e09a7" providerId="Windows Live" clId="Web-{F07B5130-767A-4689-9AB0-76C63CB50099}" dt="2022-08-13T14:05:30.220" v="401"/>
          <ac:picMkLst>
            <pc:docMk/>
            <pc:sldMk cId="3993901371" sldId="366"/>
            <ac:picMk id="12" creationId="{0338C2FF-3E85-84D9-5CD3-8D8D9765A7CC}"/>
          </ac:picMkLst>
        </pc:picChg>
        <pc:picChg chg="add del mod">
          <ac:chgData name="Nguyễn Hải" userId="5bc599633d5e09a7" providerId="Windows Live" clId="Web-{F07B5130-767A-4689-9AB0-76C63CB50099}" dt="2022-08-13T14:05:35.673" v="403"/>
          <ac:picMkLst>
            <pc:docMk/>
            <pc:sldMk cId="3993901371" sldId="366"/>
            <ac:picMk id="13" creationId="{2F299A10-5712-000C-45D0-CA31DCAB6BB6}"/>
          </ac:picMkLst>
        </pc:picChg>
        <pc:cxnChg chg="del">
          <ac:chgData name="Nguyễn Hải" userId="5bc599633d5e09a7" providerId="Windows Live" clId="Web-{F07B5130-767A-4689-9AB0-76C63CB50099}" dt="2022-08-13T14:01:37.228" v="371"/>
          <ac:cxnSpMkLst>
            <pc:docMk/>
            <pc:sldMk cId="3993901371" sldId="366"/>
            <ac:cxnSpMk id="4" creationId="{00000000-0000-0000-0000-000000000000}"/>
          </ac:cxnSpMkLst>
        </pc:cxnChg>
      </pc:sldChg>
      <pc:sldChg chg="addSp delSp modSp add replId delAnim">
        <pc:chgData name="Nguyễn Hải" userId="5bc599633d5e09a7" providerId="Windows Live" clId="Web-{F07B5130-767A-4689-9AB0-76C63CB50099}" dt="2022-08-13T14:19:21.638" v="585" actId="1076"/>
        <pc:sldMkLst>
          <pc:docMk/>
          <pc:sldMk cId="2586183391" sldId="367"/>
        </pc:sldMkLst>
        <pc:spChg chg="del mod">
          <ac:chgData name="Nguyễn Hải" userId="5bc599633d5e09a7" providerId="Windows Live" clId="Web-{F07B5130-767A-4689-9AB0-76C63CB50099}" dt="2022-08-13T14:14:11.097" v="507"/>
          <ac:spMkLst>
            <pc:docMk/>
            <pc:sldMk cId="2586183391" sldId="367"/>
            <ac:spMk id="2" creationId="{00000000-0000-0000-0000-000000000000}"/>
          </ac:spMkLst>
        </pc:spChg>
        <pc:spChg chg="del mod">
          <ac:chgData name="Nguyễn Hải" userId="5bc599633d5e09a7" providerId="Windows Live" clId="Web-{F07B5130-767A-4689-9AB0-76C63CB50099}" dt="2022-08-13T14:14:25.723" v="515"/>
          <ac:spMkLst>
            <pc:docMk/>
            <pc:sldMk cId="2586183391" sldId="367"/>
            <ac:spMk id="5" creationId="{00000000-0000-0000-0000-000000000000}"/>
          </ac:spMkLst>
        </pc:spChg>
        <pc:spChg chg="add del mod">
          <ac:chgData name="Nguyễn Hải" userId="5bc599633d5e09a7" providerId="Windows Live" clId="Web-{F07B5130-767A-4689-9AB0-76C63CB50099}" dt="2022-08-13T14:13:48.050" v="504"/>
          <ac:spMkLst>
            <pc:docMk/>
            <pc:sldMk cId="2586183391" sldId="367"/>
            <ac:spMk id="6" creationId="{650B9490-61EB-B23B-860B-EC08B56B1544}"/>
          </ac:spMkLst>
        </pc:spChg>
        <pc:spChg chg="add mod">
          <ac:chgData name="Nguyễn Hải" userId="5bc599633d5e09a7" providerId="Windows Live" clId="Web-{F07B5130-767A-4689-9AB0-76C63CB50099}" dt="2022-08-13T14:19:21.638" v="585" actId="1076"/>
          <ac:spMkLst>
            <pc:docMk/>
            <pc:sldMk cId="2586183391" sldId="367"/>
            <ac:spMk id="10" creationId="{5BF01198-3277-88C4-AF68-D2780C5C35CD}"/>
          </ac:spMkLst>
        </pc:spChg>
        <pc:cxnChg chg="del">
          <ac:chgData name="Nguyễn Hải" userId="5bc599633d5e09a7" providerId="Windows Live" clId="Web-{F07B5130-767A-4689-9AB0-76C63CB50099}" dt="2022-08-13T14:14:12.753" v="508"/>
          <ac:cxnSpMkLst>
            <pc:docMk/>
            <pc:sldMk cId="2586183391" sldId="367"/>
            <ac:cxnSpMk id="4" creationId="{00000000-0000-0000-0000-000000000000}"/>
          </ac:cxnSpMkLst>
        </pc:cxnChg>
      </pc:sldChg>
      <pc:sldChg chg="modSp add replId">
        <pc:chgData name="Nguyễn Hải" userId="5bc599633d5e09a7" providerId="Windows Live" clId="Web-{F07B5130-767A-4689-9AB0-76C63CB50099}" dt="2022-08-13T14:21:31.455" v="590" actId="1076"/>
        <pc:sldMkLst>
          <pc:docMk/>
          <pc:sldMk cId="3148138951" sldId="368"/>
        </pc:sldMkLst>
        <pc:spChg chg="mod">
          <ac:chgData name="Nguyễn Hải" userId="5bc599633d5e09a7" providerId="Windows Live" clId="Web-{F07B5130-767A-4689-9AB0-76C63CB50099}" dt="2022-08-13T14:21:31.455" v="590" actId="1076"/>
          <ac:spMkLst>
            <pc:docMk/>
            <pc:sldMk cId="3148138951" sldId="368"/>
            <ac:spMk id="2" creationId="{00000000-0000-0000-0000-000000000000}"/>
          </ac:spMkLst>
        </pc:spChg>
      </pc:sldChg>
      <pc:sldChg chg="add del replId">
        <pc:chgData name="Nguyễn Hải" userId="5bc599633d5e09a7" providerId="Windows Live" clId="Web-{F07B5130-767A-4689-9AB0-76C63CB50099}" dt="2022-08-13T14:32:02.621" v="667"/>
        <pc:sldMkLst>
          <pc:docMk/>
          <pc:sldMk cId="2780148983" sldId="369"/>
        </pc:sldMkLst>
      </pc:sldChg>
      <pc:sldChg chg="add del replId">
        <pc:chgData name="Nguyễn Hải" userId="5bc599633d5e09a7" providerId="Windows Live" clId="Web-{F07B5130-767A-4689-9AB0-76C63CB50099}" dt="2022-08-13T14:32:03.871" v="668"/>
        <pc:sldMkLst>
          <pc:docMk/>
          <pc:sldMk cId="2494072911" sldId="3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72930-ED07-40C5-87FD-16FB778293E6}" type="datetimeFigureOut">
              <a:rPr lang="en-US" smtClean="0"/>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B8CDF-4835-41B6-9857-AD2355FBD4B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A446F0-00F5-4549-8363-1F14EF796BDF}"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446F0-00F5-4549-8363-1F14EF796BDF}"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446F0-00F5-4549-8363-1F14EF796BDF}"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446F0-00F5-4549-8363-1F14EF796BDF}"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A446F0-00F5-4549-8363-1F14EF796BDF}"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A446F0-00F5-4549-8363-1F14EF796BDF}"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A446F0-00F5-4549-8363-1F14EF796BDF}" type="datetimeFigureOut">
              <a:rPr lang="en-US" smtClean="0"/>
              <a:t>8/13/2022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A446F0-00F5-4549-8363-1F14EF796BDF}" type="datetimeFigureOut">
              <a:rPr lang="en-US" smtClean="0"/>
              <a:t>8/13/2022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446F0-00F5-4549-8363-1F14EF796BDF}" type="datetimeFigureOut">
              <a:rPr lang="en-US" smtClean="0"/>
              <a:t>8/13/2022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A446F0-00F5-4549-8363-1F14EF796BDF}"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A446F0-00F5-4549-8363-1F14EF796BDF}"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5000">
              <a:schemeClr val="bg2"/>
            </a:gs>
            <a:gs pos="85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446F0-00F5-4549-8363-1F14EF796BDF}" type="datetimeFigureOut">
              <a:rPr lang="en-US" smtClean="0"/>
              <a:t>8/13/2022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C310A-91D6-42B6-AA79-055E00AEA7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55"/>
            <a:ext cx="12192000" cy="685800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55" y="381477"/>
            <a:ext cx="2368002" cy="1497551"/>
          </a:xfrm>
          <a:prstGeom prst="rect">
            <a:avLst/>
          </a:prstGeom>
        </p:spPr>
      </p:pic>
      <p:sp>
        <p:nvSpPr>
          <p:cNvPr id="2" name="Rectangle 1"/>
          <p:cNvSpPr/>
          <p:nvPr/>
        </p:nvSpPr>
        <p:spPr>
          <a:xfrm>
            <a:off x="2888342" y="559434"/>
            <a:ext cx="3686629" cy="584775"/>
          </a:xfrm>
          <a:prstGeom prst="rect">
            <a:avLst/>
          </a:prstGeom>
        </p:spPr>
        <p:txBody>
          <a:bodyPr wrap="square" lIns="91440" tIns="45720" rIns="91440" bIns="45720" anchor="t">
            <a:spAutoFit/>
          </a:bodyPr>
          <a:lstStyle/>
          <a:p>
            <a:r>
              <a:rPr lang="en-US" sz="3200" i="1"/>
              <a:t>FPT Aptech Ha Noi</a:t>
            </a:r>
            <a:endParaRPr lang="en-US" sz="3200" i="1">
              <a:cs typeface="Calibri"/>
            </a:endParaRPr>
          </a:p>
        </p:txBody>
      </p:sp>
      <p:sp>
        <p:nvSpPr>
          <p:cNvPr id="3" name="Rectangle 2"/>
          <p:cNvSpPr/>
          <p:nvPr/>
        </p:nvSpPr>
        <p:spPr>
          <a:xfrm>
            <a:off x="4798023" y="1530344"/>
            <a:ext cx="4361141" cy="769441"/>
          </a:xfrm>
          <a:prstGeom prst="rect">
            <a:avLst/>
          </a:prstGeom>
        </p:spPr>
        <p:txBody>
          <a:bodyPr wrap="square" lIns="91440" tIns="45720" rIns="91440" bIns="45720" anchor="t">
            <a:spAutoFit/>
          </a:bodyPr>
          <a:lstStyle/>
          <a:p>
            <a:r>
              <a:rPr lang="en-US" sz="4400" b="1" err="1">
                <a:cs typeface="Calibri"/>
              </a:rPr>
              <a:t>TechWiz</a:t>
            </a:r>
            <a:r>
              <a:rPr lang="en-US" sz="4400" b="1">
                <a:cs typeface="Calibri"/>
              </a:rPr>
              <a:t> 3</a:t>
            </a:r>
          </a:p>
        </p:txBody>
      </p:sp>
      <p:sp>
        <p:nvSpPr>
          <p:cNvPr id="4" name="Rectangle 3"/>
          <p:cNvSpPr/>
          <p:nvPr/>
        </p:nvSpPr>
        <p:spPr>
          <a:xfrm>
            <a:off x="3922889" y="2564448"/>
            <a:ext cx="4987269" cy="523220"/>
          </a:xfrm>
          <a:prstGeom prst="rect">
            <a:avLst/>
          </a:prstGeom>
        </p:spPr>
        <p:txBody>
          <a:bodyPr wrap="square" lIns="91440" tIns="45720" rIns="91440" bIns="45720" anchor="t">
            <a:spAutoFit/>
          </a:bodyPr>
          <a:lstStyle/>
          <a:p>
            <a:r>
              <a:rPr lang="en-US" sz="2800">
                <a:ea typeface="+mn-lt"/>
                <a:cs typeface="+mn-lt"/>
              </a:rPr>
              <a:t> Web Application </a:t>
            </a:r>
            <a:r>
              <a:rPr lang="en-US" sz="2800" err="1">
                <a:ea typeface="+mn-lt"/>
                <a:cs typeface="+mn-lt"/>
              </a:rPr>
              <a:t>Development</a:t>
            </a:r>
            <a:r>
              <a:rPr lang="en-US" sz="2800" err="1"/>
              <a:t>g</a:t>
            </a:r>
            <a:r>
              <a:rPr lang="en-US" sz="2800"/>
              <a:t> </a:t>
            </a:r>
            <a:endParaRPr lang="en-US" sz="2800">
              <a:solidFill>
                <a:schemeClr val="bg1"/>
              </a:solidFill>
              <a:latin typeface="Calibri"/>
              <a:cs typeface="Calibri"/>
            </a:endParaRPr>
          </a:p>
        </p:txBody>
      </p:sp>
      <p:sp>
        <p:nvSpPr>
          <p:cNvPr id="15" name="Rectangle 14"/>
          <p:cNvSpPr/>
          <p:nvPr/>
        </p:nvSpPr>
        <p:spPr>
          <a:xfrm>
            <a:off x="3556607" y="3770983"/>
            <a:ext cx="5704920" cy="461665"/>
          </a:xfrm>
          <a:prstGeom prst="rect">
            <a:avLst/>
          </a:prstGeom>
        </p:spPr>
        <p:txBody>
          <a:bodyPr wrap="square" lIns="91440" tIns="45720" rIns="91440" bIns="45720" anchor="t">
            <a:spAutoFit/>
          </a:bodyPr>
          <a:lstStyle/>
          <a:p>
            <a:r>
              <a:rPr lang="en" sz="2400">
                <a:latin typeface="Arial"/>
                <a:cs typeface="Arial"/>
              </a:rPr>
              <a:t>Students perform</a:t>
            </a:r>
            <a:r>
              <a:rPr lang="en-US" sz="2400" i="1"/>
              <a:t>    :  Group </a:t>
            </a:r>
            <a:r>
              <a:rPr lang="en-US" sz="2400" i="1">
                <a:latin typeface="Calibri"/>
                <a:cs typeface="Calibri"/>
              </a:rPr>
              <a:t>Tripple Dot</a:t>
            </a:r>
            <a:endParaRPr lang="vi-VN"/>
          </a:p>
        </p:txBody>
      </p:sp>
      <p:sp>
        <p:nvSpPr>
          <p:cNvPr id="18" name="Rectangle 17"/>
          <p:cNvSpPr/>
          <p:nvPr/>
        </p:nvSpPr>
        <p:spPr>
          <a:xfrm>
            <a:off x="3737428" y="6022046"/>
            <a:ext cx="4717143" cy="338554"/>
          </a:xfrm>
          <a:prstGeom prst="rect">
            <a:avLst/>
          </a:prstGeom>
        </p:spPr>
        <p:txBody>
          <a:bodyPr wrap="square" lIns="91440" tIns="45720" rIns="91440" bIns="45720" anchor="t">
            <a:spAutoFit/>
          </a:bodyPr>
          <a:lstStyle/>
          <a:p>
            <a:pPr algn="ctr"/>
            <a:r>
              <a:rPr lang="en-US" sz="1600" b="1" i="1"/>
              <a:t>Hà </a:t>
            </a:r>
            <a:r>
              <a:rPr lang="en-US" sz="1600" b="1" i="1" err="1"/>
              <a:t>Nội</a:t>
            </a:r>
            <a:r>
              <a:rPr lang="en-US" sz="1600" b="1" i="1"/>
              <a:t> , </a:t>
            </a:r>
            <a:r>
              <a:rPr lang="en-US" sz="1600" b="1" i="1" err="1"/>
              <a:t>Ngày</a:t>
            </a:r>
            <a:r>
              <a:rPr lang="en-US" sz="1600" b="1" i="1"/>
              <a:t> 12 </a:t>
            </a:r>
            <a:r>
              <a:rPr lang="en-US" sz="1600" b="1" i="1" err="1"/>
              <a:t>Tháng</a:t>
            </a:r>
            <a:r>
              <a:rPr lang="en-US" sz="1600" b="1" i="1"/>
              <a:t> 8 </a:t>
            </a:r>
            <a:r>
              <a:rPr lang="en-US" sz="1600" b="1" i="1" err="1"/>
              <a:t>Năm</a:t>
            </a:r>
            <a:r>
              <a:rPr lang="en-US" sz="1600" b="1" i="1"/>
              <a:t> 2022.</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a:ln w="0"/>
                <a:solidFill>
                  <a:schemeClr val="accent2"/>
                </a:solidFill>
                <a:effectLst>
                  <a:outerShdw blurRad="38100" dist="19050" dir="2700000" algn="tl" rotWithShape="0">
                    <a:prstClr val="black">
                      <a:alpha val="40000"/>
                    </a:prstClr>
                  </a:outerShdw>
                </a:effectLst>
                <a:cs typeface="Calibri"/>
              </a:rPr>
              <a:t>FPT Aptech Ha Noi : Team Tripple Dot</a:t>
            </a:r>
            <a:endParaRPr lang="en-US" sz="2000" b="0" i="1" u="sng" cap="none" spc="0">
              <a:ln w="0"/>
              <a:solidFill>
                <a:schemeClr val="accent2"/>
              </a:solidFill>
              <a:effectLst>
                <a:outerShdw blurRad="38100" dist="19050" dir="2700000" algn="tl" rotWithShape="0">
                  <a:prstClr val="black">
                    <a:alpha val="40000"/>
                  </a:prstClr>
                </a:outerShdw>
              </a:effectLst>
              <a:cs typeface="Calibri"/>
            </a:endParaRPr>
          </a:p>
        </p:txBody>
      </p:sp>
      <p:sp>
        <p:nvSpPr>
          <p:cNvPr id="10" name="Hộp Văn bản 9">
            <a:extLst>
              <a:ext uri="{FF2B5EF4-FFF2-40B4-BE49-F238E27FC236}">
                <a16:creationId xmlns:a16="http://schemas.microsoft.com/office/drawing/2014/main" id="{5BF01198-3277-88C4-AF68-D2780C5C35CD}"/>
              </a:ext>
            </a:extLst>
          </p:cNvPr>
          <p:cNvSpPr txBox="1"/>
          <p:nvPr/>
        </p:nvSpPr>
        <p:spPr>
          <a:xfrm>
            <a:off x="1058173" y="1848928"/>
            <a:ext cx="10420709"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cs typeface="Arial"/>
              </a:rPr>
              <a:t>Appointments: </a:t>
            </a:r>
            <a:r>
              <a:rPr lang="en-US">
                <a:latin typeface="Arial"/>
                <a:ea typeface="+mn-lt"/>
                <a:cs typeface="+mn-lt"/>
              </a:rPr>
              <a:t>Users will be able to do the following: Add/Modify/Delete/View Appointments</a:t>
            </a:r>
          </a:p>
          <a:p>
            <a:endParaRPr lang="en-US">
              <a:latin typeface="Arial"/>
              <a:cs typeface="Calibri"/>
            </a:endParaRPr>
          </a:p>
          <a:p>
            <a:r>
              <a:rPr lang="en-US" sz="2000" b="1">
                <a:latin typeface="Arial"/>
                <a:ea typeface="+mn-lt"/>
                <a:cs typeface="+mn-lt"/>
              </a:rPr>
              <a:t>Personal Health Vitals</a:t>
            </a:r>
            <a:r>
              <a:rPr lang="en-US" sz="2000" b="1">
                <a:ea typeface="+mn-lt"/>
                <a:cs typeface="+mn-lt"/>
              </a:rPr>
              <a:t> : </a:t>
            </a:r>
            <a:r>
              <a:rPr lang="en-US" sz="2000">
                <a:ea typeface="+mn-lt"/>
                <a:cs typeface="+mn-lt"/>
              </a:rPr>
              <a:t>This menu will have 3 options and the user can do 3 operations: Add/Modify/Delete/View Health Vitals</a:t>
            </a:r>
          </a:p>
          <a:p>
            <a:endParaRPr lang="en-US" sz="2000">
              <a:cs typeface="Calibri"/>
            </a:endParaRPr>
          </a:p>
          <a:p>
            <a:r>
              <a:rPr lang="en-US" sz="2000" b="1">
                <a:latin typeface="Arial"/>
                <a:ea typeface="+mn-lt"/>
                <a:cs typeface="+mn-lt"/>
              </a:rPr>
              <a:t>Medicine Dosage: </a:t>
            </a:r>
            <a:r>
              <a:rPr lang="en-US" sz="2000">
                <a:ea typeface="+mn-lt"/>
                <a:cs typeface="+mn-lt"/>
              </a:rPr>
              <a:t>This menu will have 3 options and the user can do 3 operations: Add/Modify/Delete Dosage</a:t>
            </a:r>
          </a:p>
          <a:p>
            <a:endParaRPr lang="en-US" sz="2000">
              <a:latin typeface="Calibri"/>
              <a:cs typeface="Calibri"/>
            </a:endParaRPr>
          </a:p>
          <a:p>
            <a:r>
              <a:rPr lang="en-US" sz="2000" b="1">
                <a:latin typeface="Arial"/>
                <a:ea typeface="+mn-lt"/>
                <a:cs typeface="+mn-lt"/>
              </a:rPr>
              <a:t>Search: </a:t>
            </a:r>
            <a:r>
              <a:rPr lang="en-US" sz="2000">
                <a:ea typeface="+mn-lt"/>
                <a:cs typeface="+mn-lt"/>
              </a:rPr>
              <a:t>Users can search by appointment, health information, dosage drugs, etc. Search function must first accept items (Category) for search and then enter keywords</a:t>
            </a:r>
          </a:p>
          <a:p>
            <a:endParaRPr lang="en-US" sz="2000" b="1">
              <a:latin typeface="Arial"/>
              <a:cs typeface="Calibri"/>
            </a:endParaRPr>
          </a:p>
          <a:p>
            <a:r>
              <a:rPr lang="en-US" sz="2000" b="1">
                <a:latin typeface="Arial"/>
                <a:ea typeface="+mn-lt"/>
                <a:cs typeface="+mn-lt"/>
              </a:rPr>
              <a:t>Sort: </a:t>
            </a:r>
            <a:r>
              <a:rPr lang="en-US" sz="2000">
                <a:ea typeface="+mn-lt"/>
                <a:cs typeface="+mn-lt"/>
              </a:rPr>
              <a:t>The Sort function allows users to sort appointments by date, or health information by date, etc.</a:t>
            </a:r>
            <a:endParaRPr lang="en-US" b="1">
              <a:latin typeface="Arial"/>
            </a:endParaRPr>
          </a:p>
        </p:txBody>
      </p:sp>
    </p:spTree>
    <p:extLst>
      <p:ext uri="{BB962C8B-B14F-4D97-AF65-F5344CB8AC3E}">
        <p14:creationId xmlns:p14="http://schemas.microsoft.com/office/powerpoint/2010/main" val="258618339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4000155" y="2376543"/>
            <a:ext cx="5625571" cy="1046440"/>
          </a:xfrm>
          <a:prstGeom prst="rect">
            <a:avLst/>
          </a:prstGeom>
          <a:noFill/>
        </p:spPr>
        <p:txBody>
          <a:bodyPr wrap="square" lIns="91440" tIns="45720" rIns="91440" bIns="45720" anchor="t">
            <a:spAutoFit/>
          </a:bodyPr>
          <a:lstStyle/>
          <a:p>
            <a:br>
              <a:rPr lang="en-US"/>
            </a:br>
            <a:r>
              <a:rPr lang="en-US" sz="4400" b="1">
                <a:ln w="0"/>
                <a:effectLst>
                  <a:outerShdw blurRad="38100" dist="19050" dir="2700000" algn="tl" rotWithShape="0">
                    <a:schemeClr val="dk1">
                      <a:alpha val="40000"/>
                    </a:schemeClr>
                  </a:outerShdw>
                </a:effectLst>
                <a:ea typeface="+mn-lt"/>
                <a:cs typeface="+mn-lt"/>
              </a:rPr>
              <a:t>Technology used</a:t>
            </a:r>
            <a:endParaRPr lang="vi-VN" b="1"/>
          </a:p>
        </p:txBody>
      </p:sp>
      <p:cxnSp>
        <p:nvCxnSpPr>
          <p:cNvPr id="4" name="Straight Connector 3"/>
          <p:cNvCxnSpPr/>
          <p:nvPr/>
        </p:nvCxnSpPr>
        <p:spPr>
          <a:xfrm>
            <a:off x="2124324" y="3672209"/>
            <a:ext cx="8294633"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980298" y="4872551"/>
            <a:ext cx="1557606" cy="461665"/>
          </a:xfrm>
          <a:prstGeom prst="rect">
            <a:avLst/>
          </a:prstGeom>
          <a:noFill/>
        </p:spPr>
        <p:txBody>
          <a:bodyPr wrap="none" lIns="91440" tIns="45720" rIns="91440" bIns="45720" anchor="t">
            <a:spAutoFit/>
          </a:bodyPr>
          <a:lstStyle/>
          <a:p>
            <a:pPr algn="ctr"/>
            <a:r>
              <a:rPr lang="en-US" sz="2400">
                <a:ln w="0"/>
                <a:effectLst>
                  <a:outerShdw blurRad="38100" dist="19050" dir="2700000" algn="tl" rotWithShape="0">
                    <a:schemeClr val="dk1">
                      <a:alpha val="40000"/>
                    </a:schemeClr>
                  </a:outerShdw>
                </a:effectLst>
              </a:rPr>
              <a:t>Next steps</a:t>
            </a:r>
            <a:r>
              <a:rPr lang="en-US" sz="2400">
                <a:ln w="0"/>
                <a:solidFill>
                  <a:schemeClr val="accent2"/>
                </a:solidFill>
                <a:effectLst>
                  <a:outerShdw blurRad="38100" dist="19050" dir="2700000" algn="tl" rotWithShape="0">
                    <a:schemeClr val="dk1">
                      <a:alpha val="40000"/>
                    </a:schemeClr>
                  </a:outerShdw>
                </a:effectLst>
              </a:rPr>
              <a:t> </a:t>
            </a:r>
            <a:endParaRPr lang="en-US" sz="2400" b="0" cap="none" spc="0">
              <a:ln w="0"/>
              <a:solidFill>
                <a:schemeClr val="accent2"/>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a:ln w="0"/>
                <a:solidFill>
                  <a:schemeClr val="accent2"/>
                </a:solidFill>
                <a:effectLst>
                  <a:outerShdw blurRad="38100" dist="19050" dir="2700000" algn="tl" rotWithShape="0">
                    <a:prstClr val="black">
                      <a:alpha val="40000"/>
                    </a:prstClr>
                  </a:outerShdw>
                </a:effectLst>
                <a:cs typeface="Calibri"/>
              </a:rPr>
              <a:t>FPT Aptech Ha Noi : Team Tripple Dot</a:t>
            </a:r>
            <a:endParaRPr lang="en-US" sz="2000" b="0" i="1" u="sng" cap="none" spc="0">
              <a:ln w="0"/>
              <a:solidFill>
                <a:schemeClr val="accent2"/>
              </a:solidFill>
              <a:effectLst>
                <a:outerShdw blurRad="38100" dist="19050" dir="2700000" algn="tl" rotWithShape="0">
                  <a:prstClr val="black">
                    <a:alpha val="40000"/>
                  </a:prstClr>
                </a:outerShdw>
              </a:effectLst>
              <a:cs typeface="Calibri"/>
            </a:endParaRPr>
          </a:p>
        </p:txBody>
      </p:sp>
    </p:spTree>
    <p:extLst>
      <p:ext uri="{BB962C8B-B14F-4D97-AF65-F5344CB8AC3E}">
        <p14:creationId xmlns:p14="http://schemas.microsoft.com/office/powerpoint/2010/main" val="31481389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3" y="1622262"/>
            <a:ext cx="1179748" cy="148219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0891" y="1628483"/>
            <a:ext cx="1186783" cy="1537963"/>
          </a:xfrm>
          <a:prstGeom prst="rect">
            <a:avLst/>
          </a:prstGeom>
        </p:spPr>
      </p:pic>
      <p:sp>
        <p:nvSpPr>
          <p:cNvPr id="17" name="Rectangle 16"/>
          <p:cNvSpPr/>
          <p:nvPr/>
        </p:nvSpPr>
        <p:spPr>
          <a:xfrm>
            <a:off x="9902247" y="261107"/>
            <a:ext cx="2090128" cy="461665"/>
          </a:xfrm>
          <a:prstGeom prst="rect">
            <a:avLst/>
          </a:prstGeom>
          <a:noFill/>
        </p:spPr>
        <p:txBody>
          <a:bodyPr wrap="square" lIns="91440" tIns="45720" rIns="91440" bIns="45720">
            <a:spAutoFit/>
          </a:bodyPr>
          <a:lstStyle/>
          <a:p>
            <a:r>
              <a:rPr lang="en-US" sz="2400" b="1" err="1">
                <a:ln w="0"/>
                <a:solidFill>
                  <a:schemeClr val="accent2">
                    <a:lumMod val="75000"/>
                  </a:schemeClr>
                </a:solidFill>
                <a:effectLst>
                  <a:outerShdw blurRad="38100" dist="19050" dir="2700000" algn="tl" rotWithShape="0">
                    <a:schemeClr val="dk1">
                      <a:alpha val="40000"/>
                    </a:schemeClr>
                  </a:outerShdw>
                </a:effectLst>
              </a:rPr>
              <a:t>Cơ</a:t>
            </a:r>
            <a:r>
              <a:rPr lang="en-US" sz="2400" b="1">
                <a:ln w="0"/>
                <a:solidFill>
                  <a:schemeClr val="accent2">
                    <a:lumMod val="75000"/>
                  </a:schemeClr>
                </a:solidFill>
                <a:effectLst>
                  <a:outerShdw blurRad="38100" dist="19050" dir="2700000" algn="tl" rotWithShape="0">
                    <a:schemeClr val="dk1">
                      <a:alpha val="40000"/>
                    </a:schemeClr>
                  </a:outerShdw>
                </a:effectLst>
              </a:rPr>
              <a:t> </a:t>
            </a:r>
            <a:r>
              <a:rPr lang="en-US" sz="2400" b="1" err="1">
                <a:ln w="0"/>
                <a:solidFill>
                  <a:schemeClr val="accent2">
                    <a:lumMod val="75000"/>
                  </a:schemeClr>
                </a:solidFill>
                <a:effectLst>
                  <a:outerShdw blurRad="38100" dist="19050" dir="2700000" algn="tl" rotWithShape="0">
                    <a:schemeClr val="dk1">
                      <a:alpha val="40000"/>
                    </a:schemeClr>
                  </a:outerShdw>
                </a:effectLst>
              </a:rPr>
              <a:t>sở</a:t>
            </a:r>
            <a:r>
              <a:rPr lang="en-US" sz="2400" b="1">
                <a:ln w="0"/>
                <a:solidFill>
                  <a:schemeClr val="accent2">
                    <a:lumMod val="75000"/>
                  </a:schemeClr>
                </a:solidFill>
                <a:effectLst>
                  <a:outerShdw blurRad="38100" dist="19050" dir="2700000" algn="tl" rotWithShape="0">
                    <a:schemeClr val="dk1">
                      <a:alpha val="40000"/>
                    </a:schemeClr>
                  </a:outerShdw>
                </a:effectLst>
              </a:rPr>
              <a:t> </a:t>
            </a:r>
            <a:r>
              <a:rPr lang="en-US" sz="2400" b="1" err="1">
                <a:ln w="0"/>
                <a:solidFill>
                  <a:schemeClr val="accent2">
                    <a:lumMod val="75000"/>
                  </a:schemeClr>
                </a:solidFill>
                <a:effectLst>
                  <a:outerShdw blurRad="38100" dist="19050" dir="2700000" algn="tl" rotWithShape="0">
                    <a:schemeClr val="dk1">
                      <a:alpha val="40000"/>
                    </a:schemeClr>
                  </a:outerShdw>
                </a:effectLst>
              </a:rPr>
              <a:t>lí</a:t>
            </a:r>
            <a:r>
              <a:rPr lang="en-US" sz="2400" b="1">
                <a:ln w="0"/>
                <a:solidFill>
                  <a:schemeClr val="accent2">
                    <a:lumMod val="75000"/>
                  </a:schemeClr>
                </a:solidFill>
                <a:effectLst>
                  <a:outerShdw blurRad="38100" dist="19050" dir="2700000" algn="tl" rotWithShape="0">
                    <a:schemeClr val="dk1">
                      <a:alpha val="40000"/>
                    </a:schemeClr>
                  </a:outerShdw>
                </a:effectLst>
              </a:rPr>
              <a:t> </a:t>
            </a:r>
            <a:r>
              <a:rPr lang="en-US" sz="2400" b="1" err="1">
                <a:ln w="0"/>
                <a:solidFill>
                  <a:schemeClr val="accent2">
                    <a:lumMod val="75000"/>
                  </a:schemeClr>
                </a:solidFill>
                <a:effectLst>
                  <a:outerShdw blurRad="38100" dist="19050" dir="2700000" algn="tl" rotWithShape="0">
                    <a:schemeClr val="dk1">
                      <a:alpha val="40000"/>
                    </a:schemeClr>
                  </a:outerShdw>
                </a:effectLst>
              </a:rPr>
              <a:t>thuyết</a:t>
            </a:r>
            <a:endParaRPr lang="en-US" sz="2400" b="0" cap="none" spc="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descr="Logo&#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1736" y="1754766"/>
            <a:ext cx="1184915" cy="1294440"/>
          </a:xfrm>
          <a:prstGeom prst="rect">
            <a:avLst/>
          </a:prstGeom>
        </p:spPr>
      </p:pic>
      <p:pic>
        <p:nvPicPr>
          <p:cNvPr id="3" name="Picture 2" descr="Text&#10;&#10;Description automatically generate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6895" y="1876284"/>
            <a:ext cx="1928062" cy="942465"/>
          </a:xfrm>
          <a:prstGeom prst="rect">
            <a:avLst/>
          </a:prstGeom>
        </p:spPr>
      </p:pic>
      <p:pic>
        <p:nvPicPr>
          <p:cNvPr id="5" name="Picture 5" descr="A picture containing text&#10;&#10;Description automatically generated"/>
          <p:cNvPicPr>
            <a:picLocks noChangeAspect="1"/>
          </p:cNvPicPr>
          <p:nvPr/>
        </p:nvPicPr>
        <p:blipFill>
          <a:blip r:embed="rId7"/>
          <a:stretch>
            <a:fillRect/>
          </a:stretch>
        </p:blipFill>
        <p:spPr>
          <a:xfrm>
            <a:off x="592654" y="5246665"/>
            <a:ext cx="1055456" cy="1106624"/>
          </a:xfrm>
          <a:prstGeom prst="rect">
            <a:avLst/>
          </a:prstGeom>
        </p:spPr>
      </p:pic>
      <p:pic>
        <p:nvPicPr>
          <p:cNvPr id="6" name="Picture 9" descr="Icon&#10;&#10;Description automatically generated"/>
          <p:cNvPicPr>
            <a:picLocks noChangeAspect="1"/>
          </p:cNvPicPr>
          <p:nvPr/>
        </p:nvPicPr>
        <p:blipFill>
          <a:blip r:embed="rId8"/>
          <a:stretch>
            <a:fillRect/>
          </a:stretch>
        </p:blipFill>
        <p:spPr>
          <a:xfrm>
            <a:off x="6895379" y="5147397"/>
            <a:ext cx="1454725" cy="1158286"/>
          </a:xfrm>
          <a:prstGeom prst="rect">
            <a:avLst/>
          </a:prstGeom>
        </p:spPr>
      </p:pic>
      <p:sp>
        <p:nvSpPr>
          <p:cNvPr id="21" name="TextBox 20"/>
          <p:cNvSpPr txBox="1"/>
          <p:nvPr/>
        </p:nvSpPr>
        <p:spPr>
          <a:xfrm>
            <a:off x="1277854" y="41754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cs typeface="Calibri" panose="020F0502020204030204"/>
            </a:endParaRPr>
          </a:p>
        </p:txBody>
      </p:sp>
      <p:sp>
        <p:nvSpPr>
          <p:cNvPr id="4"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a:ln w="0"/>
                <a:solidFill>
                  <a:schemeClr val="accent2"/>
                </a:solidFill>
                <a:effectLst>
                  <a:outerShdw blurRad="38100" dist="19050" dir="2700000" algn="tl" rotWithShape="0">
                    <a:prstClr val="black">
                      <a:alpha val="40000"/>
                    </a:prstClr>
                  </a:outerShdw>
                </a:effectLst>
                <a:cs typeface="Calibri"/>
              </a:rPr>
              <a:t>FPT Aptech Ha Noi : Team Tripple Dot</a:t>
            </a:r>
            <a:endParaRPr lang="en-US" sz="2000" b="0" i="1" u="sng" cap="none" spc="0">
              <a:ln w="0"/>
              <a:solidFill>
                <a:schemeClr val="accent2"/>
              </a:solidFill>
              <a:effectLst>
                <a:outerShdw blurRad="38100" dist="19050" dir="2700000" algn="tl" rotWithShape="0">
                  <a:prstClr val="black">
                    <a:alpha val="40000"/>
                  </a:prstClr>
                </a:outerShdw>
              </a:effectLst>
              <a:cs typeface="Calibri"/>
            </a:endParaRPr>
          </a:p>
        </p:txBody>
      </p:sp>
      <p:pic>
        <p:nvPicPr>
          <p:cNvPr id="22" name="Hình ảnh 23">
            <a:extLst>
              <a:ext uri="{FF2B5EF4-FFF2-40B4-BE49-F238E27FC236}">
                <a16:creationId xmlns:a16="http://schemas.microsoft.com/office/drawing/2014/main" id="{AEB34116-9BC9-2653-6243-9EFE30221C13}"/>
              </a:ext>
            </a:extLst>
          </p:cNvPr>
          <p:cNvPicPr>
            <a:picLocks noChangeAspect="1"/>
          </p:cNvPicPr>
          <p:nvPr/>
        </p:nvPicPr>
        <p:blipFill>
          <a:blip r:embed="rId9"/>
          <a:stretch>
            <a:fillRect/>
          </a:stretch>
        </p:blipFill>
        <p:spPr>
          <a:xfrm>
            <a:off x="685351" y="3294212"/>
            <a:ext cx="900923" cy="1664180"/>
          </a:xfrm>
          <a:prstGeom prst="rect">
            <a:avLst/>
          </a:prstGeom>
        </p:spPr>
      </p:pic>
      <p:pic>
        <p:nvPicPr>
          <p:cNvPr id="24" name="Hình ảnh 24">
            <a:extLst>
              <a:ext uri="{FF2B5EF4-FFF2-40B4-BE49-F238E27FC236}">
                <a16:creationId xmlns:a16="http://schemas.microsoft.com/office/drawing/2014/main" id="{FF8335B2-5858-F27A-8AC6-5F26D3AC3BBE}"/>
              </a:ext>
            </a:extLst>
          </p:cNvPr>
          <p:cNvPicPr>
            <a:picLocks noChangeAspect="1"/>
          </p:cNvPicPr>
          <p:nvPr/>
        </p:nvPicPr>
        <p:blipFill>
          <a:blip r:embed="rId10"/>
          <a:stretch>
            <a:fillRect/>
          </a:stretch>
        </p:blipFill>
        <p:spPr>
          <a:xfrm>
            <a:off x="2912852" y="3523890"/>
            <a:ext cx="1233578" cy="1204823"/>
          </a:xfrm>
          <a:prstGeom prst="rect">
            <a:avLst/>
          </a:prstGeom>
        </p:spPr>
      </p:pic>
      <p:pic>
        <p:nvPicPr>
          <p:cNvPr id="25" name="Hình ảnh 25">
            <a:extLst>
              <a:ext uri="{FF2B5EF4-FFF2-40B4-BE49-F238E27FC236}">
                <a16:creationId xmlns:a16="http://schemas.microsoft.com/office/drawing/2014/main" id="{4C09C3B3-D38F-8A89-B9A5-DBD27B666A89}"/>
              </a:ext>
            </a:extLst>
          </p:cNvPr>
          <p:cNvPicPr>
            <a:picLocks noChangeAspect="1"/>
          </p:cNvPicPr>
          <p:nvPr/>
        </p:nvPicPr>
        <p:blipFill>
          <a:blip r:embed="rId11"/>
          <a:stretch>
            <a:fillRect/>
          </a:stretch>
        </p:blipFill>
        <p:spPr>
          <a:xfrm>
            <a:off x="4940060" y="3434636"/>
            <a:ext cx="2283125" cy="1167672"/>
          </a:xfrm>
          <a:prstGeom prst="rect">
            <a:avLst/>
          </a:prstGeom>
        </p:spPr>
      </p:pic>
      <p:pic>
        <p:nvPicPr>
          <p:cNvPr id="26" name="Hình ảnh 26">
            <a:extLst>
              <a:ext uri="{FF2B5EF4-FFF2-40B4-BE49-F238E27FC236}">
                <a16:creationId xmlns:a16="http://schemas.microsoft.com/office/drawing/2014/main" id="{1DEFBE29-663A-6DC7-7D9C-933C75873BFD}"/>
              </a:ext>
            </a:extLst>
          </p:cNvPr>
          <p:cNvPicPr>
            <a:picLocks noChangeAspect="1"/>
          </p:cNvPicPr>
          <p:nvPr/>
        </p:nvPicPr>
        <p:blipFill>
          <a:blip r:embed="rId12"/>
          <a:stretch>
            <a:fillRect/>
          </a:stretch>
        </p:blipFill>
        <p:spPr>
          <a:xfrm>
            <a:off x="9828363" y="1626078"/>
            <a:ext cx="1420484" cy="1420484"/>
          </a:xfrm>
          <a:prstGeom prst="rect">
            <a:avLst/>
          </a:prstGeom>
        </p:spPr>
      </p:pic>
      <p:pic>
        <p:nvPicPr>
          <p:cNvPr id="27" name="Hình ảnh 27">
            <a:extLst>
              <a:ext uri="{FF2B5EF4-FFF2-40B4-BE49-F238E27FC236}">
                <a16:creationId xmlns:a16="http://schemas.microsoft.com/office/drawing/2014/main" id="{31E445CD-8705-2D7F-74FE-8A5EDD9DE71F}"/>
              </a:ext>
            </a:extLst>
          </p:cNvPr>
          <p:cNvPicPr>
            <a:picLocks noChangeAspect="1"/>
          </p:cNvPicPr>
          <p:nvPr/>
        </p:nvPicPr>
        <p:blipFill>
          <a:blip r:embed="rId13"/>
          <a:stretch>
            <a:fillRect/>
          </a:stretch>
        </p:blipFill>
        <p:spPr>
          <a:xfrm>
            <a:off x="2711570" y="5119776"/>
            <a:ext cx="1176069" cy="1147315"/>
          </a:xfrm>
          <a:prstGeom prst="rect">
            <a:avLst/>
          </a:prstGeom>
        </p:spPr>
      </p:pic>
      <p:pic>
        <p:nvPicPr>
          <p:cNvPr id="28" name="Hình ảnh 28" descr="Ảnh có chứa văn bản, mẫu họa, ký hiệu, danh thiếp&#10;&#10;Mô tả được tự động tạo">
            <a:extLst>
              <a:ext uri="{FF2B5EF4-FFF2-40B4-BE49-F238E27FC236}">
                <a16:creationId xmlns:a16="http://schemas.microsoft.com/office/drawing/2014/main" id="{2654DDA3-B585-7A04-0FE8-4945128EF8B4}"/>
              </a:ext>
            </a:extLst>
          </p:cNvPr>
          <p:cNvPicPr>
            <a:picLocks noChangeAspect="1"/>
          </p:cNvPicPr>
          <p:nvPr/>
        </p:nvPicPr>
        <p:blipFill>
          <a:blip r:embed="rId14"/>
          <a:stretch>
            <a:fillRect/>
          </a:stretch>
        </p:blipFill>
        <p:spPr>
          <a:xfrm>
            <a:off x="4765645" y="5103513"/>
            <a:ext cx="1208597" cy="1251729"/>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950"/>
          </a:xfrm>
        </p:spPr>
        <p:txBody>
          <a:bodyPr>
            <a:normAutofit fontScale="90000"/>
          </a:bodyPr>
          <a:lstStyle/>
          <a:p>
            <a:r>
              <a:rPr lang="en-US" b="1" dirty="0">
                <a:ea typeface="Calibri Light"/>
                <a:cs typeface="Calibri Light"/>
              </a:rPr>
              <a:t>Main Page</a:t>
            </a:r>
          </a:p>
        </p:txBody>
      </p:sp>
      <p:pic>
        <p:nvPicPr>
          <p:cNvPr id="3" name="Hình ảnh 4" descr="Ảnh có chứa văn bản, người, trong nhà&#10;&#10;Mô tả được tự động tạo">
            <a:extLst>
              <a:ext uri="{FF2B5EF4-FFF2-40B4-BE49-F238E27FC236}">
                <a16:creationId xmlns:a16="http://schemas.microsoft.com/office/drawing/2014/main" id="{208F8246-71EA-8A0C-65BA-3BFDF57D7C96}"/>
              </a:ext>
            </a:extLst>
          </p:cNvPr>
          <p:cNvPicPr>
            <a:picLocks noChangeAspect="1"/>
          </p:cNvPicPr>
          <p:nvPr/>
        </p:nvPicPr>
        <p:blipFill>
          <a:blip r:embed="rId2"/>
          <a:stretch>
            <a:fillRect/>
          </a:stretch>
        </p:blipFill>
        <p:spPr>
          <a:xfrm>
            <a:off x="1288212" y="1262873"/>
            <a:ext cx="9500558" cy="53818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049" y="724559"/>
            <a:ext cx="10323195" cy="1096537"/>
          </a:xfrm>
        </p:spPr>
        <p:txBody>
          <a:bodyPr>
            <a:normAutofit/>
          </a:bodyPr>
          <a:lstStyle/>
          <a:p>
            <a:r>
              <a:rPr lang="en" sz="2800" b="1" dirty="0">
                <a:latin typeface="Arial"/>
                <a:cs typeface="Calibri Light"/>
              </a:rPr>
              <a:t>Interface to the user</a:t>
            </a:r>
            <a:endParaRPr lang="vi-VN" sz="2800" b="1" dirty="0">
              <a:latin typeface="Arial"/>
            </a:endParaRPr>
          </a:p>
        </p:txBody>
      </p:sp>
      <p:pic>
        <p:nvPicPr>
          <p:cNvPr id="6" name="Hình ảnh 6">
            <a:extLst>
              <a:ext uri="{FF2B5EF4-FFF2-40B4-BE49-F238E27FC236}">
                <a16:creationId xmlns:a16="http://schemas.microsoft.com/office/drawing/2014/main" id="{C229D60C-9F3F-B557-3B5A-8F582E5BB48F}"/>
              </a:ext>
            </a:extLst>
          </p:cNvPr>
          <p:cNvPicPr>
            <a:picLocks noGrp="1" noChangeAspect="1"/>
          </p:cNvPicPr>
          <p:nvPr>
            <p:ph idx="1"/>
          </p:nvPr>
        </p:nvPicPr>
        <p:blipFill>
          <a:blip r:embed="rId2"/>
          <a:stretch>
            <a:fillRect/>
          </a:stretch>
        </p:blipFill>
        <p:spPr>
          <a:xfrm>
            <a:off x="1724937" y="1538078"/>
            <a:ext cx="8238919" cy="463888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8670"/>
          </a:xfrm>
        </p:spPr>
        <p:txBody>
          <a:bodyPr/>
          <a:lstStyle/>
          <a:p>
            <a:r>
              <a:rPr lang="en-US" dirty="0">
                <a:cs typeface="Calibri Light"/>
              </a:rPr>
              <a:t>Interface Admin</a:t>
            </a:r>
          </a:p>
        </p:txBody>
      </p:sp>
      <p:pic>
        <p:nvPicPr>
          <p:cNvPr id="5" name="Hình ảnh 5">
            <a:extLst>
              <a:ext uri="{FF2B5EF4-FFF2-40B4-BE49-F238E27FC236}">
                <a16:creationId xmlns:a16="http://schemas.microsoft.com/office/drawing/2014/main" id="{BCEA5638-1ED4-A2B5-71AB-B3D5CE9BF1C6}"/>
              </a:ext>
            </a:extLst>
          </p:cNvPr>
          <p:cNvPicPr>
            <a:picLocks noGrp="1" noChangeAspect="1"/>
          </p:cNvPicPr>
          <p:nvPr>
            <p:ph idx="1"/>
          </p:nvPr>
        </p:nvPicPr>
        <p:blipFill>
          <a:blip r:embed="rId2"/>
          <a:stretch>
            <a:fillRect/>
          </a:stretch>
        </p:blipFill>
        <p:spPr>
          <a:xfrm>
            <a:off x="840354" y="1379928"/>
            <a:ext cx="10194991" cy="478265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82400"/>
            <a:ext cx="12192000" cy="685800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55" y="381477"/>
            <a:ext cx="2368002" cy="1497551"/>
          </a:xfrm>
          <a:prstGeom prst="rect">
            <a:avLst/>
          </a:prstGeom>
        </p:spPr>
      </p:pic>
      <p:sp>
        <p:nvSpPr>
          <p:cNvPr id="18" name="Rectangle 17"/>
          <p:cNvSpPr/>
          <p:nvPr/>
        </p:nvSpPr>
        <p:spPr>
          <a:xfrm>
            <a:off x="3737428" y="6022046"/>
            <a:ext cx="4717143" cy="338554"/>
          </a:xfrm>
          <a:prstGeom prst="rect">
            <a:avLst/>
          </a:prstGeom>
        </p:spPr>
        <p:txBody>
          <a:bodyPr wrap="square" lIns="91440" tIns="45720" rIns="91440" bIns="45720" anchor="t">
            <a:spAutoFit/>
          </a:bodyPr>
          <a:lstStyle/>
          <a:p>
            <a:pPr algn="ctr"/>
            <a:r>
              <a:rPr lang="en-US" sz="1600" b="1" i="1" dirty="0"/>
              <a:t>Hà </a:t>
            </a:r>
            <a:r>
              <a:rPr lang="en-US" sz="1600" b="1" i="1" dirty="0" err="1"/>
              <a:t>Nội</a:t>
            </a:r>
            <a:r>
              <a:rPr lang="en-US" sz="1600" b="1" i="1" dirty="0"/>
              <a:t> , </a:t>
            </a:r>
            <a:r>
              <a:rPr lang="en-US" sz="1600" b="1" i="1" dirty="0" err="1"/>
              <a:t>Ngày</a:t>
            </a:r>
            <a:r>
              <a:rPr lang="en-US" sz="1600" b="1" i="1" dirty="0"/>
              <a:t> 12 </a:t>
            </a:r>
            <a:r>
              <a:rPr lang="en-US" sz="1600" b="1" i="1" dirty="0" err="1"/>
              <a:t>Tháng</a:t>
            </a:r>
            <a:r>
              <a:rPr lang="en-US" sz="1600" b="1" i="1" dirty="0"/>
              <a:t> 8 </a:t>
            </a:r>
            <a:r>
              <a:rPr lang="en-US" sz="1600" b="1" i="1" dirty="0" err="1"/>
              <a:t>Năm</a:t>
            </a:r>
            <a:r>
              <a:rPr lang="en-US" sz="1600" b="1" i="1" dirty="0"/>
              <a:t> 2022.</a:t>
            </a:r>
          </a:p>
        </p:txBody>
      </p:sp>
      <p:sp>
        <p:nvSpPr>
          <p:cNvPr id="5" name="Rectangle 1"/>
          <p:cNvSpPr/>
          <p:nvPr/>
        </p:nvSpPr>
        <p:spPr>
          <a:xfrm>
            <a:off x="1614865" y="3024158"/>
            <a:ext cx="9215120" cy="583565"/>
          </a:xfrm>
          <a:prstGeom prst="rect">
            <a:avLst/>
          </a:prstGeom>
        </p:spPr>
        <p:txBody>
          <a:bodyPr wrap="square" lIns="91440" tIns="45720" rIns="91440" bIns="45720" anchor="t">
            <a:spAutoFit/>
          </a:bodyPr>
          <a:lstStyle/>
          <a:p>
            <a:r>
              <a:rPr lang="en-US" sz="3200" dirty="0">
                <a:ea typeface="+mn-lt"/>
                <a:cs typeface="+mn-lt"/>
              </a:rPr>
              <a:t>https://github.com/quanglinhh/TechWiz-Project.git</a:t>
            </a:r>
            <a:endParaRPr lang="vi-VN" dirty="0"/>
          </a:p>
        </p:txBody>
      </p:sp>
      <p:sp>
        <p:nvSpPr>
          <p:cNvPr id="7" name="Rectangle 1"/>
          <p:cNvSpPr/>
          <p:nvPr/>
        </p:nvSpPr>
        <p:spPr>
          <a:xfrm>
            <a:off x="3015342" y="686434"/>
            <a:ext cx="3686629" cy="583565"/>
          </a:xfrm>
          <a:prstGeom prst="rect">
            <a:avLst/>
          </a:prstGeom>
        </p:spPr>
        <p:txBody>
          <a:bodyPr wrap="square" lIns="91440" tIns="45720" rIns="91440" bIns="45720" anchor="t">
            <a:spAutoFit/>
          </a:bodyPr>
          <a:lstStyle/>
          <a:p>
            <a:r>
              <a:rPr lang="en-US" sz="3200" i="1" dirty="0"/>
              <a:t>FPT Aptech Ha Noi</a:t>
            </a:r>
            <a:endParaRPr lang="en-US" sz="3200" i="1" dirty="0">
              <a:cs typeface="Calibri"/>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8451273" y="263236"/>
            <a:ext cx="3173934" cy="523220"/>
          </a:xfrm>
          <a:prstGeom prst="rect">
            <a:avLst/>
          </a:prstGeom>
          <a:noFill/>
        </p:spPr>
        <p:txBody>
          <a:bodyPr wrap="square" lIns="91440" tIns="45720" rIns="91440" bIns="45720" anchor="t">
            <a:spAutoFit/>
          </a:bodyPr>
          <a:lstStyle/>
          <a:p>
            <a:pPr algn="ctr"/>
            <a:r>
              <a:rPr lang="en-US" sz="2800" b="1">
                <a:ln w="0"/>
                <a:solidFill>
                  <a:schemeClr val="accent2"/>
                </a:solidFill>
                <a:effectLst>
                  <a:outerShdw blurRad="38100" dist="19050" dir="2700000" algn="tl" rotWithShape="0">
                    <a:schemeClr val="dk1">
                      <a:alpha val="40000"/>
                    </a:schemeClr>
                  </a:outerShdw>
                </a:effectLst>
              </a:rPr>
              <a:t>       Member</a:t>
            </a:r>
            <a:endParaRPr lang="en-US" sz="2800" b="1" cap="none" spc="0">
              <a:ln w="0"/>
              <a:solidFill>
                <a:schemeClr val="accent2"/>
              </a:solidFill>
              <a:effectLst>
                <a:outerShdw blurRad="38100" dist="19050" dir="2700000" algn="tl" rotWithShape="0">
                  <a:prstClr val="black">
                    <a:alpha val="40000"/>
                  </a:prstClr>
                </a:outerShdw>
              </a:effectLst>
              <a:cs typeface="Calibri"/>
            </a:endParaRPr>
          </a:p>
        </p:txBody>
      </p:sp>
      <p:sp>
        <p:nvSpPr>
          <p:cNvPr id="6" name="Rectangle 5"/>
          <p:cNvSpPr/>
          <p:nvPr/>
        </p:nvSpPr>
        <p:spPr>
          <a:xfrm>
            <a:off x="3296661" y="1049975"/>
            <a:ext cx="5593327" cy="5509200"/>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Ø"/>
            </a:pPr>
            <a:endParaRPr lang="en-US" sz="2400" b="1">
              <a:ln w="0"/>
              <a:solidFill>
                <a:schemeClr val="accent2">
                  <a:lumMod val="75000"/>
                </a:schemeClr>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sz="2800" b="1" dirty="0">
                <a:ln w="0"/>
                <a:effectLst>
                  <a:outerShdw blurRad="38100" dist="19050" dir="2700000" algn="tl" rotWithShape="0">
                    <a:schemeClr val="dk1">
                      <a:alpha val="40000"/>
                    </a:schemeClr>
                  </a:outerShdw>
                </a:effectLst>
              </a:rPr>
              <a:t> Dao Quang Linh (Leader)</a:t>
            </a:r>
            <a:endParaRPr lang="en-US" sz="2800" b="1" dirty="0">
              <a:ln w="0"/>
              <a:effectLst>
                <a:outerShdw blurRad="38100" dist="19050" dir="2700000" algn="tl" rotWithShape="0">
                  <a:prstClr val="black">
                    <a:alpha val="40000"/>
                  </a:prstClr>
                </a:outerShdw>
              </a:effectLst>
              <a:cs typeface="Calibri" panose="020F0502020204030204"/>
            </a:endParaRPr>
          </a:p>
          <a:p>
            <a:pPr marL="285750" indent="-285750">
              <a:buFont typeface="Wingdings" panose="05000000000000000000" pitchFamily="2" charset="2"/>
              <a:buChar char="Ø"/>
            </a:pPr>
            <a:endParaRPr lang="en-US" sz="2400" b="1">
              <a:ln w="0"/>
              <a:solidFill>
                <a:schemeClr val="accent2">
                  <a:lumMod val="75000"/>
                </a:schemeClr>
              </a:solidFill>
              <a:effectLst>
                <a:outerShdw blurRad="38100" dist="19050" dir="2700000" algn="tl" rotWithShape="0">
                  <a:prstClr val="black">
                    <a:alpha val="40000"/>
                  </a:prstClr>
                </a:outerShdw>
              </a:effectLst>
              <a:cs typeface="Calibri"/>
            </a:endParaRPr>
          </a:p>
          <a:p>
            <a:pPr marL="285750" indent="-285750">
              <a:buFont typeface="Wingdings" panose="05000000000000000000" pitchFamily="2" charset="2"/>
              <a:buChar char="Ø"/>
            </a:pPr>
            <a:r>
              <a:rPr lang="en-US" sz="2800" b="1" dirty="0"/>
              <a:t>  Dao Dinh Luyen</a:t>
            </a:r>
            <a:endParaRPr lang="en-US" sz="2800" b="1" dirty="0">
              <a:cs typeface="Calibri" panose="020F0502020204030204"/>
            </a:endParaRPr>
          </a:p>
          <a:p>
            <a:pPr marL="285750" indent="-285750">
              <a:buFont typeface="Wingdings" panose="05000000000000000000" pitchFamily="2" charset="2"/>
              <a:buChar char="Ø"/>
            </a:pPr>
            <a:endParaRPr lang="en-US" sz="2800" b="1">
              <a:solidFill>
                <a:srgbClr val="000000"/>
              </a:solidFill>
              <a:cs typeface="Calibri" panose="020F0502020204030204"/>
            </a:endParaRPr>
          </a:p>
          <a:p>
            <a:pPr marL="285750" indent="-285750">
              <a:buFont typeface="Wingdings" panose="05000000000000000000" pitchFamily="2" charset="2"/>
              <a:buChar char="Ø"/>
            </a:pPr>
            <a:r>
              <a:rPr lang="en-US" sz="2800" b="1" dirty="0">
                <a:solidFill>
                  <a:srgbClr val="000000"/>
                </a:solidFill>
                <a:cs typeface="Calibri" panose="020F0502020204030204"/>
              </a:rPr>
              <a:t> Le Xuan Bac</a:t>
            </a:r>
            <a:endParaRPr lang="en-US" sz="2800" b="1" dirty="0">
              <a:solidFill>
                <a:srgbClr val="000000"/>
              </a:solidFill>
              <a:ea typeface="Calibri"/>
              <a:cs typeface="Calibri" panose="020F0502020204030204"/>
            </a:endParaRPr>
          </a:p>
          <a:p>
            <a:pPr marL="285750" indent="-285750">
              <a:buFont typeface="Wingdings" panose="05000000000000000000" pitchFamily="2" charset="2"/>
              <a:buChar char="Ø"/>
            </a:pPr>
            <a:endParaRPr lang="en-US" sz="2800" b="1">
              <a:solidFill>
                <a:srgbClr val="C55A11"/>
              </a:solidFill>
            </a:endParaRPr>
          </a:p>
          <a:p>
            <a:pPr marL="285750" indent="-285750">
              <a:buFont typeface="Wingdings" panose="05000000000000000000" pitchFamily="2" charset="2"/>
              <a:buChar char="Ø"/>
            </a:pPr>
            <a:r>
              <a:rPr lang="en-US" sz="2800" b="1" dirty="0">
                <a:ln w="0"/>
                <a:effectLst>
                  <a:outerShdw blurRad="38100" dist="19050" dir="2700000" algn="tl" rotWithShape="0">
                    <a:schemeClr val="dk1">
                      <a:alpha val="40000"/>
                    </a:schemeClr>
                  </a:outerShdw>
                </a:effectLst>
              </a:rPr>
              <a:t>  Nguyen Hoang Son</a:t>
            </a:r>
            <a:endParaRPr lang="en-US" sz="2800" b="1" dirty="0">
              <a:ln w="0"/>
              <a:effectLst>
                <a:outerShdw blurRad="38100" dist="19050" dir="2700000" algn="tl" rotWithShape="0">
                  <a:prstClr val="black">
                    <a:alpha val="40000"/>
                  </a:prstClr>
                </a:outerShdw>
              </a:effectLst>
              <a:ea typeface="Calibri"/>
              <a:cs typeface="Calibri"/>
            </a:endParaRPr>
          </a:p>
          <a:p>
            <a:pPr marL="285750" indent="-285750">
              <a:buFont typeface="Wingdings" panose="05000000000000000000" pitchFamily="2" charset="2"/>
              <a:buChar char="Ø"/>
            </a:pPr>
            <a:endParaRPr lang="en-US" sz="2800" b="1" cap="none" spc="0" dirty="0">
              <a:ln w="0"/>
              <a:solidFill>
                <a:srgbClr val="000000"/>
              </a:solidFill>
              <a:effectLst>
                <a:outerShdw blurRad="38100" dist="19050" dir="2700000" algn="tl" rotWithShape="0">
                  <a:prstClr val="black">
                    <a:alpha val="40000"/>
                  </a:prstClr>
                </a:outerShdw>
              </a:effectLst>
              <a:ea typeface="Calibri"/>
              <a:cs typeface="Calibri"/>
            </a:endParaRPr>
          </a:p>
          <a:p>
            <a:pPr marL="285750" indent="-285750">
              <a:buFont typeface="Wingdings" panose="05000000000000000000" pitchFamily="2" charset="2"/>
              <a:buChar char="Ø"/>
            </a:pPr>
            <a:r>
              <a:rPr lang="en-US" sz="2800" b="1" dirty="0">
                <a:ln w="0"/>
                <a:solidFill>
                  <a:srgbClr val="000000"/>
                </a:solidFill>
                <a:effectLst>
                  <a:outerShdw blurRad="38100" dist="19050" dir="2700000" algn="tl" rotWithShape="0">
                    <a:prstClr val="black">
                      <a:alpha val="40000"/>
                    </a:prstClr>
                  </a:outerShdw>
                </a:effectLst>
                <a:ea typeface="Calibri"/>
                <a:cs typeface="Calibri"/>
              </a:rPr>
              <a:t>  Lam Van Duc</a:t>
            </a:r>
          </a:p>
          <a:p>
            <a:pPr marL="285750" indent="-285750">
              <a:buFont typeface="Wingdings" panose="05000000000000000000" pitchFamily="2" charset="2"/>
              <a:buChar char="Ø"/>
            </a:pPr>
            <a:endParaRPr lang="en-US" sz="2800" b="1" dirty="0">
              <a:ln w="0"/>
              <a:solidFill>
                <a:srgbClr val="000000"/>
              </a:solidFill>
              <a:effectLst>
                <a:outerShdw blurRad="38100" dist="19050" dir="2700000" algn="tl" rotWithShape="0">
                  <a:prstClr val="black">
                    <a:alpha val="40000"/>
                  </a:prstClr>
                </a:outerShdw>
              </a:effectLst>
              <a:ea typeface="Calibri"/>
              <a:cs typeface="Calibri"/>
            </a:endParaRPr>
          </a:p>
          <a:p>
            <a:pPr marL="285750" indent="-285750">
              <a:buFont typeface="Wingdings" panose="05000000000000000000" pitchFamily="2" charset="2"/>
              <a:buChar char="Ø"/>
            </a:pPr>
            <a:r>
              <a:rPr lang="en-US" sz="2800" b="1" dirty="0">
                <a:ln w="0"/>
                <a:solidFill>
                  <a:srgbClr val="000000"/>
                </a:solidFill>
                <a:effectLst>
                  <a:outerShdw blurRad="38100" dist="19050" dir="2700000" algn="tl" rotWithShape="0">
                    <a:prstClr val="black">
                      <a:alpha val="40000"/>
                    </a:prstClr>
                  </a:outerShdw>
                </a:effectLst>
                <a:ea typeface="Calibri"/>
                <a:cs typeface="Calibri"/>
              </a:rPr>
              <a:t> Bui Van Trung </a:t>
            </a:r>
          </a:p>
          <a:p>
            <a:pPr marL="285750" indent="-285750">
              <a:buFont typeface="Wingdings" panose="05000000000000000000" pitchFamily="2" charset="2"/>
              <a:buChar char="Ø"/>
            </a:pPr>
            <a:endParaRPr lang="en-US" sz="2400" b="1">
              <a:ln w="0"/>
              <a:solidFill>
                <a:schemeClr val="accent2">
                  <a:lumMod val="75000"/>
                </a:schemeClr>
              </a:solidFill>
              <a:effectLst>
                <a:outerShdw blurRad="38100" dist="19050" dir="2700000" algn="tl" rotWithShape="0">
                  <a:prstClr val="black">
                    <a:alpha val="40000"/>
                  </a:prstClr>
                </a:outerShdw>
              </a:effectLst>
              <a:ea typeface="Calibri"/>
              <a:cs typeface="Calibri"/>
            </a:endParaRPr>
          </a:p>
        </p:txBody>
      </p:sp>
      <p:sp>
        <p:nvSpPr>
          <p:cNvPr id="2"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a:ln w="0"/>
                <a:solidFill>
                  <a:schemeClr val="accent2"/>
                </a:solidFill>
                <a:effectLst>
                  <a:outerShdw blurRad="38100" dist="19050" dir="2700000" algn="tl" rotWithShape="0">
                    <a:prstClr val="black">
                      <a:alpha val="40000"/>
                    </a:prstClr>
                  </a:outerShdw>
                </a:effectLst>
                <a:cs typeface="Calibri"/>
              </a:rPr>
              <a:t>FPT Aptech Ha Noi : Team Tripple Dot</a:t>
            </a:r>
            <a:endParaRPr lang="en-US" sz="2000" b="0" i="1" u="sng" cap="none" spc="0">
              <a:ln w="0"/>
              <a:solidFill>
                <a:schemeClr val="accent2"/>
              </a:solidFill>
              <a:effectLst>
                <a:outerShdw blurRad="38100" dist="19050" dir="2700000" algn="tl" rotWithShape="0">
                  <a:prstClr val="black">
                    <a:alpha val="40000"/>
                  </a:prstClr>
                </a:outerShdw>
              </a:effectLst>
              <a:cs typeface="Calibri"/>
            </a:endParaRPr>
          </a:p>
        </p:txBody>
      </p:sp>
    </p:spTree>
    <p:extLst>
      <p:ext uri="{BB962C8B-B14F-4D97-AF65-F5344CB8AC3E}">
        <p14:creationId xmlns:p14="http://schemas.microsoft.com/office/powerpoint/2010/main" val="20696007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arn(inVertical)">
                                      <p:cBhvr>
                                        <p:cTn id="7" dur="500"/>
                                        <p:tgtEl>
                                          <p:spTgt spid="6">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barn(inVertical)">
                                      <p:cBhvr>
                                        <p:cTn id="10" dur="500"/>
                                        <p:tgtEl>
                                          <p:spTgt spid="6">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barn(inVertical)">
                                      <p:cBhvr>
                                        <p:cTn id="13" dur="500"/>
                                        <p:tgtEl>
                                          <p:spTgt spid="6">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9" end="9"/>
                                            </p:txEl>
                                          </p:spTgt>
                                        </p:tgtEl>
                                        <p:attrNameLst>
                                          <p:attrName>style.visibility</p:attrName>
                                        </p:attrNameLst>
                                      </p:cBhvr>
                                      <p:to>
                                        <p:strVal val="visible"/>
                                      </p:to>
                                    </p:set>
                                    <p:animEffect transition="in" filter="barn(inVertical)">
                                      <p:cBhvr>
                                        <p:cTn id="16" dur="500"/>
                                        <p:tgtEl>
                                          <p:spTgt spid="6">
                                            <p:txEl>
                                              <p:pRg st="9" end="9"/>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animEffect transition="in" filter="barn(inVertical)">
                                      <p:cBhvr>
                                        <p:cTn id="19" dur="500"/>
                                        <p:tgtEl>
                                          <p:spTgt spid="6">
                                            <p:txEl>
                                              <p:pRg st="11" end="11"/>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arn(inVertical)">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8451273" y="263236"/>
            <a:ext cx="3173934" cy="523220"/>
          </a:xfrm>
          <a:prstGeom prst="rect">
            <a:avLst/>
          </a:prstGeom>
          <a:noFill/>
        </p:spPr>
        <p:txBody>
          <a:bodyPr wrap="square" lIns="91440" tIns="45720" rIns="91440" bIns="45720" anchor="t">
            <a:spAutoFit/>
          </a:bodyPr>
          <a:lstStyle/>
          <a:p>
            <a:pPr algn="ctr"/>
            <a:r>
              <a:rPr lang="en-US" sz="2800" b="1">
                <a:ln w="0"/>
                <a:solidFill>
                  <a:schemeClr val="accent2"/>
                </a:solidFill>
                <a:effectLst>
                  <a:outerShdw blurRad="38100" dist="19050" dir="2700000" algn="tl" rotWithShape="0">
                    <a:schemeClr val="dk1">
                      <a:alpha val="40000"/>
                    </a:schemeClr>
                  </a:outerShdw>
                </a:effectLst>
              </a:rPr>
              <a:t>        </a:t>
            </a:r>
            <a:r>
              <a:rPr lang="en" sz="2800" b="1">
                <a:ln w="0"/>
                <a:solidFill>
                  <a:schemeClr val="accent2"/>
                </a:solidFill>
                <a:effectLst>
                  <a:outerShdw blurRad="38100" dist="19050" dir="2700000" algn="tl" rotWithShape="0">
                    <a:schemeClr val="dk1">
                      <a:alpha val="40000"/>
                    </a:schemeClr>
                  </a:outerShdw>
                </a:effectLst>
                <a:latin typeface="Consolas"/>
              </a:rPr>
              <a:t>Content</a:t>
            </a:r>
            <a:r>
              <a:rPr lang="en-US" sz="2800" b="1">
                <a:ln w="0"/>
                <a:solidFill>
                  <a:schemeClr val="accent2"/>
                </a:solidFill>
                <a:effectLst>
                  <a:outerShdw blurRad="38100" dist="19050" dir="2700000" algn="tl" rotWithShape="0">
                    <a:schemeClr val="dk1">
                      <a:alpha val="40000"/>
                    </a:schemeClr>
                  </a:outerShdw>
                </a:effectLst>
              </a:rPr>
              <a:t> </a:t>
            </a:r>
            <a:r>
              <a:rPr lang="en-US" sz="2800" b="1" cap="none" spc="0">
                <a:ln w="0"/>
                <a:solidFill>
                  <a:schemeClr val="accent2"/>
                </a:solidFill>
                <a:effectLst>
                  <a:outerShdw blurRad="38100" dist="19050" dir="2700000" algn="tl" rotWithShape="0">
                    <a:schemeClr val="dk1">
                      <a:alpha val="40000"/>
                    </a:schemeClr>
                  </a:outerShdw>
                </a:effectLst>
              </a:rPr>
              <a:t>:</a:t>
            </a:r>
            <a:r>
              <a:rPr lang="en-US" sz="2800" b="1">
                <a:ln w="0"/>
                <a:solidFill>
                  <a:schemeClr val="accent2"/>
                </a:solidFill>
                <a:effectLst>
                  <a:outerShdw blurRad="38100" dist="19050" dir="2700000" algn="tl" rotWithShape="0">
                    <a:schemeClr val="dk1">
                      <a:alpha val="40000"/>
                    </a:schemeClr>
                  </a:outerShdw>
                </a:effectLst>
              </a:rPr>
              <a:t> </a:t>
            </a:r>
            <a:endParaRPr lang="en-US" sz="2800" b="1" cap="none" spc="0">
              <a:ln w="0"/>
              <a:solidFill>
                <a:schemeClr val="accent2"/>
              </a:solidFill>
              <a:effectLst>
                <a:outerShdw blurRad="38100" dist="19050" dir="2700000" algn="tl" rotWithShape="0">
                  <a:schemeClr val="dk1">
                    <a:alpha val="40000"/>
                  </a:schemeClr>
                </a:outerShdw>
              </a:effectLst>
            </a:endParaRPr>
          </a:p>
        </p:txBody>
      </p:sp>
      <p:sp>
        <p:nvSpPr>
          <p:cNvPr id="6" name="Rectangle 5"/>
          <p:cNvSpPr/>
          <p:nvPr/>
        </p:nvSpPr>
        <p:spPr>
          <a:xfrm>
            <a:off x="2222087" y="2096328"/>
            <a:ext cx="7092006" cy="2923877"/>
          </a:xfrm>
          <a:prstGeom prst="rect">
            <a:avLst/>
          </a:prstGeom>
          <a:noFill/>
        </p:spPr>
        <p:txBody>
          <a:bodyPr wrap="none" lIns="91440" tIns="45720" rIns="91440" bIns="45720" anchor="t">
            <a:spAutoFit/>
          </a:bodyPr>
          <a:lstStyle/>
          <a:p>
            <a:pPr marL="285750" indent="-285750">
              <a:buFont typeface="Wingdings" panose="05000000000000000000" pitchFamily="2" charset="2"/>
              <a:buChar char="Ø"/>
            </a:pPr>
            <a:endParaRPr lang="en-US" sz="2400" b="1">
              <a:ln w="0"/>
              <a:solidFill>
                <a:schemeClr val="accent2">
                  <a:lumMod val="75000"/>
                </a:schemeClr>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sz="2800" b="1">
                <a:ln w="0"/>
                <a:effectLst>
                  <a:outerShdw blurRad="38100" dist="19050" dir="2700000" algn="tl" rotWithShape="0">
                    <a:schemeClr val="dk1">
                      <a:alpha val="40000"/>
                    </a:schemeClr>
                  </a:outerShdw>
                </a:effectLst>
              </a:rPr>
              <a:t>  </a:t>
            </a:r>
            <a:r>
              <a:rPr lang="en-US" sz="2800">
                <a:ln w="0"/>
                <a:solidFill>
                  <a:srgbClr val="000000"/>
                </a:solidFill>
                <a:effectLst>
                  <a:outerShdw blurRad="38100" dist="19050" dir="2700000" algn="tl" rotWithShape="0">
                    <a:schemeClr val="dk1">
                      <a:alpha val="40000"/>
                    </a:schemeClr>
                  </a:outerShdw>
                </a:effectLst>
                <a:ea typeface="+mn-lt"/>
                <a:cs typeface="+mn-lt"/>
              </a:rPr>
              <a:t>Overview of the group's topics and products</a:t>
            </a:r>
            <a:endParaRPr lang="en-US" sz="2800" b="1">
              <a:ln w="0"/>
              <a:solidFill>
                <a:srgbClr val="000000"/>
              </a:solidFill>
              <a:effectLst>
                <a:outerShdw blurRad="38100" dist="19050" dir="2700000" algn="tl" rotWithShape="0">
                  <a:prstClr val="black">
                    <a:alpha val="40000"/>
                  </a:prstClr>
                </a:outerShdw>
              </a:effectLst>
              <a:cs typeface="Calibri" panose="020F0502020204030204"/>
            </a:endParaRPr>
          </a:p>
          <a:p>
            <a:pPr marL="285750" indent="-285750">
              <a:buFont typeface="Wingdings" panose="05000000000000000000" pitchFamily="2" charset="2"/>
              <a:buChar char="Ø"/>
            </a:pPr>
            <a:endParaRPr lang="en-US" sz="2400" b="1">
              <a:ln w="0"/>
              <a:solidFill>
                <a:schemeClr val="accent2">
                  <a:lumMod val="75000"/>
                </a:schemeClr>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sz="2800" b="1"/>
              <a:t>  </a:t>
            </a:r>
            <a:r>
              <a:rPr lang="en-US" sz="2800">
                <a:ea typeface="+mn-lt"/>
                <a:cs typeface="+mn-lt"/>
              </a:rPr>
              <a:t>Technology used</a:t>
            </a:r>
            <a:endParaRPr lang="en-US" sz="2800" b="1" err="1">
              <a:cs typeface="Calibri" panose="020F0502020204030204"/>
            </a:endParaRPr>
          </a:p>
          <a:p>
            <a:pPr marL="285750" indent="-285750">
              <a:buFont typeface="Wingdings" panose="05000000000000000000" pitchFamily="2" charset="2"/>
              <a:buChar char="Ø"/>
            </a:pPr>
            <a:endParaRPr lang="en-US" sz="2800" b="1">
              <a:solidFill>
                <a:srgbClr val="000000"/>
              </a:solidFill>
              <a:cs typeface="Calibri" panose="020F0502020204030204"/>
            </a:endParaRPr>
          </a:p>
          <a:p>
            <a:pPr marL="285750" indent="-285750">
              <a:buFont typeface="Wingdings" panose="05000000000000000000" pitchFamily="2" charset="2"/>
              <a:buChar char="Ø"/>
            </a:pPr>
            <a:r>
              <a:rPr lang="en-US" sz="2800" b="1">
                <a:ln w="0"/>
                <a:effectLst>
                  <a:outerShdw blurRad="38100" dist="19050" dir="2700000" algn="tl" rotWithShape="0">
                    <a:schemeClr val="dk1">
                      <a:alpha val="40000"/>
                    </a:schemeClr>
                  </a:outerShdw>
                </a:effectLst>
              </a:rPr>
              <a:t>  </a:t>
            </a:r>
            <a:r>
              <a:rPr lang="en-US" sz="2800">
                <a:ln w="0"/>
                <a:effectLst>
                  <a:outerShdw blurRad="38100" dist="19050" dir="2700000" algn="tl" rotWithShape="0">
                    <a:schemeClr val="dk1">
                      <a:alpha val="40000"/>
                    </a:schemeClr>
                  </a:outerShdw>
                </a:effectLst>
                <a:ea typeface="+mn-lt"/>
                <a:cs typeface="+mn-lt"/>
              </a:rPr>
              <a:t>Product Design</a:t>
            </a:r>
            <a:endParaRPr lang="en-US" sz="2800" b="1">
              <a:ln w="0"/>
              <a:effectLst>
                <a:outerShdw blurRad="38100" dist="19050" dir="2700000" algn="tl" rotWithShape="0">
                  <a:schemeClr val="dk1">
                    <a:alpha val="40000"/>
                  </a:schemeClr>
                </a:outerShdw>
              </a:effectLst>
            </a:endParaRPr>
          </a:p>
          <a:p>
            <a:endParaRPr lang="en-US" sz="24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a:ln w="0"/>
                <a:solidFill>
                  <a:schemeClr val="accent2"/>
                </a:solidFill>
                <a:effectLst>
                  <a:outerShdw blurRad="38100" dist="19050" dir="2700000" algn="tl" rotWithShape="0">
                    <a:prstClr val="black">
                      <a:alpha val="40000"/>
                    </a:prstClr>
                  </a:outerShdw>
                </a:effectLst>
                <a:cs typeface="Calibri"/>
              </a:rPr>
              <a:t>FPT Aptech Ha Noi : Team Tripple Dot</a:t>
            </a:r>
            <a:endParaRPr lang="en-US" sz="2000" b="0" i="1" u="sng" cap="none" spc="0">
              <a:ln w="0"/>
              <a:solidFill>
                <a:schemeClr val="accent2"/>
              </a:solidFill>
              <a:effectLst>
                <a:outerShdw blurRad="38100" dist="19050" dir="2700000" algn="tl" rotWithShape="0">
                  <a:prstClr val="black">
                    <a:alpha val="40000"/>
                  </a:prstClr>
                </a:outerShdw>
              </a:effectLst>
              <a:cs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arn(inVertical)">
                                      <p:cBhvr>
                                        <p:cTn id="7" dur="500"/>
                                        <p:tgtEl>
                                          <p:spTgt spid="6">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barn(inVertical)">
                                      <p:cBhvr>
                                        <p:cTn id="10" dur="500"/>
                                        <p:tgtEl>
                                          <p:spTgt spid="6">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arn(inVertical)">
                                      <p:cBhvr>
                                        <p:cTn id="1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921836" y="2602227"/>
            <a:ext cx="10311349" cy="769441"/>
          </a:xfrm>
          <a:prstGeom prst="rect">
            <a:avLst/>
          </a:prstGeom>
          <a:noFill/>
        </p:spPr>
        <p:txBody>
          <a:bodyPr wrap="none" lIns="91440" tIns="45720" rIns="91440" bIns="45720" anchor="t">
            <a:spAutoFit/>
          </a:bodyPr>
          <a:lstStyle/>
          <a:p>
            <a:r>
              <a:rPr lang="en-US" sz="4400">
                <a:ln w="0"/>
                <a:solidFill>
                  <a:srgbClr val="000000"/>
                </a:solidFill>
                <a:effectLst>
                  <a:outerShdw blurRad="38100" dist="19050" dir="2700000" algn="tl" rotWithShape="0">
                    <a:schemeClr val="dk1">
                      <a:alpha val="40000"/>
                    </a:schemeClr>
                  </a:outerShdw>
                </a:effectLst>
              </a:rPr>
              <a:t>Overview</a:t>
            </a:r>
            <a:r>
              <a:rPr lang="en-US" sz="4400">
                <a:ln w="0"/>
                <a:effectLst>
                  <a:outerShdw blurRad="38100" dist="19050" dir="2700000" algn="tl" rotWithShape="0">
                    <a:schemeClr val="dk1">
                      <a:alpha val="40000"/>
                    </a:schemeClr>
                  </a:outerShdw>
                </a:effectLst>
              </a:rPr>
              <a:t> of the group's topics and products</a:t>
            </a:r>
            <a:endParaRPr lang="vi-VN"/>
          </a:p>
        </p:txBody>
      </p:sp>
      <p:cxnSp>
        <p:nvCxnSpPr>
          <p:cNvPr id="4" name="Straight Connector 3"/>
          <p:cNvCxnSpPr/>
          <p:nvPr/>
        </p:nvCxnSpPr>
        <p:spPr>
          <a:xfrm flipV="1">
            <a:off x="1875152" y="3672209"/>
            <a:ext cx="8543805" cy="25994"/>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969412" y="5220894"/>
            <a:ext cx="1557606" cy="461665"/>
          </a:xfrm>
          <a:prstGeom prst="rect">
            <a:avLst/>
          </a:prstGeom>
          <a:noFill/>
        </p:spPr>
        <p:txBody>
          <a:bodyPr wrap="none" lIns="91440" tIns="45720" rIns="91440" bIns="45720" anchor="t">
            <a:spAutoFit/>
          </a:bodyPr>
          <a:lstStyle/>
          <a:p>
            <a:pPr algn="ctr"/>
            <a:r>
              <a:rPr lang="en-US" sz="2400">
                <a:ln w="0"/>
                <a:effectLst>
                  <a:outerShdw blurRad="38100" dist="19050" dir="2700000" algn="tl" rotWithShape="0">
                    <a:schemeClr val="dk1">
                      <a:alpha val="40000"/>
                    </a:schemeClr>
                  </a:outerShdw>
                </a:effectLst>
              </a:rPr>
              <a:t>Next steps </a:t>
            </a:r>
            <a:endParaRPr lang="en-US" sz="2400" b="0" cap="none" spc="0">
              <a:ln w="0"/>
              <a:solidFill>
                <a:schemeClr val="accent2"/>
              </a:solidFill>
              <a:effectLst>
                <a:outerShdw blurRad="38100" dist="19050" dir="2700000" algn="tl" rotWithShape="0">
                  <a:schemeClr val="dk1">
                    <a:alpha val="40000"/>
                  </a:schemeClr>
                </a:outerShdw>
              </a:effectLst>
            </a:endParaRPr>
          </a:p>
        </p:txBody>
      </p:sp>
      <p:sp>
        <p:nvSpPr>
          <p:cNvPr id="10"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a:ln w="0"/>
                <a:solidFill>
                  <a:schemeClr val="accent2"/>
                </a:solidFill>
                <a:effectLst>
                  <a:outerShdw blurRad="38100" dist="19050" dir="2700000" algn="tl" rotWithShape="0">
                    <a:prstClr val="black">
                      <a:alpha val="40000"/>
                    </a:prstClr>
                  </a:outerShdw>
                </a:effectLst>
                <a:cs typeface="Calibri"/>
              </a:rPr>
              <a:t>FPT Aptech Ha Noi : Team Tripple Dot</a:t>
            </a:r>
            <a:endParaRPr lang="en-US" sz="2000" b="0" i="1" u="sng" cap="none" spc="0">
              <a:ln w="0"/>
              <a:solidFill>
                <a:schemeClr val="accent2"/>
              </a:solidFill>
              <a:effectLst>
                <a:outerShdw blurRad="38100" dist="19050" dir="2700000" algn="tl" rotWithShape="0">
                  <a:prstClr val="black">
                    <a:alpha val="40000"/>
                  </a:prstClr>
                </a:outerShdw>
              </a:effectLst>
              <a:cs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7057" y="1252076"/>
            <a:ext cx="9144000" cy="511175"/>
          </a:xfrm>
        </p:spPr>
        <p:txBody>
          <a:bodyPr>
            <a:noAutofit/>
          </a:bodyPr>
          <a:lstStyle/>
          <a:p>
            <a:r>
              <a:rPr lang="en" sz="3600">
                <a:latin typeface="Arial"/>
                <a:cs typeface="Calibri Light"/>
              </a:rPr>
              <a:t>Why do you need this Web App?</a:t>
            </a:r>
            <a:endParaRPr lang="vi-VN" sz="3600">
              <a:latin typeface="Arial"/>
              <a:cs typeface="Arial"/>
            </a:endParaRPr>
          </a:p>
        </p:txBody>
      </p:sp>
      <p:sp>
        <p:nvSpPr>
          <p:cNvPr id="3" name="Subtitle 2"/>
          <p:cNvSpPr>
            <a:spLocks noGrp="1"/>
          </p:cNvSpPr>
          <p:nvPr>
            <p:ph type="subTitle" idx="1"/>
          </p:nvPr>
        </p:nvSpPr>
        <p:spPr>
          <a:xfrm>
            <a:off x="1524000" y="1990725"/>
            <a:ext cx="9144000" cy="4281170"/>
          </a:xfrm>
        </p:spPr>
        <p:txBody>
          <a:bodyPr vert="horz" lIns="91440" tIns="45720" rIns="91440" bIns="45720" rtlCol="0" anchor="t">
            <a:normAutofit/>
          </a:bodyPr>
          <a:lstStyle/>
          <a:p>
            <a:pPr marL="342900" indent="-342900" algn="l">
              <a:buFont typeface="Wingdings" panose="05000000000000000000" charset="0"/>
              <a:buChar char="ü"/>
            </a:pPr>
            <a:r>
              <a:rPr lang="en" sz="2000">
                <a:latin typeface="Arial"/>
                <a:cs typeface="Calibri"/>
              </a:rPr>
              <a:t>Health is one of the most important factors in modern times today and should be our top priority. With the increase of disease and the large number of urban populations, the placing scheduling or going to the doctor becomes difficult.</a:t>
            </a:r>
          </a:p>
          <a:p>
            <a:pPr marL="342900" indent="-342900" algn="l">
              <a:buFont typeface="Wingdings" panose="05000000000000000000" charset="0"/>
              <a:buChar char="ü"/>
            </a:pPr>
            <a:r>
              <a:rPr lang="en" sz="2000">
                <a:latin typeface="Arial"/>
                <a:cs typeface="Calibri"/>
              </a:rPr>
              <a:t>There may be a situation where a person wants to check his blood pressure, Scales heavy, etc., and for this purpose they ask to continue to the clinic. Sometimes, even after making an appointment, a person has can forget this or can go to the hospital / doctor's clinic Doctor and doctor are not available.</a:t>
            </a:r>
          </a:p>
          <a:p>
            <a:pPr marL="342900" indent="-342900" algn="l">
              <a:buFont typeface="Wingdings" panose="05000000000000000000" charset="0"/>
              <a:buChar char="ü"/>
            </a:pPr>
            <a:r>
              <a:rPr lang="en" sz="2000">
                <a:latin typeface="Arial"/>
                <a:cs typeface="Calibri"/>
              </a:rPr>
              <a:t>What individuals seek is an easy means to help them track and monitor their health. They will be able to set reminders for doctor appointments, create dosage schedules daily medication and monitor weight, blood pressure and sugar levels theirs, etc.</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7102418" y="289675"/>
            <a:ext cx="4796506" cy="707886"/>
          </a:xfrm>
          <a:prstGeom prst="rect">
            <a:avLst/>
          </a:prstGeom>
          <a:noFill/>
        </p:spPr>
        <p:txBody>
          <a:bodyPr wrap="none" lIns="91440" tIns="45720" rIns="91440" bIns="45720" anchor="t">
            <a:spAutoFit/>
          </a:bodyPr>
          <a:lstStyle/>
          <a:p>
            <a:r>
              <a:rPr lang="en-US" sz="2000">
                <a:ln w="0"/>
                <a:solidFill>
                  <a:schemeClr val="accent2"/>
                </a:solidFill>
                <a:effectLst>
                  <a:outerShdw blurRad="38100" dist="19050" dir="2700000" algn="tl" rotWithShape="0">
                    <a:schemeClr val="dk1">
                      <a:alpha val="40000"/>
                    </a:schemeClr>
                  </a:outerShdw>
                </a:effectLst>
              </a:rPr>
              <a:t>Overview of the group's topics and products</a:t>
            </a:r>
            <a:endParaRPr lang="en-US" sz="2000">
              <a:ln w="0"/>
              <a:solidFill>
                <a:schemeClr val="accent2"/>
              </a:solidFill>
              <a:effectLst>
                <a:outerShdw blurRad="38100" dist="19050" dir="2700000" algn="tl" rotWithShape="0">
                  <a:prstClr val="black">
                    <a:alpha val="40000"/>
                  </a:prstClr>
                </a:outerShdw>
              </a:effectLst>
              <a:ea typeface="+mn-lt"/>
              <a:cs typeface="+mn-lt"/>
            </a:endParaRPr>
          </a:p>
          <a:p>
            <a:pPr algn="ctr"/>
            <a:endParaRPr lang="en-US" sz="2000" b="1">
              <a:ln w="0"/>
              <a:solidFill>
                <a:schemeClr val="accent2">
                  <a:lumMod val="75000"/>
                </a:schemeClr>
              </a:solidFill>
              <a:effectLst>
                <a:outerShdw blurRad="38100" dist="19050" dir="2700000" algn="tl" rotWithShape="0">
                  <a:prstClr val="black">
                    <a:alpha val="40000"/>
                  </a:prstClr>
                </a:outerShdw>
              </a:effectLst>
              <a:cs typeface="Calibri"/>
            </a:endParaRPr>
          </a:p>
        </p:txBody>
      </p:sp>
      <p:sp>
        <p:nvSpPr>
          <p:cNvPr id="4"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a:ln w="0"/>
                <a:solidFill>
                  <a:schemeClr val="accent2"/>
                </a:solidFill>
                <a:effectLst>
                  <a:outerShdw blurRad="38100" dist="19050" dir="2700000" algn="tl" rotWithShape="0">
                    <a:prstClr val="black">
                      <a:alpha val="40000"/>
                    </a:prstClr>
                  </a:outerShdw>
                </a:effectLst>
                <a:cs typeface="Calibri"/>
              </a:rPr>
              <a:t>FPT Aptech Ha Noi : Team Tripple Dot</a:t>
            </a:r>
            <a:endParaRPr lang="en-US" sz="2000" b="0" i="1" u="sng" cap="none" spc="0">
              <a:ln w="0"/>
              <a:solidFill>
                <a:schemeClr val="accent2"/>
              </a:solidFill>
              <a:effectLst>
                <a:outerShdw blurRad="38100" dist="19050" dir="2700000" algn="tl" rotWithShape="0">
                  <a:prstClr val="black">
                    <a:alpha val="40000"/>
                  </a:prstClr>
                </a:outerShdw>
              </a:effectLst>
              <a:cs typeface="Calibri"/>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52076"/>
            <a:ext cx="9144000" cy="511175"/>
          </a:xfrm>
        </p:spPr>
        <p:txBody>
          <a:bodyPr>
            <a:noAutofit/>
          </a:bodyPr>
          <a:lstStyle/>
          <a:p>
            <a:r>
              <a:rPr lang="en" sz="3600">
                <a:latin typeface="Arial"/>
                <a:cs typeface="Calibri Light"/>
              </a:rPr>
              <a:t>Proposed solutions</a:t>
            </a:r>
            <a:endParaRPr lang="vi-VN">
              <a:latin typeface="Arial"/>
            </a:endParaRPr>
          </a:p>
        </p:txBody>
      </p:sp>
      <p:sp>
        <p:nvSpPr>
          <p:cNvPr id="3" name="Subtitle 2"/>
          <p:cNvSpPr>
            <a:spLocks noGrp="1"/>
          </p:cNvSpPr>
          <p:nvPr>
            <p:ph type="subTitle" idx="1"/>
          </p:nvPr>
        </p:nvSpPr>
        <p:spPr>
          <a:xfrm>
            <a:off x="1653396" y="1918838"/>
            <a:ext cx="9144000" cy="4281170"/>
          </a:xfrm>
        </p:spPr>
        <p:txBody>
          <a:bodyPr vert="horz" lIns="91440" tIns="45720" rIns="91440" bIns="45720" rtlCol="0" anchor="t">
            <a:normAutofit/>
          </a:bodyPr>
          <a:lstStyle/>
          <a:p>
            <a:pPr marL="342900" indent="-342900" algn="l">
              <a:buFont typeface="Wingdings" panose="05000000000000000000" charset="0"/>
              <a:buChar char="ü"/>
            </a:pPr>
            <a:r>
              <a:rPr lang="en" sz="2000">
                <a:latin typeface="Arial"/>
                <a:cs typeface="Calibri"/>
              </a:rPr>
              <a:t>There needs to be a web app called </a:t>
            </a:r>
            <a:r>
              <a:rPr lang="en" sz="2000" err="1">
                <a:latin typeface="Arial"/>
                <a:cs typeface="Calibri"/>
              </a:rPr>
              <a:t>PersonalHealthAssistant</a:t>
            </a:r>
            <a:r>
              <a:rPr lang="en" sz="2000">
                <a:latin typeface="Arial"/>
                <a:cs typeface="Calibri"/>
              </a:rPr>
              <a:t> to help people manage their health better </a:t>
            </a:r>
            <a:r>
              <a:rPr lang="en" sz="2000" err="1">
                <a:latin typeface="Arial"/>
                <a:cs typeface="Calibri"/>
              </a:rPr>
              <a:t>health.The</a:t>
            </a:r>
            <a:r>
              <a:rPr lang="en" sz="2000">
                <a:latin typeface="Arial"/>
                <a:cs typeface="Calibri"/>
              </a:rPr>
              <a:t> app will allow users to register and then, view appointments, receive reminders about their appointment, keep regular records of their health such as Blood Pressure (BP), Glucose,
</a:t>
            </a:r>
            <a:r>
              <a:rPr lang="en" sz="2000" err="1">
                <a:latin typeface="Arial"/>
                <a:cs typeface="Calibri"/>
              </a:rPr>
              <a:t>etc</a:t>
            </a:r>
            <a:r>
              <a:rPr lang="en" sz="2000">
                <a:latin typeface="Arial"/>
                <a:cs typeface="Calibri"/>
              </a:rPr>
              <a:t> medication dosing schedule and more.</a:t>
            </a:r>
            <a:endParaRPr lang="vi-VN">
              <a:latin typeface="Aria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7102418" y="289675"/>
            <a:ext cx="4796506" cy="707886"/>
          </a:xfrm>
          <a:prstGeom prst="rect">
            <a:avLst/>
          </a:prstGeom>
          <a:noFill/>
        </p:spPr>
        <p:txBody>
          <a:bodyPr wrap="none" lIns="91440" tIns="45720" rIns="91440" bIns="45720" anchor="t">
            <a:spAutoFit/>
          </a:bodyPr>
          <a:lstStyle/>
          <a:p>
            <a:r>
              <a:rPr lang="en-US" sz="2000">
                <a:ln w="0"/>
                <a:solidFill>
                  <a:schemeClr val="accent2"/>
                </a:solidFill>
                <a:effectLst>
                  <a:outerShdw blurRad="38100" dist="19050" dir="2700000" algn="tl" rotWithShape="0">
                    <a:schemeClr val="dk1">
                      <a:alpha val="40000"/>
                    </a:schemeClr>
                  </a:outerShdw>
                </a:effectLst>
              </a:rPr>
              <a:t>Overview of the group's topics and products</a:t>
            </a:r>
            <a:endParaRPr lang="en-US" sz="2000">
              <a:ln w="0"/>
              <a:solidFill>
                <a:schemeClr val="accent2"/>
              </a:solidFill>
              <a:effectLst>
                <a:outerShdw blurRad="38100" dist="19050" dir="2700000" algn="tl" rotWithShape="0">
                  <a:prstClr val="black">
                    <a:alpha val="40000"/>
                  </a:prstClr>
                </a:outerShdw>
              </a:effectLst>
              <a:ea typeface="+mn-lt"/>
              <a:cs typeface="+mn-lt"/>
            </a:endParaRPr>
          </a:p>
          <a:p>
            <a:pPr algn="ctr"/>
            <a:endParaRPr lang="en-US" sz="2000" b="1">
              <a:ln w="0"/>
              <a:solidFill>
                <a:schemeClr val="accent2">
                  <a:lumMod val="75000"/>
                </a:schemeClr>
              </a:solidFill>
              <a:effectLst>
                <a:outerShdw blurRad="38100" dist="19050" dir="2700000" algn="tl" rotWithShape="0">
                  <a:prstClr val="black">
                    <a:alpha val="40000"/>
                  </a:prstClr>
                </a:outerShdw>
              </a:effectLst>
              <a:cs typeface="Calibri"/>
            </a:endParaRPr>
          </a:p>
        </p:txBody>
      </p:sp>
      <p:sp>
        <p:nvSpPr>
          <p:cNvPr id="4"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a:ln w="0"/>
                <a:solidFill>
                  <a:schemeClr val="accent2"/>
                </a:solidFill>
                <a:effectLst>
                  <a:outerShdw blurRad="38100" dist="19050" dir="2700000" algn="tl" rotWithShape="0">
                    <a:prstClr val="black">
                      <a:alpha val="40000"/>
                    </a:prstClr>
                  </a:outerShdw>
                </a:effectLst>
                <a:cs typeface="Calibri"/>
              </a:rPr>
              <a:t>FPT Aptech Ha Noi : Team Tripple Dot</a:t>
            </a:r>
            <a:endParaRPr lang="en-US" sz="2000" b="0" i="1" u="sng" cap="none" spc="0">
              <a:ln w="0"/>
              <a:solidFill>
                <a:schemeClr val="accent2"/>
              </a:solidFill>
              <a:effectLst>
                <a:outerShdw blurRad="38100" dist="19050" dir="2700000" algn="tl" rotWithShape="0">
                  <a:prstClr val="black">
                    <a:alpha val="40000"/>
                  </a:prstClr>
                </a:outerShdw>
              </a:effectLst>
              <a:cs typeface="Calibri"/>
            </a:endParaRPr>
          </a:p>
        </p:txBody>
      </p:sp>
      <p:pic>
        <p:nvPicPr>
          <p:cNvPr id="6" name="Hình ảnh 5">
            <a:extLst>
              <a:ext uri="{FF2B5EF4-FFF2-40B4-BE49-F238E27FC236}">
                <a16:creationId xmlns:a16="http://schemas.microsoft.com/office/drawing/2014/main" id="{88D17A57-D363-64CE-91B5-FBA28225FA1C}"/>
              </a:ext>
            </a:extLst>
          </p:cNvPr>
          <p:cNvPicPr>
            <a:picLocks noChangeAspect="1"/>
          </p:cNvPicPr>
          <p:nvPr/>
        </p:nvPicPr>
        <p:blipFill>
          <a:blip r:embed="rId3"/>
          <a:stretch>
            <a:fillRect/>
          </a:stretch>
        </p:blipFill>
        <p:spPr>
          <a:xfrm>
            <a:off x="2237117" y="3819555"/>
            <a:ext cx="8292859" cy="2655079"/>
          </a:xfrm>
          <a:prstGeom prst="rect">
            <a:avLst/>
          </a:prstGeom>
        </p:spPr>
      </p:pic>
    </p:spTree>
    <p:extLst>
      <p:ext uri="{BB962C8B-B14F-4D97-AF65-F5344CB8AC3E}">
        <p14:creationId xmlns:p14="http://schemas.microsoft.com/office/powerpoint/2010/main" val="41613461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9019" y="1352717"/>
            <a:ext cx="9144000" cy="511175"/>
          </a:xfrm>
        </p:spPr>
        <p:txBody>
          <a:bodyPr>
            <a:noAutofit/>
          </a:bodyPr>
          <a:lstStyle/>
          <a:p>
            <a:br>
              <a:rPr lang="en-US"/>
            </a:br>
            <a:r>
              <a:rPr lang="en" sz="3600">
                <a:latin typeface="Arial"/>
                <a:ea typeface="+mj-lt"/>
                <a:cs typeface="+mj-lt"/>
              </a:rPr>
              <a:t>Project size</a:t>
            </a:r>
            <a:endParaRPr lang="vi-VN">
              <a:latin typeface="Arial"/>
            </a:endParaRPr>
          </a:p>
        </p:txBody>
      </p:sp>
      <p:sp>
        <p:nvSpPr>
          <p:cNvPr id="3" name="Subtitle 2"/>
          <p:cNvSpPr>
            <a:spLocks noGrp="1"/>
          </p:cNvSpPr>
          <p:nvPr>
            <p:ph type="subTitle" idx="1"/>
          </p:nvPr>
        </p:nvSpPr>
        <p:spPr>
          <a:xfrm>
            <a:off x="1639019" y="2177631"/>
            <a:ext cx="9144000" cy="4281170"/>
          </a:xfrm>
        </p:spPr>
        <p:txBody>
          <a:bodyPr vert="horz" lIns="91440" tIns="45720" rIns="91440" bIns="45720" rtlCol="0" anchor="t">
            <a:normAutofit/>
          </a:bodyPr>
          <a:lstStyle/>
          <a:p>
            <a:pPr marL="342900" indent="-342900" algn="l">
              <a:buFont typeface="Wingdings" panose="05000000000000000000" charset="0"/>
              <a:buChar char="ü"/>
            </a:pPr>
            <a:r>
              <a:rPr lang="en" sz="2000">
                <a:latin typeface="Arial"/>
                <a:cs typeface="Calibri"/>
              </a:rPr>
              <a:t>This application will be used by individuals who want to monitor their health
their. They can set up reminders for doctor appointments, create calendars
Daily medication dosing schedule, monitoring weight, blood pressure and levels blood sugar, etc.</a:t>
            </a:r>
            <a:endParaRPr lang="vi-VN">
              <a:latin typeface="Aria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7102418" y="289675"/>
            <a:ext cx="4796506" cy="707886"/>
          </a:xfrm>
          <a:prstGeom prst="rect">
            <a:avLst/>
          </a:prstGeom>
          <a:noFill/>
        </p:spPr>
        <p:txBody>
          <a:bodyPr wrap="none" lIns="91440" tIns="45720" rIns="91440" bIns="45720" anchor="t">
            <a:spAutoFit/>
          </a:bodyPr>
          <a:lstStyle/>
          <a:p>
            <a:r>
              <a:rPr lang="en-US" sz="2000">
                <a:ln w="0"/>
                <a:solidFill>
                  <a:schemeClr val="accent2"/>
                </a:solidFill>
                <a:effectLst>
                  <a:outerShdw blurRad="38100" dist="19050" dir="2700000" algn="tl" rotWithShape="0">
                    <a:schemeClr val="dk1">
                      <a:alpha val="40000"/>
                    </a:schemeClr>
                  </a:outerShdw>
                </a:effectLst>
              </a:rPr>
              <a:t>Overview of the group's topics and products</a:t>
            </a:r>
            <a:endParaRPr lang="en-US" sz="2000">
              <a:ln w="0"/>
              <a:solidFill>
                <a:schemeClr val="accent2"/>
              </a:solidFill>
              <a:effectLst>
                <a:outerShdw blurRad="38100" dist="19050" dir="2700000" algn="tl" rotWithShape="0">
                  <a:prstClr val="black">
                    <a:alpha val="40000"/>
                  </a:prstClr>
                </a:outerShdw>
              </a:effectLst>
              <a:ea typeface="+mn-lt"/>
              <a:cs typeface="+mn-lt"/>
            </a:endParaRPr>
          </a:p>
          <a:p>
            <a:pPr algn="ctr"/>
            <a:endParaRPr lang="en-US" sz="2000" b="1">
              <a:ln w="0"/>
              <a:solidFill>
                <a:schemeClr val="accent2">
                  <a:lumMod val="75000"/>
                </a:schemeClr>
              </a:solidFill>
              <a:effectLst>
                <a:outerShdw blurRad="38100" dist="19050" dir="2700000" algn="tl" rotWithShape="0">
                  <a:prstClr val="black">
                    <a:alpha val="40000"/>
                  </a:prstClr>
                </a:outerShdw>
              </a:effectLst>
              <a:cs typeface="Calibri"/>
            </a:endParaRPr>
          </a:p>
        </p:txBody>
      </p:sp>
      <p:sp>
        <p:nvSpPr>
          <p:cNvPr id="4"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a:ln w="0"/>
                <a:solidFill>
                  <a:schemeClr val="accent2"/>
                </a:solidFill>
                <a:effectLst>
                  <a:outerShdw blurRad="38100" dist="19050" dir="2700000" algn="tl" rotWithShape="0">
                    <a:prstClr val="black">
                      <a:alpha val="40000"/>
                    </a:prstClr>
                  </a:outerShdw>
                </a:effectLst>
                <a:cs typeface="Calibri"/>
              </a:rPr>
              <a:t>FPT Aptech Ha Noi : Team Tripple Dot</a:t>
            </a:r>
            <a:endParaRPr lang="en-US" sz="2000" b="0" i="1" u="sng" cap="none" spc="0">
              <a:ln w="0"/>
              <a:solidFill>
                <a:schemeClr val="accent2"/>
              </a:solidFill>
              <a:effectLst>
                <a:outerShdw blurRad="38100" dist="19050" dir="2700000" algn="tl" rotWithShape="0">
                  <a:prstClr val="black">
                    <a:alpha val="40000"/>
                  </a:prstClr>
                </a:outerShdw>
              </a:effectLst>
              <a:cs typeface="Calibri"/>
            </a:endParaRPr>
          </a:p>
        </p:txBody>
      </p:sp>
      <p:pic>
        <p:nvPicPr>
          <p:cNvPr id="5" name="Hình ảnh 5">
            <a:extLst>
              <a:ext uri="{FF2B5EF4-FFF2-40B4-BE49-F238E27FC236}">
                <a16:creationId xmlns:a16="http://schemas.microsoft.com/office/drawing/2014/main" id="{9426C7C1-A458-44E9-B26B-80B3C195BD29}"/>
              </a:ext>
            </a:extLst>
          </p:cNvPr>
          <p:cNvPicPr>
            <a:picLocks noChangeAspect="1"/>
          </p:cNvPicPr>
          <p:nvPr/>
        </p:nvPicPr>
        <p:blipFill>
          <a:blip r:embed="rId3"/>
          <a:stretch>
            <a:fillRect/>
          </a:stretch>
        </p:blipFill>
        <p:spPr>
          <a:xfrm>
            <a:off x="2409645" y="3733290"/>
            <a:ext cx="8379124" cy="2669457"/>
          </a:xfrm>
          <a:prstGeom prst="rect">
            <a:avLst/>
          </a:prstGeom>
        </p:spPr>
      </p:pic>
    </p:spTree>
    <p:extLst>
      <p:ext uri="{BB962C8B-B14F-4D97-AF65-F5344CB8AC3E}">
        <p14:creationId xmlns:p14="http://schemas.microsoft.com/office/powerpoint/2010/main" val="259586964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a:ln w="0"/>
                <a:solidFill>
                  <a:schemeClr val="accent2"/>
                </a:solidFill>
                <a:effectLst>
                  <a:outerShdw blurRad="38100" dist="19050" dir="2700000" algn="tl" rotWithShape="0">
                    <a:prstClr val="black">
                      <a:alpha val="40000"/>
                    </a:prstClr>
                  </a:outerShdw>
                </a:effectLst>
                <a:cs typeface="Calibri"/>
              </a:rPr>
              <a:t>FPT Aptech Ha Noi : Team Tripple Dot</a:t>
            </a:r>
            <a:endParaRPr lang="en-US" sz="2000" b="0" i="1" u="sng" cap="none" spc="0">
              <a:ln w="0"/>
              <a:solidFill>
                <a:schemeClr val="accent2"/>
              </a:solidFill>
              <a:effectLst>
                <a:outerShdw blurRad="38100" dist="19050" dir="2700000" algn="tl" rotWithShape="0">
                  <a:prstClr val="black">
                    <a:alpha val="40000"/>
                  </a:prstClr>
                </a:outerShdw>
              </a:effectLst>
              <a:cs typeface="Calibri"/>
            </a:endParaRPr>
          </a:p>
        </p:txBody>
      </p:sp>
      <p:pic>
        <p:nvPicPr>
          <p:cNvPr id="6" name="Hình ảnh 9">
            <a:extLst>
              <a:ext uri="{FF2B5EF4-FFF2-40B4-BE49-F238E27FC236}">
                <a16:creationId xmlns:a16="http://schemas.microsoft.com/office/drawing/2014/main" id="{59F78444-6E17-9E37-F2C3-62D47B88FA6D}"/>
              </a:ext>
            </a:extLst>
          </p:cNvPr>
          <p:cNvPicPr>
            <a:picLocks noChangeAspect="1"/>
          </p:cNvPicPr>
          <p:nvPr/>
        </p:nvPicPr>
        <p:blipFill>
          <a:blip r:embed="rId3"/>
          <a:stretch>
            <a:fillRect/>
          </a:stretch>
        </p:blipFill>
        <p:spPr>
          <a:xfrm>
            <a:off x="2237117" y="1210811"/>
            <a:ext cx="8005312" cy="5169623"/>
          </a:xfrm>
          <a:prstGeom prst="rect">
            <a:avLst/>
          </a:prstGeom>
        </p:spPr>
      </p:pic>
      <p:sp>
        <p:nvSpPr>
          <p:cNvPr id="10" name="Hộp Văn bản 9">
            <a:extLst>
              <a:ext uri="{FF2B5EF4-FFF2-40B4-BE49-F238E27FC236}">
                <a16:creationId xmlns:a16="http://schemas.microsoft.com/office/drawing/2014/main" id="{0A886D52-BD50-E602-4F89-8D992F5B4530}"/>
              </a:ext>
            </a:extLst>
          </p:cNvPr>
          <p:cNvSpPr txBox="1"/>
          <p:nvPr/>
        </p:nvSpPr>
        <p:spPr>
          <a:xfrm>
            <a:off x="4120551" y="17626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Drug dosage</a:t>
            </a:r>
          </a:p>
        </p:txBody>
      </p:sp>
      <p:pic>
        <p:nvPicPr>
          <p:cNvPr id="11" name="Hình ảnh 11">
            <a:extLst>
              <a:ext uri="{FF2B5EF4-FFF2-40B4-BE49-F238E27FC236}">
                <a16:creationId xmlns:a16="http://schemas.microsoft.com/office/drawing/2014/main" id="{46F78772-6C81-CCF1-4562-E4790836C563}"/>
              </a:ext>
            </a:extLst>
          </p:cNvPr>
          <p:cNvPicPr>
            <a:picLocks noChangeAspect="1"/>
          </p:cNvPicPr>
          <p:nvPr/>
        </p:nvPicPr>
        <p:blipFill>
          <a:blip r:embed="rId4"/>
          <a:stretch>
            <a:fillRect/>
          </a:stretch>
        </p:blipFill>
        <p:spPr>
          <a:xfrm>
            <a:off x="8019961" y="4345108"/>
            <a:ext cx="2219325" cy="238125"/>
          </a:xfrm>
          <a:prstGeom prst="rect">
            <a:avLst/>
          </a:prstGeom>
        </p:spPr>
      </p:pic>
      <p:pic>
        <p:nvPicPr>
          <p:cNvPr id="12" name="Hình ảnh 12">
            <a:extLst>
              <a:ext uri="{FF2B5EF4-FFF2-40B4-BE49-F238E27FC236}">
                <a16:creationId xmlns:a16="http://schemas.microsoft.com/office/drawing/2014/main" id="{27E93DF6-BCBC-0E1E-D43E-0D667FFCDA9F}"/>
              </a:ext>
            </a:extLst>
          </p:cNvPr>
          <p:cNvPicPr>
            <a:picLocks noChangeAspect="1"/>
          </p:cNvPicPr>
          <p:nvPr/>
        </p:nvPicPr>
        <p:blipFill>
          <a:blip r:embed="rId4"/>
          <a:stretch>
            <a:fillRect/>
          </a:stretch>
        </p:blipFill>
        <p:spPr>
          <a:xfrm>
            <a:off x="2283395" y="1268353"/>
            <a:ext cx="2219325" cy="238125"/>
          </a:xfrm>
          <a:prstGeom prst="rect">
            <a:avLst/>
          </a:prstGeom>
        </p:spPr>
      </p:pic>
      <p:pic>
        <p:nvPicPr>
          <p:cNvPr id="13" name="Hình ảnh 13">
            <a:extLst>
              <a:ext uri="{FF2B5EF4-FFF2-40B4-BE49-F238E27FC236}">
                <a16:creationId xmlns:a16="http://schemas.microsoft.com/office/drawing/2014/main" id="{2D707A76-85A9-33FF-ADD7-3B4389CB16E3}"/>
              </a:ext>
            </a:extLst>
          </p:cNvPr>
          <p:cNvPicPr>
            <a:picLocks noChangeAspect="1"/>
          </p:cNvPicPr>
          <p:nvPr/>
        </p:nvPicPr>
        <p:blipFill>
          <a:blip r:embed="rId4"/>
          <a:stretch>
            <a:fillRect/>
          </a:stretch>
        </p:blipFill>
        <p:spPr>
          <a:xfrm>
            <a:off x="2772225" y="4345108"/>
            <a:ext cx="2219325" cy="238125"/>
          </a:xfrm>
          <a:prstGeom prst="rect">
            <a:avLst/>
          </a:prstGeom>
        </p:spPr>
      </p:pic>
      <p:pic>
        <p:nvPicPr>
          <p:cNvPr id="14" name="Hình ảnh 14">
            <a:extLst>
              <a:ext uri="{FF2B5EF4-FFF2-40B4-BE49-F238E27FC236}">
                <a16:creationId xmlns:a16="http://schemas.microsoft.com/office/drawing/2014/main" id="{82535E56-61EA-D614-BC35-B5B68BF6C6BC}"/>
              </a:ext>
            </a:extLst>
          </p:cNvPr>
          <p:cNvPicPr>
            <a:picLocks noChangeAspect="1"/>
          </p:cNvPicPr>
          <p:nvPr/>
        </p:nvPicPr>
        <p:blipFill>
          <a:blip r:embed="rId4"/>
          <a:stretch>
            <a:fillRect/>
          </a:stretch>
        </p:blipFill>
        <p:spPr>
          <a:xfrm>
            <a:off x="7042301" y="4345108"/>
            <a:ext cx="2219325" cy="238125"/>
          </a:xfrm>
          <a:prstGeom prst="rect">
            <a:avLst/>
          </a:prstGeom>
        </p:spPr>
      </p:pic>
      <p:pic>
        <p:nvPicPr>
          <p:cNvPr id="15" name="Hình ảnh 15">
            <a:extLst>
              <a:ext uri="{FF2B5EF4-FFF2-40B4-BE49-F238E27FC236}">
                <a16:creationId xmlns:a16="http://schemas.microsoft.com/office/drawing/2014/main" id="{E456A5DE-77D7-76C1-9926-DD21FA79A4F5}"/>
              </a:ext>
            </a:extLst>
          </p:cNvPr>
          <p:cNvPicPr>
            <a:picLocks noChangeAspect="1"/>
          </p:cNvPicPr>
          <p:nvPr/>
        </p:nvPicPr>
        <p:blipFill>
          <a:blip r:embed="rId4"/>
          <a:stretch>
            <a:fillRect/>
          </a:stretch>
        </p:blipFill>
        <p:spPr>
          <a:xfrm>
            <a:off x="2240262" y="4345108"/>
            <a:ext cx="2219325" cy="238125"/>
          </a:xfrm>
          <a:prstGeom prst="rect">
            <a:avLst/>
          </a:prstGeom>
        </p:spPr>
      </p:pic>
      <p:pic>
        <p:nvPicPr>
          <p:cNvPr id="16" name="Hình ảnh 16">
            <a:extLst>
              <a:ext uri="{FF2B5EF4-FFF2-40B4-BE49-F238E27FC236}">
                <a16:creationId xmlns:a16="http://schemas.microsoft.com/office/drawing/2014/main" id="{EACF8A84-2963-6335-1C00-B37D62B107ED}"/>
              </a:ext>
            </a:extLst>
          </p:cNvPr>
          <p:cNvPicPr>
            <a:picLocks noChangeAspect="1"/>
          </p:cNvPicPr>
          <p:nvPr/>
        </p:nvPicPr>
        <p:blipFill>
          <a:blip r:embed="rId4"/>
          <a:stretch>
            <a:fillRect/>
          </a:stretch>
        </p:blipFill>
        <p:spPr>
          <a:xfrm>
            <a:off x="2326527" y="6027259"/>
            <a:ext cx="2219325" cy="238125"/>
          </a:xfrm>
          <a:prstGeom prst="rect">
            <a:avLst/>
          </a:prstGeom>
        </p:spPr>
      </p:pic>
      <p:pic>
        <p:nvPicPr>
          <p:cNvPr id="17" name="Hình ảnh 19">
            <a:extLst>
              <a:ext uri="{FF2B5EF4-FFF2-40B4-BE49-F238E27FC236}">
                <a16:creationId xmlns:a16="http://schemas.microsoft.com/office/drawing/2014/main" id="{509883D0-41B0-5574-0BEE-C99D395E6E73}"/>
              </a:ext>
            </a:extLst>
          </p:cNvPr>
          <p:cNvPicPr>
            <a:picLocks noChangeAspect="1"/>
          </p:cNvPicPr>
          <p:nvPr/>
        </p:nvPicPr>
        <p:blipFill>
          <a:blip r:embed="rId4"/>
          <a:stretch>
            <a:fillRect/>
          </a:stretch>
        </p:blipFill>
        <p:spPr>
          <a:xfrm>
            <a:off x="4382489" y="6027259"/>
            <a:ext cx="2219325" cy="238125"/>
          </a:xfrm>
          <a:prstGeom prst="rect">
            <a:avLst/>
          </a:prstGeom>
        </p:spPr>
      </p:pic>
      <p:sp>
        <p:nvSpPr>
          <p:cNvPr id="20" name="Hộp Văn bản 19">
            <a:extLst>
              <a:ext uri="{FF2B5EF4-FFF2-40B4-BE49-F238E27FC236}">
                <a16:creationId xmlns:a16="http://schemas.microsoft.com/office/drawing/2014/main" id="{019ED630-9956-513C-4127-FA5279A51307}"/>
              </a:ext>
            </a:extLst>
          </p:cNvPr>
          <p:cNvSpPr txBox="1"/>
          <p:nvPr/>
        </p:nvSpPr>
        <p:spPr>
          <a:xfrm>
            <a:off x="2610928" y="401990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solidFill>
                  <a:srgbClr val="202124"/>
                </a:solidFill>
                <a:latin typeface="arial"/>
                <a:cs typeface="arial"/>
              </a:rPr>
              <a:t>Appointment schedule</a:t>
            </a:r>
          </a:p>
        </p:txBody>
      </p:sp>
      <p:sp>
        <p:nvSpPr>
          <p:cNvPr id="21" name="Hộp Văn bản 20">
            <a:extLst>
              <a:ext uri="{FF2B5EF4-FFF2-40B4-BE49-F238E27FC236}">
                <a16:creationId xmlns:a16="http://schemas.microsoft.com/office/drawing/2014/main" id="{195FFB73-39AE-0297-2161-BF1E3C4A08BC}"/>
              </a:ext>
            </a:extLst>
          </p:cNvPr>
          <p:cNvSpPr txBox="1"/>
          <p:nvPr/>
        </p:nvSpPr>
        <p:spPr>
          <a:xfrm>
            <a:off x="7355457" y="43074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Real-time data warehouse</a:t>
            </a:r>
          </a:p>
        </p:txBody>
      </p:sp>
      <p:sp>
        <p:nvSpPr>
          <p:cNvPr id="22" name="Hộp Văn bản 21">
            <a:extLst>
              <a:ext uri="{FF2B5EF4-FFF2-40B4-BE49-F238E27FC236}">
                <a16:creationId xmlns:a16="http://schemas.microsoft.com/office/drawing/2014/main" id="{8D9B0983-4152-002C-2C57-23B61DCE768D}"/>
              </a:ext>
            </a:extLst>
          </p:cNvPr>
          <p:cNvSpPr txBox="1"/>
          <p:nvPr/>
        </p:nvSpPr>
        <p:spPr>
          <a:xfrm>
            <a:off x="2280249" y="5658928"/>
            <a:ext cx="3533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solidFill>
                  <a:srgbClr val="202124"/>
                </a:solidFill>
                <a:latin typeface="arial"/>
                <a:cs typeface="arial"/>
              </a:rPr>
              <a:t>Personal Health Information</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a:ln w="0"/>
                <a:solidFill>
                  <a:schemeClr val="accent2"/>
                </a:solidFill>
                <a:effectLst>
                  <a:outerShdw blurRad="38100" dist="19050" dir="2700000" algn="tl" rotWithShape="0">
                    <a:prstClr val="black">
                      <a:alpha val="40000"/>
                    </a:prstClr>
                  </a:outerShdw>
                </a:effectLst>
                <a:cs typeface="Calibri"/>
              </a:rPr>
              <a:t>FPT Aptech Ha Noi : Team Tripple Dot</a:t>
            </a:r>
            <a:endParaRPr lang="en-US" sz="2000" b="0" i="1" u="sng" cap="none" spc="0">
              <a:ln w="0"/>
              <a:solidFill>
                <a:schemeClr val="accent2"/>
              </a:solidFill>
              <a:effectLst>
                <a:outerShdw blurRad="38100" dist="19050" dir="2700000" algn="tl" rotWithShape="0">
                  <a:prstClr val="black">
                    <a:alpha val="40000"/>
                  </a:prstClr>
                </a:outerShdw>
              </a:effectLst>
              <a:cs typeface="Calibri"/>
            </a:endParaRPr>
          </a:p>
        </p:txBody>
      </p:sp>
      <p:sp>
        <p:nvSpPr>
          <p:cNvPr id="6" name="Hộp Văn bản 5">
            <a:extLst>
              <a:ext uri="{FF2B5EF4-FFF2-40B4-BE49-F238E27FC236}">
                <a16:creationId xmlns:a16="http://schemas.microsoft.com/office/drawing/2014/main" id="{A2494A87-4B82-6D73-DF64-78904508BB49}"/>
              </a:ext>
            </a:extLst>
          </p:cNvPr>
          <p:cNvSpPr txBox="1"/>
          <p:nvPr/>
        </p:nvSpPr>
        <p:spPr>
          <a:xfrm>
            <a:off x="9181381" y="4543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2"/>
                </a:solidFill>
              </a:rPr>
              <a:t>Functional requirements</a:t>
            </a:r>
            <a:endParaRPr lang="en-US" b="1">
              <a:solidFill>
                <a:schemeClr val="accent2"/>
              </a:solidFill>
              <a:cs typeface="Calibri"/>
            </a:endParaRPr>
          </a:p>
        </p:txBody>
      </p:sp>
      <p:sp>
        <p:nvSpPr>
          <p:cNvPr id="10" name="Hộp Văn bản 9">
            <a:extLst>
              <a:ext uri="{FF2B5EF4-FFF2-40B4-BE49-F238E27FC236}">
                <a16:creationId xmlns:a16="http://schemas.microsoft.com/office/drawing/2014/main" id="{3C4B5733-C8F0-C9CB-C47D-12AB51516ADE}"/>
              </a:ext>
            </a:extLst>
          </p:cNvPr>
          <p:cNvSpPr txBox="1"/>
          <p:nvPr/>
        </p:nvSpPr>
        <p:spPr>
          <a:xfrm>
            <a:off x="4235569" y="1043795"/>
            <a:ext cx="442535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r>
              <a:rPr lang="en-US" sz="2400" b="1">
                <a:solidFill>
                  <a:schemeClr val="accent2"/>
                </a:solidFill>
                <a:ea typeface="+mn-lt"/>
                <a:cs typeface="+mn-lt"/>
              </a:rPr>
              <a:t>Application functions for users</a:t>
            </a:r>
            <a:endParaRPr lang="vi-VN" b="1">
              <a:solidFill>
                <a:schemeClr val="accent2"/>
              </a:solidFill>
              <a:cs typeface="Arial" panose="020B0604020202020204" pitchFamily="34" charset="0"/>
            </a:endParaRPr>
          </a:p>
        </p:txBody>
      </p:sp>
      <p:sp>
        <p:nvSpPr>
          <p:cNvPr id="14" name="Hộp Văn bản 13">
            <a:extLst>
              <a:ext uri="{FF2B5EF4-FFF2-40B4-BE49-F238E27FC236}">
                <a16:creationId xmlns:a16="http://schemas.microsoft.com/office/drawing/2014/main" id="{3DEE6FD6-F8D0-4F17-05A5-FD3151923DA5}"/>
              </a:ext>
            </a:extLst>
          </p:cNvPr>
          <p:cNvSpPr txBox="1"/>
          <p:nvPr/>
        </p:nvSpPr>
        <p:spPr>
          <a:xfrm>
            <a:off x="439947" y="2021457"/>
            <a:ext cx="11398369"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Home Page: </a:t>
            </a:r>
            <a:r>
              <a:rPr lang="en-US" sz="2000" b="1">
                <a:ea typeface="+mn-lt"/>
                <a:cs typeface="+mn-lt"/>
              </a:rPr>
              <a:t> </a:t>
            </a:r>
            <a:r>
              <a:rPr lang="en-US" sz="2000">
                <a:ea typeface="+mn-lt"/>
                <a:cs typeface="+mn-lt"/>
              </a:rPr>
              <a:t>Includes an interface to introduce medical equipment products and services, </a:t>
            </a:r>
            <a:r>
              <a:rPr lang="en">
                <a:latin typeface="Arial"/>
                <a:ea typeface="+mn-lt"/>
                <a:cs typeface="+mn-lt"/>
              </a:rPr>
              <a:t>menu for many functions various functions, including basic functions like Register or Login. After logging in, users will be able to use more menus</a:t>
            </a:r>
          </a:p>
          <a:p>
            <a:endParaRPr lang="en">
              <a:latin typeface="Arial"/>
              <a:cs typeface="Calibri"/>
            </a:endParaRPr>
          </a:p>
          <a:p>
            <a:r>
              <a:rPr lang="en" sz="2000" b="1">
                <a:ea typeface="+mn-lt"/>
                <a:cs typeface="+mn-lt"/>
              </a:rPr>
              <a:t>Register: </a:t>
            </a:r>
            <a:r>
              <a:rPr lang="en">
                <a:latin typeface="Arial"/>
                <a:ea typeface="+mn-lt"/>
                <a:cs typeface="+mn-lt"/>
              </a:rPr>
              <a:t>Allow users to sign up for </a:t>
            </a:r>
            <a:r>
              <a:rPr lang="en" err="1">
                <a:latin typeface="Arial"/>
                <a:ea typeface="+mn-lt"/>
                <a:cs typeface="+mn-lt"/>
              </a:rPr>
              <a:t>PersonalHealthAssistant</a:t>
            </a:r>
            <a:r>
              <a:rPr lang="en">
                <a:latin typeface="Arial"/>
                <a:ea typeface="+mn-lt"/>
                <a:cs typeface="+mn-lt"/>
              </a:rPr>
              <a:t> web app. User is anyone who wants to use this app page. The information Registration requires email ID, full name, address, gender, etc. User has You can set a username and choose a password.</a:t>
            </a:r>
          </a:p>
          <a:p>
            <a:endParaRPr lang="en">
              <a:latin typeface="Arial"/>
              <a:cs typeface="Calibri"/>
            </a:endParaRPr>
          </a:p>
          <a:p>
            <a:r>
              <a:rPr lang="en" b="1">
                <a:latin typeface="Arial"/>
                <a:cs typeface="Calibri"/>
              </a:rPr>
              <a:t>Login : </a:t>
            </a:r>
            <a:r>
              <a:rPr lang="en">
                <a:latin typeface="Arial"/>
                <a:cs typeface="Calibri"/>
              </a:rPr>
              <a:t>Allow registered users to log in to the app </a:t>
            </a:r>
            <a:r>
              <a:rPr lang="en" err="1">
                <a:latin typeface="Arial"/>
                <a:cs typeface="Calibri"/>
              </a:rPr>
              <a:t>PersonalHealthAssistant</a:t>
            </a:r>
            <a:r>
              <a:rPr lang="en">
                <a:latin typeface="Arial"/>
                <a:cs typeface="Calibri"/>
              </a:rPr>
              <a:t> and use many of the app's functions. After When the user logs in, the username will be in the upper right corner of the screen Figure.</a:t>
            </a:r>
          </a:p>
          <a:p>
            <a:endParaRPr lang="en">
              <a:latin typeface="Arial"/>
              <a:cs typeface="Calibri"/>
            </a:endParaRPr>
          </a:p>
          <a:p>
            <a:r>
              <a:rPr lang="en" sz="2000" b="1">
                <a:ea typeface="+mn-lt"/>
                <a:cs typeface="+mn-lt"/>
              </a:rPr>
              <a:t>Settings: </a:t>
            </a:r>
            <a:r>
              <a:rPr lang="en">
                <a:latin typeface="Arial"/>
                <a:ea typeface="+mn-lt"/>
                <a:cs typeface="+mn-lt"/>
              </a:rPr>
              <a:t>Users can manage their accounts by options such as Create, Update or Delete an account. The account will store the information on medical history, medical conditions the user has had, allergies or other medical conditions other information. The User ID issued at the time of registration will never adjustable.</a:t>
            </a:r>
            <a:endParaRPr lang="en" b="1">
              <a:latin typeface="Arial"/>
            </a:endParaRPr>
          </a:p>
        </p:txBody>
      </p:sp>
    </p:spTree>
    <p:extLst>
      <p:ext uri="{BB962C8B-B14F-4D97-AF65-F5344CB8AC3E}">
        <p14:creationId xmlns:p14="http://schemas.microsoft.com/office/powerpoint/2010/main" val="3993901371"/>
      </p:ext>
    </p:extLst>
  </p:cSld>
  <p:clrMapOvr>
    <a:masterClrMapping/>
  </p:clrMapOvr>
  <p:transition spd="slow">
    <p:wipe/>
  </p:transition>
</p:sld>
</file>

<file path=ppt/theme/theme1.xml><?xml version="1.0" encoding="utf-8"?>
<a:theme xmlns:a="http://schemas.openxmlformats.org/drawingml/2006/main" name="them gr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 gr1</Template>
  <Application>Microsoft Office PowerPoint</Application>
  <PresentationFormat>Màn hình rộng</PresentationFormat>
  <Slides>16</Slides>
  <Notes>0</Notes>
  <HiddenSlides>0</HiddenSlides>
  <ScaleCrop>false</ScaleCrop>
  <HeadingPairs>
    <vt:vector size="4" baseType="variant">
      <vt:variant>
        <vt:lpstr>Chủ đề</vt:lpstr>
      </vt:variant>
      <vt:variant>
        <vt:i4>1</vt:i4>
      </vt:variant>
      <vt:variant>
        <vt:lpstr>Tiêu đề Bản chiếu</vt:lpstr>
      </vt:variant>
      <vt:variant>
        <vt:i4>16</vt:i4>
      </vt:variant>
    </vt:vector>
  </HeadingPairs>
  <TitlesOfParts>
    <vt:vector size="17" baseType="lpstr">
      <vt:lpstr>them gr1</vt:lpstr>
      <vt:lpstr>Bản trình bày PowerPoint</vt:lpstr>
      <vt:lpstr>Bản trình bày PowerPoint</vt:lpstr>
      <vt:lpstr>Bản trình bày PowerPoint</vt:lpstr>
      <vt:lpstr>Bản trình bày PowerPoint</vt:lpstr>
      <vt:lpstr>Why do you need this Web App?</vt:lpstr>
      <vt:lpstr>Proposed solutions</vt:lpstr>
      <vt:lpstr> Project size</vt:lpstr>
      <vt:lpstr>Bản trình bày PowerPoint</vt:lpstr>
      <vt:lpstr>Bản trình bày PowerPoint</vt:lpstr>
      <vt:lpstr>Bản trình bày PowerPoint</vt:lpstr>
      <vt:lpstr>Bản trình bày PowerPoint</vt:lpstr>
      <vt:lpstr>Bản trình bày PowerPoint</vt:lpstr>
      <vt:lpstr>Main Page</vt:lpstr>
      <vt:lpstr>Interface to the user</vt:lpstr>
      <vt:lpstr>Interface Admin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dc:creator>
  <cp:revision>72</cp:revision>
  <dcterms:created xsi:type="dcterms:W3CDTF">2021-12-21T02:49:00Z</dcterms:created>
  <dcterms:modified xsi:type="dcterms:W3CDTF">2022-08-14T04:12:15Z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B1DACB11A1CC49E197FBCF8EC1C77378</vt:lpwstr>
  </property>
  <property fmtid="{D5CDD505-2E9C-101B-9397-08002B2CF9AE}" pid="3" name="KSOProductBuildVer">
    <vt:lpwstr>1033-11.2.0.10463</vt:lpwstr>
  </property>
</Properties>
</file>