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7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7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7954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05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85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36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34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8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0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2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0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8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4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2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2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ABD6-7851-4340-82EB-60FFE06496F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9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02ABD6-7851-4340-82EB-60FFE06496F5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B3924-56CD-40FF-8A69-D8ADC9392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62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BUBBLE SORT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5200137" y="3266301"/>
            <a:ext cx="387178" cy="140043"/>
          </a:xfrm>
          <a:prstGeom prst="leftRightArrow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6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37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6509952" y="3266301"/>
            <a:ext cx="387178" cy="140043"/>
          </a:xfrm>
          <a:prstGeom prst="leftRightArrow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7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48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2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3933569" y="3266301"/>
            <a:ext cx="387178" cy="140043"/>
          </a:xfrm>
          <a:prstGeom prst="leftRightArrow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9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99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Bubble sort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836" y="1970538"/>
            <a:ext cx="8946541" cy="4195481"/>
          </a:xfrm>
        </p:spPr>
        <p:txBody>
          <a:bodyPr/>
          <a:lstStyle/>
          <a:p>
            <a:r>
              <a:rPr lang="hu-HU" dirty="0"/>
              <a:t>R</a:t>
            </a:r>
            <a:r>
              <a:rPr lang="en-US" dirty="0" err="1"/>
              <a:t>epeated</a:t>
            </a:r>
            <a:r>
              <a:rPr lang="hu-HU" dirty="0"/>
              <a:t>e</a:t>
            </a:r>
            <a:r>
              <a:rPr lang="en-US" dirty="0" err="1"/>
              <a:t>ly</a:t>
            </a:r>
            <a:r>
              <a:rPr lang="en-US" dirty="0"/>
              <a:t> steps through the list to be sorted, compares each pair of adjacent items and</a:t>
            </a:r>
            <a:r>
              <a:rPr lang="hu-HU" dirty="0"/>
              <a:t> </a:t>
            </a:r>
            <a:r>
              <a:rPr lang="en-US" dirty="0"/>
              <a:t>swaps</a:t>
            </a:r>
            <a:r>
              <a:rPr lang="hu-HU" dirty="0"/>
              <a:t> </a:t>
            </a:r>
            <a:r>
              <a:rPr lang="en-US" dirty="0"/>
              <a:t>them if they are in the wrong order</a:t>
            </a:r>
            <a:endParaRPr lang="hu-HU" dirty="0"/>
          </a:p>
          <a:p>
            <a:r>
              <a:rPr lang="hu-HU" dirty="0"/>
              <a:t>I</a:t>
            </a:r>
            <a:r>
              <a:rPr lang="en-US" dirty="0"/>
              <a:t>t is too slow and impractical for most problems even when compared to insertion s</a:t>
            </a:r>
            <a:r>
              <a:rPr lang="hu-HU" dirty="0"/>
              <a:t>ort</a:t>
            </a:r>
          </a:p>
          <a:p>
            <a:r>
              <a:rPr lang="en-US" dirty="0"/>
              <a:t>Bubble sort has worst-case and average complexity both </a:t>
            </a:r>
            <a:r>
              <a:rPr lang="hu-HU" b="1" dirty="0" smtClean="0"/>
              <a:t>O(N</a:t>
            </a:r>
            <a:r>
              <a:rPr lang="hu-HU" b="1" dirty="0"/>
              <a:t> </a:t>
            </a:r>
            <a:r>
              <a:rPr lang="hu-HU" b="1" dirty="0" smtClean="0"/>
              <a:t> )</a:t>
            </a:r>
            <a:endParaRPr lang="hu-HU" b="1" dirty="0"/>
          </a:p>
          <a:p>
            <a:r>
              <a:rPr lang="hu-HU" dirty="0"/>
              <a:t>Bubble sort is not a practical sorting algorithm</a:t>
            </a:r>
          </a:p>
          <a:p>
            <a:r>
              <a:rPr lang="en-US" dirty="0"/>
              <a:t> It will not be efficient in the </a:t>
            </a:r>
            <a:r>
              <a:rPr lang="en-US" dirty="0" smtClean="0"/>
              <a:t>case </a:t>
            </a:r>
            <a:r>
              <a:rPr lang="en-US" dirty="0"/>
              <a:t>of a reverse-ordered collection</a:t>
            </a:r>
            <a:r>
              <a:rPr lang="hu-HU" dirty="0"/>
              <a:t> </a:t>
            </a:r>
            <a:r>
              <a:rPr lang="hu-HU" dirty="0" smtClean="0"/>
              <a:t>!!!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9053384" y="33692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2396284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5200137" y="3266301"/>
            <a:ext cx="387178" cy="140043"/>
          </a:xfrm>
          <a:prstGeom prst="leftRightArrow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5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2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2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2667001" y="3266301"/>
            <a:ext cx="387178" cy="140043"/>
          </a:xfrm>
          <a:prstGeom prst="leftRightArrow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71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3933569" y="3266301"/>
            <a:ext cx="387178" cy="140043"/>
          </a:xfrm>
          <a:prstGeom prst="leftRightArrow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0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8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17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8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64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6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6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2667001" y="3266301"/>
            <a:ext cx="387178" cy="140043"/>
          </a:xfrm>
          <a:prstGeom prst="leftRightArrow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20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rgbClr val="FFFF00"/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3933569" y="3266301"/>
            <a:ext cx="387178" cy="140043"/>
          </a:xfrm>
          <a:prstGeom prst="leftRightArrow">
            <a:avLst/>
          </a:prstGeom>
          <a:solidFill>
            <a:schemeClr val="tx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0606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1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3742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33537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-2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113373" y="3056237"/>
            <a:ext cx="560173" cy="560173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84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1640</TotalTime>
  <Words>239</Words>
  <Application>Microsoft Office PowerPoint</Application>
  <PresentationFormat>Widescreen</PresentationFormat>
  <Paragraphs>168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Century Gothic</vt:lpstr>
      <vt:lpstr>Wingdings 3</vt:lpstr>
      <vt:lpstr>Ion</vt:lpstr>
      <vt:lpstr>BUBBLE SORT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Balazs Holczer</dc:creator>
  <cp:lastModifiedBy>User</cp:lastModifiedBy>
  <cp:revision>23</cp:revision>
  <dcterms:created xsi:type="dcterms:W3CDTF">2015-02-19T11:01:22Z</dcterms:created>
  <dcterms:modified xsi:type="dcterms:W3CDTF">2016-11-12T16:19:27Z</dcterms:modified>
</cp:coreProperties>
</file>