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cb197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cb197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cb197a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cb197a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cb197a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cb197a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b197a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cb197a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cb197a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cb197a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cb197a5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cb197a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2cb197a5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2cb197a5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cb197a5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cb197a5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7350" y="2065750"/>
            <a:ext cx="79893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0950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yet another thing?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98100" y="777075"/>
            <a:ext cx="9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25" y="670450"/>
            <a:ext cx="2159355" cy="17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90175" y="112100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husseinnasser.com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username exist?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5" idx="3"/>
            <a:endCxn id="64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>
            <a:stCxn id="64" idx="3"/>
            <a:endCxn id="67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GET</a:t>
            </a:r>
            <a:r>
              <a:rPr lang="en" sz="1800"/>
              <a:t> /username?q=paul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14"/>
          <p:cNvSpPr txBox="1"/>
          <p:nvPr/>
        </p:nvSpPr>
        <p:spPr>
          <a:xfrm>
            <a:off x="518200" y="3581075"/>
            <a:ext cx="12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Slow..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username exist? - Cache?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7" idx="3"/>
            <a:endCxn id="76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>
            <a:stCxn id="76" idx="3"/>
            <a:endCxn id="79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GET</a:t>
            </a:r>
            <a:r>
              <a:rPr lang="en" sz="1800"/>
              <a:t> /username?q=paul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5"/>
          <p:cNvSpPr txBox="1"/>
          <p:nvPr/>
        </p:nvSpPr>
        <p:spPr>
          <a:xfrm>
            <a:off x="518200" y="3581075"/>
            <a:ext cx="15549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Inefficient, memory</a:t>
            </a:r>
            <a:r>
              <a:rPr b="1" lang="en" sz="1800">
                <a:solidFill>
                  <a:srgbClr val="FF0000"/>
                </a:solidFill>
              </a:rPr>
              <a:t>..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5346" y="3269429"/>
            <a:ext cx="1554899" cy="1401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>
            <a:off x="5042650" y="2891125"/>
            <a:ext cx="840300" cy="5826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username exist? Bloom filter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>
            <a:stCxn id="91" idx="3"/>
            <a:endCxn id="90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GET</a:t>
            </a:r>
            <a:r>
              <a:rPr lang="en" sz="1800"/>
              <a:t> /username?q=paul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6"/>
          <p:cNvSpPr txBox="1"/>
          <p:nvPr/>
        </p:nvSpPr>
        <p:spPr>
          <a:xfrm>
            <a:off x="3653400" y="3316950"/>
            <a:ext cx="2229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Hash(paul) % 64  = 3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9359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2922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6774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0626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4190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8042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1894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7816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1668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512107" y="3781900"/>
            <a:ext cx="59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885399" y="4158425"/>
            <a:ext cx="393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0      1     2      3     4       5      6        62    63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username exist? Bloom filter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>
            <a:stCxn id="113" idx="3"/>
            <a:endCxn id="112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>
            <a:stCxn id="112" idx="3"/>
            <a:endCxn id="115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GET</a:t>
            </a:r>
            <a:r>
              <a:rPr lang="en" sz="1800"/>
              <a:t> /username?q=jack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7"/>
          <p:cNvSpPr txBox="1"/>
          <p:nvPr/>
        </p:nvSpPr>
        <p:spPr>
          <a:xfrm>
            <a:off x="3653400" y="3316950"/>
            <a:ext cx="2229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Hash(jack) % 64  = 63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9359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2922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6774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0626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4190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8042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1894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7816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1668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512107" y="3781900"/>
            <a:ext cx="59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2885399" y="4158425"/>
            <a:ext cx="393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0      1     2      3     4       5      6        62    63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bloom filter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>
            <a:stCxn id="136" idx="3"/>
            <a:endCxn id="135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>
            <a:stCxn id="135" idx="3"/>
            <a:endCxn id="138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POST</a:t>
            </a:r>
            <a:r>
              <a:rPr lang="en" sz="1800"/>
              <a:t> /username?q=jack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8"/>
          <p:cNvSpPr txBox="1"/>
          <p:nvPr/>
        </p:nvSpPr>
        <p:spPr>
          <a:xfrm>
            <a:off x="3653400" y="3316950"/>
            <a:ext cx="2229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Hash(jack) % 64  = 63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9359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2922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6774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0626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4190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8042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1894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7816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1668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5512107" y="3781900"/>
            <a:ext cx="59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2885399" y="4158425"/>
            <a:ext cx="393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0      1     2      3     4       5      6        62    63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202250" y="3742750"/>
            <a:ext cx="314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bloom filter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9"/>
          <p:cNvCxnSpPr>
            <a:stCxn id="160" idx="3"/>
            <a:endCxn id="159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9"/>
          <p:cNvCxnSpPr>
            <a:stCxn id="159" idx="3"/>
            <a:endCxn id="162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POST</a:t>
            </a:r>
            <a:r>
              <a:rPr lang="en" sz="1800"/>
              <a:t> /username?q=paul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9"/>
          <p:cNvSpPr txBox="1"/>
          <p:nvPr/>
        </p:nvSpPr>
        <p:spPr>
          <a:xfrm>
            <a:off x="3653400" y="3316950"/>
            <a:ext cx="2229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Hash(paul) % 64  = 3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29359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2922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6774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0626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4190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8042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1894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7816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1668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512107" y="3781900"/>
            <a:ext cx="59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885399" y="4158425"/>
            <a:ext cx="393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0      1     2      3     4       5      6        62    63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4083638" y="3745488"/>
            <a:ext cx="314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bloom filter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>
            <a:stCxn id="184" idx="3"/>
            <a:endCxn id="183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0"/>
          <p:cNvCxnSpPr>
            <a:stCxn id="183" idx="3"/>
            <a:endCxn id="186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0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POST</a:t>
            </a:r>
            <a:r>
              <a:rPr lang="en" sz="1800"/>
              <a:t> /username?q=Tim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0"/>
          <p:cNvSpPr txBox="1"/>
          <p:nvPr/>
        </p:nvSpPr>
        <p:spPr>
          <a:xfrm>
            <a:off x="3653400" y="3316950"/>
            <a:ext cx="2229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Hash(Tim) % 64  = 63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9359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32922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774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0626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4190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8042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1894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7816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1668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5512107" y="3781900"/>
            <a:ext cx="59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885399" y="4158425"/>
            <a:ext cx="393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0      1     2      3     4       5      6        62    63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311700" y="44502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bloom filter</a:t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13" y="1526387"/>
            <a:ext cx="1189975" cy="1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1" y="2013724"/>
            <a:ext cx="919528" cy="9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1"/>
          <p:cNvCxnSpPr>
            <a:stCxn id="207" idx="3"/>
            <a:endCxn id="206" idx="1"/>
          </p:cNvCxnSpPr>
          <p:nvPr/>
        </p:nvCxnSpPr>
        <p:spPr>
          <a:xfrm>
            <a:off x="1437739" y="2477536"/>
            <a:ext cx="253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75" y="1493087"/>
            <a:ext cx="1506925" cy="19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1"/>
          <p:cNvCxnSpPr>
            <a:stCxn id="206" idx="3"/>
            <a:endCxn id="209" idx="1"/>
          </p:cNvCxnSpPr>
          <p:nvPr/>
        </p:nvCxnSpPr>
        <p:spPr>
          <a:xfrm>
            <a:off x="5166987" y="2477537"/>
            <a:ext cx="18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1"/>
          <p:cNvSpPr txBox="1"/>
          <p:nvPr/>
        </p:nvSpPr>
        <p:spPr>
          <a:xfrm>
            <a:off x="311700" y="1337975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POST</a:t>
            </a:r>
            <a:r>
              <a:rPr lang="en" sz="1800"/>
              <a:t> /username?q=Ali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1"/>
          <p:cNvSpPr txBox="1"/>
          <p:nvPr/>
        </p:nvSpPr>
        <p:spPr>
          <a:xfrm>
            <a:off x="3653400" y="3316950"/>
            <a:ext cx="2229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Hash(ali) % 64  = 4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9359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32922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6774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4062675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44190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48042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518940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57816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6166850" y="3742750"/>
            <a:ext cx="385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5512107" y="3781900"/>
            <a:ext cx="59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2885399" y="4158425"/>
            <a:ext cx="393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0      1     2      3     4       5      6        62    63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4468825" y="3745475"/>
            <a:ext cx="314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