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1dd589e3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1dd589e3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5cfdbd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5cfdbd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1dd589e3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1dd589e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1dd589e3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1dd589e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1dd589e3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1dd589e3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dd589e3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dd589e3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1dd589e3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1dd589e3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ca7a291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ca7a291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ca7a291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ca7a291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1150" y="2519425"/>
            <a:ext cx="7989300" cy="8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6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Replication Explained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637113" y="3448850"/>
            <a:ext cx="36075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husseinnasser.com</a:t>
            </a:r>
            <a:endParaRPr sz="21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126" y="152400"/>
            <a:ext cx="24193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1888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94705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Master-Backup vs Multi-Master Replication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Synchronous vs ASynchronous Replication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 with Postgres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Pros &amp; Cons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Summary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888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4705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Master-Backup vs Multi-Master Replication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Synchronous vs ASynchronous Replication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 with Postgres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Pros &amp; Cons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Summary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Master/Backup Replication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54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Master/Leader node that accepts writes/ddls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or more backup/standby nodes that receive those writes from the master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Simple to implement no conflicts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Master/Backup Replication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8825"/>
            <a:ext cx="1625850" cy="16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200" y="704275"/>
            <a:ext cx="1625850" cy="16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200" y="1758825"/>
            <a:ext cx="1625850" cy="16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200" y="2653525"/>
            <a:ext cx="1625850" cy="162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>
            <a:stCxn id="75" idx="3"/>
            <a:endCxn id="77" idx="1"/>
          </p:cNvCxnSpPr>
          <p:nvPr/>
        </p:nvCxnSpPr>
        <p:spPr>
          <a:xfrm>
            <a:off x="1778250" y="2571750"/>
            <a:ext cx="2321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 txBox="1"/>
          <p:nvPr/>
        </p:nvSpPr>
        <p:spPr>
          <a:xfrm>
            <a:off x="1900750" y="1878625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INSERT/UPDATE/CREATE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81" name="Google Shape;81;p16"/>
          <p:cNvCxnSpPr>
            <a:stCxn id="77" idx="3"/>
          </p:cNvCxnSpPr>
          <p:nvPr/>
        </p:nvCxnSpPr>
        <p:spPr>
          <a:xfrm flipH="1" rot="10800000">
            <a:off x="5725050" y="1646250"/>
            <a:ext cx="1335000" cy="925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77" idx="3"/>
            <a:endCxn id="78" idx="1"/>
          </p:cNvCxnSpPr>
          <p:nvPr/>
        </p:nvCxnSpPr>
        <p:spPr>
          <a:xfrm>
            <a:off x="5725050" y="2571750"/>
            <a:ext cx="1209300" cy="894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Master/Backup Replication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8825"/>
            <a:ext cx="1625850" cy="16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200" y="704275"/>
            <a:ext cx="1625850" cy="16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200" y="1758825"/>
            <a:ext cx="1625850" cy="16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200" y="2653525"/>
            <a:ext cx="1625850" cy="162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>
            <a:stCxn id="88" idx="3"/>
            <a:endCxn id="90" idx="1"/>
          </p:cNvCxnSpPr>
          <p:nvPr/>
        </p:nvCxnSpPr>
        <p:spPr>
          <a:xfrm>
            <a:off x="1778250" y="2571750"/>
            <a:ext cx="23211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7"/>
          <p:cNvSpPr txBox="1"/>
          <p:nvPr/>
        </p:nvSpPr>
        <p:spPr>
          <a:xfrm>
            <a:off x="1860825" y="2064950"/>
            <a:ext cx="1756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SELECT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150" y="3681475"/>
            <a:ext cx="1625850" cy="162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>
            <a:stCxn id="94" idx="3"/>
            <a:endCxn id="91" idx="1"/>
          </p:cNvCxnSpPr>
          <p:nvPr/>
        </p:nvCxnSpPr>
        <p:spPr>
          <a:xfrm flipH="1" rot="10800000">
            <a:off x="6110000" y="3466600"/>
            <a:ext cx="824100" cy="10278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450" y="55450"/>
            <a:ext cx="1625850" cy="162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7"/>
          <p:cNvCxnSpPr>
            <a:stCxn id="96" idx="3"/>
          </p:cNvCxnSpPr>
          <p:nvPr/>
        </p:nvCxnSpPr>
        <p:spPr>
          <a:xfrm>
            <a:off x="6123300" y="868375"/>
            <a:ext cx="731700" cy="929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Multi-Master Replication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54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Multiple</a:t>
            </a:r>
            <a:r>
              <a:rPr lang="en" sz="2400"/>
              <a:t> Master/Leader node that accepts writes/ddls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or more backup/follower nodes that receive those writes from the masters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 to resolves conflict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vs Asynchronous Replication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07262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Synchronous Replication, </a:t>
            </a:r>
            <a:r>
              <a:rPr lang="en" sz="2400"/>
              <a:t>A write transaction to the master will be blocked until it is written to the backup/standby nodes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First 2, First 1 or Any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</a:t>
            </a:r>
            <a:r>
              <a:rPr lang="en" sz="2400"/>
              <a:t>Synchronous Rep, A write transaction is considered successful if it written to the master, then asynchronously the writes are applied to backup nodes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</a:t>
            </a:r>
            <a:r>
              <a:rPr lang="en"/>
              <a:t>Example with Postgres 13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Spin up two postgres instance with docker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one master another one standby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Connect standby to master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master aware of the standby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&amp; Cons</a:t>
            </a:r>
            <a:r>
              <a:rPr lang="en"/>
              <a:t> of Replication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095750"/>
            <a:ext cx="8520600" cy="3901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Horizontal</a:t>
            </a:r>
            <a:r>
              <a:rPr lang="en" sz="2400"/>
              <a:t> Scaling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Region based queries - DB per region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Eventual Consistency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Slow Writes (synchronous)  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Complex to Implement (multi-master)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