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3" r:id="rId9"/>
    <p:sldId id="262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6070" y="243840"/>
            <a:ext cx="8915399" cy="1968136"/>
          </a:xfrm>
        </p:spPr>
        <p:txBody>
          <a:bodyPr anchor="ctr">
            <a:noAutofit/>
          </a:bodyPr>
          <a:lstStyle/>
          <a:p>
            <a:pPr algn="ctr"/>
            <a:r>
              <a:rPr lang="en-US" sz="7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Case Study</a:t>
            </a:r>
            <a:b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3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2927" y="5204099"/>
            <a:ext cx="7289074" cy="1126283"/>
          </a:xfrm>
        </p:spPr>
        <p:txBody>
          <a:bodyPr>
            <a:noAutofit/>
          </a:bodyPr>
          <a:lstStyle/>
          <a:p>
            <a:r>
              <a:rPr lang="en-US" sz="3200" b="1" i="1" u="sng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b="1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b="1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3200" b="1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i="1" u="sng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sz="3200" b="1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Béo</a:t>
            </a:r>
            <a:endParaRPr lang="en-US" sz="3200" b="1" i="1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i="1" u="sng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3200" b="1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C0221H1</a:t>
            </a:r>
            <a:endParaRPr lang="en-US" sz="32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90944" y="3061706"/>
            <a:ext cx="8046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05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gắng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hôm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nay.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gắng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620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9451" y="240933"/>
            <a:ext cx="8911687" cy="128089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Demo </a:t>
            </a:r>
            <a:r>
              <a:rPr lang="en-US" sz="6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0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811" y="162556"/>
            <a:ext cx="8911687" cy="1280890"/>
          </a:xfrm>
        </p:spPr>
        <p:txBody>
          <a:bodyPr anchor="ctr"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810" y="1443446"/>
            <a:ext cx="10034503" cy="4164874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riêng,từ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69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CRUD</a:t>
            </a:r>
          </a:p>
          <a:p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CSS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30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Ý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6035" y="1201783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</a:p>
          <a:p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google.com.vn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58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11086"/>
            <a:ext cx="8915400" cy="377762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JSP &amp; Servlet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SQL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Workbeanch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2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8618" y="2046514"/>
            <a:ext cx="8915400" cy="3777622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CRUD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james.codegym.vn</a:t>
            </a:r>
          </a:p>
          <a:p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CSS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W3schools.com</a:t>
            </a:r>
          </a:p>
          <a:p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bachhoaxanh.com</a:t>
            </a: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22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439" y="0"/>
            <a:ext cx="8911687" cy="1280890"/>
          </a:xfrm>
        </p:spPr>
        <p:txBody>
          <a:bodyPr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8" y="1023937"/>
            <a:ext cx="9013371" cy="518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1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228" y="0"/>
            <a:ext cx="8911687" cy="1280890"/>
          </a:xfrm>
        </p:spPr>
        <p:txBody>
          <a:bodyPr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8228" y="1780903"/>
            <a:ext cx="2505302" cy="377762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18412" y="1780903"/>
            <a:ext cx="250530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15" y="2605630"/>
            <a:ext cx="3899127" cy="4047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476" y="2605630"/>
            <a:ext cx="3795173" cy="404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3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022" y="0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7588" y="1489896"/>
            <a:ext cx="5103223" cy="3777622"/>
          </a:xfrm>
        </p:spPr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,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9303" y="1489896"/>
            <a:ext cx="4423953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,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49" y="2419313"/>
            <a:ext cx="4580845" cy="34550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320" y="2419313"/>
            <a:ext cx="5550273" cy="345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5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855</TotalTime>
  <Words>292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Wisp</vt:lpstr>
      <vt:lpstr>Báo cáo Case Study Module 3</vt:lpstr>
      <vt:lpstr>1. Lý do chọn đề tài</vt:lpstr>
      <vt:lpstr>2. Yêu cầu</vt:lpstr>
      <vt:lpstr>3. Ý tưởng</vt:lpstr>
      <vt:lpstr>4. Công nghệ sử dụng</vt:lpstr>
      <vt:lpstr>5. Quá trình làm: </vt:lpstr>
      <vt:lpstr>6. Cơ sở dữ liệu</vt:lpstr>
      <vt:lpstr>7. Nội dung sản phẩm</vt:lpstr>
      <vt:lpstr>7. Nội dung sản phẩm</vt:lpstr>
      <vt:lpstr>8. Tự đánh giá</vt:lpstr>
      <vt:lpstr>8. Demo sản phẩm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Case Study Module 3</dc:title>
  <dc:creator>Admin</dc:creator>
  <cp:lastModifiedBy>Admin</cp:lastModifiedBy>
  <cp:revision>13</cp:revision>
  <dcterms:created xsi:type="dcterms:W3CDTF">2021-06-07T18:56:35Z</dcterms:created>
  <dcterms:modified xsi:type="dcterms:W3CDTF">2021-06-08T10:15:31Z</dcterms:modified>
</cp:coreProperties>
</file>