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9" r:id="rId3"/>
    <p:sldId id="260" r:id="rId4"/>
    <p:sldId id="261" r:id="rId5"/>
    <p:sldId id="262" r:id="rId6"/>
    <p:sldId id="263" r:id="rId7"/>
    <p:sldId id="264" r:id="rId8"/>
    <p:sldId id="265" r:id="rId9"/>
    <p:sldId id="266" r:id="rId10"/>
    <p:sldId id="267" r:id="rId11"/>
    <p:sldId id="286" r:id="rId12"/>
    <p:sldId id="287" r:id="rId13"/>
    <p:sldId id="288" r:id="rId14"/>
    <p:sldId id="289" r:id="rId15"/>
    <p:sldId id="290" r:id="rId16"/>
    <p:sldId id="271" r:id="rId17"/>
    <p:sldId id="292" r:id="rId18"/>
    <p:sldId id="2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52948" autoAdjust="0"/>
  </p:normalViewPr>
  <p:slideViewPr>
    <p:cSldViewPr snapToGrid="0">
      <p:cViewPr>
        <p:scale>
          <a:sx n="99" d="100"/>
          <a:sy n="99" d="100"/>
        </p:scale>
        <p:origin x="149"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6D3E7B-0F0E-45AB-90A6-9643D19EFA5A}" type="datetimeFigureOut">
              <a:rPr lang="en-US" smtClean="0"/>
              <a:t>7/2/2021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A9D25D-866E-4335-8C9F-009546B4F482}" type="slidenum">
              <a:rPr lang="en-US" smtClean="0"/>
              <a:t>‹#›</a:t>
            </a:fld>
            <a:endParaRPr lang="en-US"/>
          </a:p>
        </p:txBody>
      </p:sp>
    </p:spTree>
    <p:extLst>
      <p:ext uri="{BB962C8B-B14F-4D97-AF65-F5344CB8AC3E}">
        <p14:creationId xmlns:p14="http://schemas.microsoft.com/office/powerpoint/2010/main" val="1913152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marcobehler.com/guides/spring-boot"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1128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200" b="1" i="0" kern="1200" dirty="0" smtClean="0">
                <a:solidFill>
                  <a:schemeClr val="tx1"/>
                </a:solidFill>
                <a:effectLst/>
                <a:latin typeface="+mn-lt"/>
                <a:ea typeface="+mn-ea"/>
                <a:cs typeface="+mn-cs"/>
              </a:rPr>
              <a:t>Bước 1</a:t>
            </a:r>
            <a:endParaRPr lang="en-US" sz="1200" b="1" i="0" kern="1200" dirty="0" smtClean="0">
              <a:solidFill>
                <a:schemeClr val="tx1"/>
              </a:solidFill>
              <a:effectLst/>
              <a:latin typeface="+mn-lt"/>
              <a:ea typeface="+mn-ea"/>
              <a:cs typeface="+mn-cs"/>
            </a:endParaRPr>
          </a:p>
          <a:p>
            <a:pPr marL="0" lvl="0" indent="0" algn="l" rtl="0">
              <a:spcBef>
                <a:spcPts val="0"/>
              </a:spcBef>
              <a:spcAft>
                <a:spcPts val="0"/>
              </a:spcAft>
              <a:buNone/>
            </a:pPr>
            <a:r>
              <a:rPr lang="vi-VN" sz="1200" b="0" i="0" kern="1200" dirty="0" smtClean="0">
                <a:solidFill>
                  <a:schemeClr val="tx1"/>
                </a:solidFill>
                <a:effectLst/>
                <a:latin typeface="+mn-lt"/>
                <a:ea typeface="+mn-ea"/>
                <a:cs typeface="+mn-cs"/>
              </a:rPr>
              <a:t>Người dùng truy cập vào đường dẫn(URL) nào được được bảo vệ bằng basic authentication</a:t>
            </a:r>
            <a:endParaRPr lang="en-US" sz="1200" b="0" i="0" kern="1200" dirty="0" smtClean="0">
              <a:solidFill>
                <a:schemeClr val="tx1"/>
              </a:solidFill>
              <a:effectLst/>
              <a:latin typeface="+mn-lt"/>
              <a:ea typeface="+mn-ea"/>
              <a:cs typeface="+mn-cs"/>
            </a:endParaRPr>
          </a:p>
          <a:p>
            <a:pPr marL="0" lvl="0" indent="0" algn="l" rtl="0">
              <a:spcBef>
                <a:spcPts val="0"/>
              </a:spcBef>
              <a:spcAft>
                <a:spcPts val="0"/>
              </a:spcAft>
              <a:buNone/>
            </a:pPr>
            <a:r>
              <a:rPr lang="vi-VN" sz="1200" b="1" i="0" kern="1200" dirty="0" smtClean="0">
                <a:solidFill>
                  <a:schemeClr val="tx1"/>
                </a:solidFill>
                <a:effectLst/>
                <a:latin typeface="+mn-lt"/>
                <a:ea typeface="+mn-ea"/>
                <a:cs typeface="+mn-cs"/>
              </a:rPr>
              <a:t>Bước 2</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Server check </a:t>
            </a:r>
            <a:r>
              <a:rPr lang="en-US" sz="1200" b="0" i="0" kern="1200" dirty="0" err="1" smtClean="0">
                <a:solidFill>
                  <a:schemeClr val="tx1"/>
                </a:solidFill>
                <a:effectLst/>
                <a:latin typeface="+mn-lt"/>
                <a:ea typeface="+mn-ea"/>
                <a:cs typeface="+mn-cs"/>
              </a:rPr>
              <a:t>nếu</a:t>
            </a:r>
            <a:r>
              <a:rPr lang="en-US" sz="1200" b="0" i="0" kern="1200" dirty="0" smtClean="0">
                <a:solidFill>
                  <a:schemeClr val="tx1"/>
                </a:solidFill>
                <a:effectLst/>
                <a:latin typeface="+mn-lt"/>
                <a:ea typeface="+mn-ea"/>
                <a:cs typeface="+mn-cs"/>
              </a:rPr>
              <a:t> request </a:t>
            </a:r>
            <a:r>
              <a:rPr lang="en-US" sz="1200" b="0" i="0" kern="1200" dirty="0" err="1" smtClean="0">
                <a:solidFill>
                  <a:schemeClr val="tx1"/>
                </a:solidFill>
                <a:effectLst/>
                <a:latin typeface="+mn-lt"/>
                <a:ea typeface="+mn-ea"/>
                <a:cs typeface="+mn-cs"/>
              </a:rPr>
              <a:t>có</a:t>
            </a:r>
            <a:r>
              <a:rPr lang="en-US" sz="1200" b="0" i="0" kern="1200" dirty="0" smtClean="0">
                <a:solidFill>
                  <a:schemeClr val="tx1"/>
                </a:solidFill>
                <a:effectLst/>
                <a:latin typeface="+mn-lt"/>
                <a:ea typeface="+mn-ea"/>
                <a:cs typeface="+mn-cs"/>
              </a:rPr>
              <a:t> header Authorization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với</a:t>
            </a:r>
            <a:r>
              <a:rPr lang="en-US" sz="1200" b="0" i="0" kern="1200" dirty="0" smtClean="0">
                <a:solidFill>
                  <a:schemeClr val="tx1"/>
                </a:solidFill>
                <a:effectLst/>
                <a:latin typeface="+mn-lt"/>
                <a:ea typeface="+mn-ea"/>
                <a:cs typeface="+mn-cs"/>
              </a:rPr>
              <a:t> username, password </a:t>
            </a:r>
            <a:r>
              <a:rPr lang="en-US" sz="1200" b="0" i="0" kern="1200" dirty="0" err="1" smtClean="0">
                <a:solidFill>
                  <a:schemeClr val="tx1"/>
                </a:solidFill>
                <a:effectLst/>
                <a:latin typeface="+mn-lt"/>
                <a:ea typeface="+mn-ea"/>
                <a:cs typeface="+mn-cs"/>
              </a:rPr>
              <a:t>có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hợp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lệ</a:t>
            </a:r>
            <a:r>
              <a:rPr lang="en-US" sz="1200" b="0" i="0" kern="1200" dirty="0" smtClean="0">
                <a:solidFill>
                  <a:schemeClr val="tx1"/>
                </a:solidFill>
                <a:effectLst/>
                <a:latin typeface="+mn-lt"/>
                <a:ea typeface="+mn-ea"/>
                <a:cs typeface="+mn-cs"/>
              </a:rPr>
              <a:t> hay </a:t>
            </a:r>
            <a:r>
              <a:rPr lang="en-US" sz="1200" b="0" i="0" kern="1200" dirty="0" err="1" smtClean="0">
                <a:solidFill>
                  <a:schemeClr val="tx1"/>
                </a:solidFill>
                <a:effectLst/>
                <a:latin typeface="+mn-lt"/>
                <a:ea typeface="+mn-ea"/>
                <a:cs typeface="+mn-cs"/>
              </a:rPr>
              <a:t>không</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Nếu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hợp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lệ</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thì</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trả</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về</a:t>
            </a:r>
            <a:r>
              <a:rPr lang="en-US" sz="1200" b="0" i="0" kern="1200" dirty="0" smtClean="0">
                <a:solidFill>
                  <a:schemeClr val="tx1"/>
                </a:solidFill>
                <a:effectLst/>
                <a:latin typeface="+mn-lt"/>
                <a:ea typeface="+mn-ea"/>
                <a:cs typeface="+mn-cs"/>
              </a:rPr>
              <a:t> status: 200,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phép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truy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cập</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r>
            <a:br>
              <a:rPr lang="en-US" dirty="0" smtClean="0"/>
            </a:br>
            <a:r>
              <a:rPr lang="en-US" sz="1200" b="0" i="0" kern="1200" dirty="0" err="1" smtClean="0">
                <a:solidFill>
                  <a:schemeClr val="tx1"/>
                </a:solidFill>
                <a:effectLst/>
                <a:latin typeface="+mn-lt"/>
                <a:ea typeface="+mn-ea"/>
                <a:cs typeface="+mn-cs"/>
              </a:rPr>
              <a:t>Nếu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không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hợp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lê</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thì</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trả</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về</a:t>
            </a:r>
            <a:r>
              <a:rPr lang="en-US" sz="1200" b="0" i="0" kern="1200" dirty="0" smtClean="0">
                <a:solidFill>
                  <a:schemeClr val="tx1"/>
                </a:solidFill>
                <a:effectLst/>
                <a:latin typeface="+mn-lt"/>
                <a:ea typeface="+mn-ea"/>
                <a:cs typeface="+mn-cs"/>
              </a:rPr>
              <a:t> status: 401 Unauthorized</a:t>
            </a:r>
          </a:p>
          <a:p>
            <a:r>
              <a:rPr lang="vi-VN" sz="1200" b="1" i="0" kern="1200" dirty="0" smtClean="0">
                <a:solidFill>
                  <a:schemeClr val="tx1"/>
                </a:solidFill>
                <a:effectLst/>
                <a:latin typeface="+mn-lt"/>
                <a:ea typeface="+mn-ea"/>
                <a:cs typeface="+mn-cs"/>
              </a:rPr>
              <a:t>Bước 3</a:t>
            </a:r>
            <a:endParaRPr lang="en-US" sz="1200" b="1"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Trình duyệt nhận thấy có www-authenticate trong header trả về, sau đó hiện thị hộp thoại cho thông tin đăng nhập (thường thấy là hộp thoại hiện lên trên cùng bên phải trang web)</a:t>
            </a:r>
          </a:p>
          <a:p>
            <a:r>
              <a:rPr lang="vi-VN" sz="1200" b="1" i="0" kern="1200" dirty="0" smtClean="0">
                <a:solidFill>
                  <a:schemeClr val="tx1"/>
                </a:solidFill>
                <a:effectLst/>
                <a:latin typeface="+mn-lt"/>
                <a:ea typeface="+mn-ea"/>
                <a:cs typeface="+mn-cs"/>
              </a:rPr>
              <a:t>Bước 4</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Người dùng gửi thông tin đăng nhập. Trình duyệt sẽ mã hóa bằng Base64, sau đó gửi kèm theo header của request. Thông tin đăng nhập có dạng</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Authorization: Basic &lt;Base 64 endcode {username:password}&gt;</a:t>
            </a:r>
          </a:p>
          <a:p>
            <a:r>
              <a:rPr lang="vi-VN" sz="1200" b="1" i="0" kern="1200" dirty="0" smtClean="0">
                <a:solidFill>
                  <a:schemeClr val="tx1"/>
                </a:solidFill>
                <a:effectLst/>
                <a:latin typeface="+mn-lt"/>
                <a:ea typeface="+mn-ea"/>
                <a:cs typeface="+mn-cs"/>
              </a:rPr>
              <a:t>Bước 5</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Quay lại </a:t>
            </a:r>
            <a:r>
              <a:rPr lang="vi-VN" sz="1200" b="1" i="0" kern="1200" dirty="0" smtClean="0">
                <a:solidFill>
                  <a:schemeClr val="tx1"/>
                </a:solidFill>
                <a:effectLst/>
                <a:latin typeface="+mn-lt"/>
                <a:ea typeface="+mn-ea"/>
                <a:cs typeface="+mn-cs"/>
              </a:rPr>
              <a:t>bước 2</a:t>
            </a:r>
            <a:r>
              <a:rPr lang="vi-VN" sz="1200" b="0" i="0" kern="1200" dirty="0" smtClean="0">
                <a:solidFill>
                  <a:schemeClr val="tx1"/>
                </a:solidFill>
                <a:effectLst/>
                <a:latin typeface="+mn-lt"/>
                <a:ea typeface="+mn-ea"/>
                <a:cs typeface="+mn-cs"/>
              </a:rPr>
              <a:t>.</a:t>
            </a:r>
          </a:p>
          <a:p>
            <a:endParaRPr dirty="0"/>
          </a:p>
        </p:txBody>
      </p:sp>
    </p:spTree>
    <p:extLst>
      <p:ext uri="{BB962C8B-B14F-4D97-AF65-F5344CB8AC3E}">
        <p14:creationId xmlns:p14="http://schemas.microsoft.com/office/powerpoint/2010/main" val="1160451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400" b="1" i="0" kern="1200" dirty="0" smtClean="0">
                <a:solidFill>
                  <a:schemeClr val="tx1"/>
                </a:solidFill>
                <a:effectLst/>
                <a:latin typeface="Times New Roman" panose="02020603050405020304" pitchFamily="18" charset="0"/>
                <a:ea typeface="+mn-ea"/>
                <a:cs typeface="Times New Roman" panose="02020603050405020304" pitchFamily="18" charset="0"/>
              </a:rPr>
              <a:t>Hạn chế sử dụng Cookie</a:t>
            </a:r>
            <a:br>
              <a:rPr lang="vi-VN" sz="1400" b="1" i="0" kern="1200" dirty="0" smtClean="0">
                <a:solidFill>
                  <a:schemeClr val="tx1"/>
                </a:solidFill>
                <a:effectLst/>
                <a:latin typeface="Times New Roman" panose="02020603050405020304" pitchFamily="18" charset="0"/>
                <a:ea typeface="+mn-ea"/>
                <a:cs typeface="Times New Roman" panose="02020603050405020304" pitchFamily="18" charset="0"/>
              </a:rPr>
            </a:br>
            <a:r>
              <a:rPr lang="vi-VN" sz="1400" b="0" i="0" kern="1200" dirty="0" smtClean="0">
                <a:solidFill>
                  <a:schemeClr val="tx1"/>
                </a:solidFill>
                <a:effectLst/>
                <a:latin typeface="Times New Roman" panose="02020603050405020304" pitchFamily="18" charset="0"/>
                <a:ea typeface="+mn-ea"/>
                <a:cs typeface="Times New Roman" panose="02020603050405020304" pitchFamily="18" charset="0"/>
              </a:rPr>
              <a:t>•Cần</a:t>
            </a:r>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vi-VN" sz="1400" b="0" i="0" kern="1200" dirty="0" smtClean="0">
                <a:solidFill>
                  <a:schemeClr val="tx1"/>
                </a:solidFill>
                <a:effectLst/>
                <a:latin typeface="Times New Roman" panose="02020603050405020304" pitchFamily="18" charset="0"/>
                <a:ea typeface="+mn-ea"/>
                <a:cs typeface="Times New Roman" panose="02020603050405020304" pitchFamily="18" charset="0"/>
              </a:rPr>
              <a:t>phải</a:t>
            </a:r>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vi-VN" sz="1400" b="0" i="0" kern="1200" dirty="0" smtClean="0">
                <a:solidFill>
                  <a:schemeClr val="tx1"/>
                </a:solidFill>
                <a:effectLst/>
                <a:latin typeface="Times New Roman" panose="02020603050405020304" pitchFamily="18" charset="0"/>
                <a:ea typeface="+mn-ea"/>
                <a:cs typeface="Times New Roman" panose="02020603050405020304" pitchFamily="18" charset="0"/>
              </a:rPr>
              <a:t>nỗ</a:t>
            </a:r>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vi-VN" sz="1400" b="0" i="0" kern="1200" dirty="0" smtClean="0">
                <a:solidFill>
                  <a:schemeClr val="tx1"/>
                </a:solidFill>
                <a:effectLst/>
                <a:latin typeface="Times New Roman" panose="02020603050405020304" pitchFamily="18" charset="0"/>
                <a:ea typeface="+mn-ea"/>
                <a:cs typeface="Times New Roman" panose="02020603050405020304" pitchFamily="18" charset="0"/>
              </a:rPr>
              <a:t>lực</a:t>
            </a:r>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vi-VN" sz="1400" b="0" i="0" kern="1200" dirty="0" smtClean="0">
                <a:solidFill>
                  <a:schemeClr val="tx1"/>
                </a:solidFill>
                <a:effectLst/>
                <a:latin typeface="Times New Roman" panose="02020603050405020304" pitchFamily="18" charset="0"/>
                <a:ea typeface="+mn-ea"/>
                <a:cs typeface="Times New Roman" panose="02020603050405020304" pitchFamily="18" charset="0"/>
              </a:rPr>
              <a:t>nhiều</a:t>
            </a:r>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vi-VN" sz="1400" b="0" i="0" kern="1200" dirty="0" smtClean="0">
                <a:solidFill>
                  <a:schemeClr val="tx1"/>
                </a:solidFill>
                <a:effectLst/>
                <a:latin typeface="Times New Roman" panose="02020603050405020304" pitchFamily="18" charset="0"/>
                <a:ea typeface="+mn-ea"/>
                <a:cs typeface="Times New Roman" panose="02020603050405020304" pitchFamily="18" charset="0"/>
              </a:rPr>
              <a:t>hơn</a:t>
            </a:r>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vi-VN" sz="1400" b="0" i="0" kern="1200" dirty="0" smtClean="0">
                <a:solidFill>
                  <a:schemeClr val="tx1"/>
                </a:solidFill>
                <a:effectLst/>
                <a:latin typeface="Times New Roman" panose="02020603050405020304" pitchFamily="18" charset="0"/>
                <a:ea typeface="+mn-ea"/>
                <a:cs typeface="Times New Roman" panose="02020603050405020304" pitchFamily="18" charset="0"/>
              </a:rPr>
              <a:t>để</a:t>
            </a:r>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vi-VN" sz="1400" b="0" i="0" kern="1200" dirty="0" smtClean="0">
                <a:solidFill>
                  <a:schemeClr val="tx1"/>
                </a:solidFill>
                <a:effectLst/>
                <a:latin typeface="Times New Roman" panose="02020603050405020304" pitchFamily="18" charset="0"/>
                <a:ea typeface="+mn-ea"/>
                <a:cs typeface="Times New Roman" panose="02020603050405020304" pitchFamily="18" charset="0"/>
              </a:rPr>
              <a:t>giảm</a:t>
            </a:r>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vi-VN" sz="1400" b="0" i="0" kern="1200" dirty="0" smtClean="0">
                <a:solidFill>
                  <a:schemeClr val="tx1"/>
                </a:solidFill>
                <a:effectLst/>
                <a:latin typeface="Times New Roman" panose="02020603050405020304" pitchFamily="18" charset="0"/>
                <a:ea typeface="+mn-ea"/>
                <a:cs typeface="Times New Roman" panose="02020603050405020304" pitchFamily="18" charset="0"/>
              </a:rPr>
              <a:t>thiểu</a:t>
            </a:r>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vi-VN" sz="1400" b="0" i="0" kern="1200" dirty="0" smtClean="0">
                <a:solidFill>
                  <a:schemeClr val="tx1"/>
                </a:solidFill>
                <a:effectLst/>
                <a:latin typeface="Times New Roman" panose="02020603050405020304" pitchFamily="18" charset="0"/>
                <a:ea typeface="+mn-ea"/>
                <a:cs typeface="Times New Roman" panose="02020603050405020304" pitchFamily="18" charset="0"/>
              </a:rPr>
              <a:t>các</a:t>
            </a:r>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vi-VN" sz="1400" b="0" i="0" kern="1200" dirty="0" smtClean="0">
                <a:solidFill>
                  <a:schemeClr val="tx1"/>
                </a:solidFill>
                <a:effectLst/>
                <a:latin typeface="Times New Roman" panose="02020603050405020304" pitchFamily="18" charset="0"/>
                <a:ea typeface="+mn-ea"/>
                <a:cs typeface="Times New Roman" panose="02020603050405020304" pitchFamily="18" charset="0"/>
              </a:rPr>
              <a:t>cuộc</a:t>
            </a:r>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vi-VN" sz="1400" b="0" i="0" kern="1200" dirty="0" smtClean="0">
                <a:solidFill>
                  <a:schemeClr val="tx1"/>
                </a:solidFill>
                <a:effectLst/>
                <a:latin typeface="Times New Roman" panose="02020603050405020304" pitchFamily="18" charset="0"/>
                <a:ea typeface="+mn-ea"/>
                <a:cs typeface="Times New Roman" panose="02020603050405020304" pitchFamily="18" charset="0"/>
              </a:rPr>
              <a:t>tấn</a:t>
            </a:r>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vi-VN" sz="1400" b="0" i="0" kern="1200" dirty="0" smtClean="0">
                <a:solidFill>
                  <a:schemeClr val="tx1"/>
                </a:solidFill>
                <a:effectLst/>
                <a:latin typeface="Times New Roman" panose="02020603050405020304" pitchFamily="18" charset="0"/>
                <a:ea typeface="+mn-ea"/>
                <a:cs typeface="Times New Roman" panose="02020603050405020304" pitchFamily="18" charset="0"/>
              </a:rPr>
              <a:t>công</a:t>
            </a:r>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vi-VN" sz="1400" b="0" i="0" kern="1200" dirty="0" smtClean="0">
                <a:solidFill>
                  <a:schemeClr val="tx1"/>
                </a:solidFill>
                <a:effectLst/>
                <a:latin typeface="Times New Roman" panose="02020603050405020304" pitchFamily="18" charset="0"/>
                <a:ea typeface="+mn-ea"/>
                <a:cs typeface="Times New Roman" panose="02020603050405020304" pitchFamily="18" charset="0"/>
              </a:rPr>
              <a:t>CSRF</a:t>
            </a:r>
            <a:br>
              <a:rPr lang="vi-VN" sz="1400" b="0" i="0" kern="1200" dirty="0" smtClean="0">
                <a:solidFill>
                  <a:schemeClr val="tx1"/>
                </a:solidFill>
                <a:effectLst/>
                <a:latin typeface="Times New Roman" panose="02020603050405020304" pitchFamily="18" charset="0"/>
                <a:ea typeface="+mn-ea"/>
                <a:cs typeface="Times New Roman" panose="02020603050405020304" pitchFamily="18" charset="0"/>
              </a:rPr>
            </a:br>
            <a:r>
              <a:rPr lang="vi-VN" sz="1400" b="0" i="0" kern="1200" dirty="0" smtClean="0">
                <a:solidFill>
                  <a:schemeClr val="tx1"/>
                </a:solidFill>
                <a:effectLst/>
                <a:latin typeface="Times New Roman" panose="02020603050405020304" pitchFamily="18" charset="0"/>
                <a:ea typeface="+mn-ea"/>
                <a:cs typeface="Times New Roman" panose="02020603050405020304" pitchFamily="18" charset="0"/>
              </a:rPr>
              <a:t>•Không</a:t>
            </a:r>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vi-VN" sz="1400" b="0" i="0" kern="1200" dirty="0" smtClean="0">
                <a:solidFill>
                  <a:schemeClr val="tx1"/>
                </a:solidFill>
                <a:effectLst/>
                <a:latin typeface="Times New Roman" panose="02020603050405020304" pitchFamily="18" charset="0"/>
                <a:ea typeface="+mn-ea"/>
                <a:cs typeface="Times New Roman" panose="02020603050405020304" pitchFamily="18" charset="0"/>
              </a:rPr>
              <a:t>tương</a:t>
            </a:r>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vi-VN" sz="1400" b="0" i="0" kern="1200" dirty="0" smtClean="0">
                <a:solidFill>
                  <a:schemeClr val="tx1"/>
                </a:solidFill>
                <a:effectLst/>
                <a:latin typeface="Times New Roman" panose="02020603050405020304" pitchFamily="18" charset="0"/>
                <a:ea typeface="+mn-ea"/>
                <a:cs typeface="Times New Roman" panose="02020603050405020304" pitchFamily="18" charset="0"/>
              </a:rPr>
              <a:t>thích</a:t>
            </a:r>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vi-VN" sz="1400" b="0" i="0" kern="1200" dirty="0" smtClean="0">
                <a:solidFill>
                  <a:schemeClr val="tx1"/>
                </a:solidFill>
                <a:effectLst/>
                <a:latin typeface="Times New Roman" panose="02020603050405020304" pitchFamily="18" charset="0"/>
                <a:ea typeface="+mn-ea"/>
                <a:cs typeface="Times New Roman" panose="02020603050405020304" pitchFamily="18" charset="0"/>
              </a:rPr>
              <a:t>với</a:t>
            </a:r>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vi-VN" sz="1400" b="0" i="0" kern="1200" dirty="0" smtClean="0">
                <a:solidFill>
                  <a:schemeClr val="tx1"/>
                </a:solidFill>
                <a:effectLst/>
                <a:latin typeface="Times New Roman" panose="02020603050405020304" pitchFamily="18" charset="0"/>
                <a:ea typeface="+mn-ea"/>
                <a:cs typeface="Times New Roman" panose="02020603050405020304" pitchFamily="18" charset="0"/>
              </a:rPr>
              <a:t>REST-vì</a:t>
            </a:r>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vi-VN" sz="1400" b="0" i="0" kern="1200" dirty="0" smtClean="0">
                <a:solidFill>
                  <a:schemeClr val="tx1"/>
                </a:solidFill>
                <a:effectLst/>
                <a:latin typeface="Times New Roman" panose="02020603050405020304" pitchFamily="18" charset="0"/>
                <a:ea typeface="+mn-ea"/>
                <a:cs typeface="Times New Roman" panose="02020603050405020304" pitchFamily="18" charset="0"/>
              </a:rPr>
              <a:t>nó</a:t>
            </a:r>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vi-VN" sz="1400" b="0" i="0" kern="1200" dirty="0" smtClean="0">
                <a:solidFill>
                  <a:schemeClr val="tx1"/>
                </a:solidFill>
                <a:effectLst/>
                <a:latin typeface="Times New Roman" panose="02020603050405020304" pitchFamily="18" charset="0"/>
                <a:ea typeface="+mn-ea"/>
                <a:cs typeface="Times New Roman" panose="02020603050405020304" pitchFamily="18" charset="0"/>
              </a:rPr>
              <a:t>đưa</a:t>
            </a:r>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vi-VN" sz="1400" b="0" i="0" kern="1200" dirty="0" smtClean="0">
                <a:solidFill>
                  <a:schemeClr val="tx1"/>
                </a:solidFill>
                <a:effectLst/>
                <a:latin typeface="Times New Roman" panose="02020603050405020304" pitchFamily="18" charset="0"/>
                <a:ea typeface="+mn-ea"/>
                <a:cs typeface="Times New Roman" panose="02020603050405020304" pitchFamily="18" charset="0"/>
              </a:rPr>
              <a:t>vào</a:t>
            </a:r>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vi-VN" sz="1400" b="0" i="0" kern="1200" dirty="0" smtClean="0">
                <a:solidFill>
                  <a:schemeClr val="tx1"/>
                </a:solidFill>
                <a:effectLst/>
                <a:latin typeface="Times New Roman" panose="02020603050405020304" pitchFamily="18" charset="0"/>
                <a:ea typeface="+mn-ea"/>
                <a:cs typeface="Times New Roman" panose="02020603050405020304" pitchFamily="18" charset="0"/>
              </a:rPr>
              <a:t>một</a:t>
            </a:r>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vi-VN" sz="1400" b="0" i="0" kern="1200" dirty="0" smtClean="0">
                <a:solidFill>
                  <a:schemeClr val="tx1"/>
                </a:solidFill>
                <a:effectLst/>
                <a:latin typeface="Times New Roman" panose="02020603050405020304" pitchFamily="18" charset="0"/>
                <a:ea typeface="+mn-ea"/>
                <a:cs typeface="Times New Roman" panose="02020603050405020304" pitchFamily="18" charset="0"/>
              </a:rPr>
              <a:t>trạng</a:t>
            </a:r>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vi-VN" sz="1400" b="0" i="0" kern="1200" dirty="0" smtClean="0">
                <a:solidFill>
                  <a:schemeClr val="tx1"/>
                </a:solidFill>
                <a:effectLst/>
                <a:latin typeface="Times New Roman" panose="02020603050405020304" pitchFamily="18" charset="0"/>
                <a:ea typeface="+mn-ea"/>
                <a:cs typeface="Times New Roman" panose="02020603050405020304" pitchFamily="18" charset="0"/>
              </a:rPr>
              <a:t>thái</a:t>
            </a:r>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vi-VN" sz="1400" b="0" i="0" kern="1200" dirty="0" smtClean="0">
                <a:solidFill>
                  <a:schemeClr val="tx1"/>
                </a:solidFill>
                <a:effectLst/>
                <a:latin typeface="Times New Roman" panose="02020603050405020304" pitchFamily="18" charset="0"/>
                <a:ea typeface="+mn-ea"/>
                <a:cs typeface="Times New Roman" panose="02020603050405020304" pitchFamily="18" charset="0"/>
              </a:rPr>
              <a:t>thành</a:t>
            </a:r>
            <a:r>
              <a:rPr lang="en-US" sz="1400" b="0" i="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vi-VN" sz="1400" b="0" i="0" kern="1200" dirty="0" smtClean="0">
                <a:solidFill>
                  <a:schemeClr val="tx1"/>
                </a:solidFill>
                <a:effectLst/>
                <a:latin typeface="Times New Roman" panose="02020603050405020304" pitchFamily="18" charset="0"/>
                <a:ea typeface="+mn-ea"/>
                <a:cs typeface="Times New Roman" panose="02020603050405020304" pitchFamily="18" charset="0"/>
              </a:rPr>
              <a:t>một giao thức không trạng thái</a:t>
            </a:r>
            <a:r>
              <a:rPr lang="vi-VN" sz="1400" dirty="0" smtClean="0">
                <a:latin typeface="Times New Roman" panose="02020603050405020304" pitchFamily="18" charset="0"/>
                <a:cs typeface="Times New Roman" panose="02020603050405020304" pitchFamily="18" charset="0"/>
              </a:rPr>
              <a:t> </a:t>
            </a:r>
            <a:br>
              <a:rPr lang="vi-VN" sz="1400" dirty="0" smtClean="0">
                <a:latin typeface="Times New Roman" panose="02020603050405020304" pitchFamily="18" charset="0"/>
                <a:cs typeface="Times New Roman" panose="02020603050405020304" pitchFamily="18" charset="0"/>
              </a:rPr>
            </a:br>
            <a:endParaRPr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9992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indent="-228600">
              <a:buFont typeface="+mj-lt"/>
              <a:buAutoNum type="arabicPeriod"/>
            </a:pPr>
            <a:r>
              <a:rPr lang="vi-VN" sz="1400" b="1" i="0" kern="1200" dirty="0" smtClean="0">
                <a:solidFill>
                  <a:schemeClr val="tx1"/>
                </a:solidFill>
                <a:effectLst/>
                <a:latin typeface="Times New Roman" panose="02020603050405020304" pitchFamily="18" charset="0"/>
                <a:ea typeface="+mn-ea"/>
                <a:cs typeface="Times New Roman" panose="02020603050405020304" pitchFamily="18" charset="0"/>
              </a:rPr>
              <a:t>Ứng dụng (website hoặc mobile app)</a:t>
            </a:r>
            <a:r>
              <a:rPr lang="vi-VN" sz="1400" b="0" i="0" kern="1200" dirty="0" smtClean="0">
                <a:solidFill>
                  <a:schemeClr val="tx1"/>
                </a:solidFill>
                <a:effectLst/>
                <a:latin typeface="Times New Roman" panose="02020603050405020304" pitchFamily="18" charset="0"/>
                <a:ea typeface="+mn-ea"/>
                <a:cs typeface="Times New Roman" panose="02020603050405020304" pitchFamily="18" charset="0"/>
              </a:rPr>
              <a:t> yêu cầu ủy quyền để truy cập vào </a:t>
            </a:r>
            <a:r>
              <a:rPr lang="vi-VN" sz="1400" b="1" i="0" kern="1200" dirty="0" smtClean="0">
                <a:solidFill>
                  <a:schemeClr val="tx1"/>
                </a:solidFill>
                <a:effectLst/>
                <a:latin typeface="Times New Roman" panose="02020603050405020304" pitchFamily="18" charset="0"/>
                <a:ea typeface="+mn-ea"/>
                <a:cs typeface="Times New Roman" panose="02020603050405020304" pitchFamily="18" charset="0"/>
              </a:rPr>
              <a:t>Resource Server (Gmail,Facebook, Twitter hay Github…)</a:t>
            </a:r>
            <a:r>
              <a:rPr lang="vi-VN" sz="1400" b="0" i="0" kern="1200" dirty="0" smtClean="0">
                <a:solidFill>
                  <a:schemeClr val="tx1"/>
                </a:solidFill>
                <a:effectLst/>
                <a:latin typeface="Times New Roman" panose="02020603050405020304" pitchFamily="18" charset="0"/>
                <a:ea typeface="+mn-ea"/>
                <a:cs typeface="Times New Roman" panose="02020603050405020304" pitchFamily="18" charset="0"/>
              </a:rPr>
              <a:t> thông qua </a:t>
            </a:r>
            <a:r>
              <a:rPr lang="vi-VN" sz="1400" b="1" i="0" kern="1200" dirty="0" smtClean="0">
                <a:solidFill>
                  <a:schemeClr val="tx1"/>
                </a:solidFill>
                <a:effectLst/>
                <a:latin typeface="Times New Roman" panose="02020603050405020304" pitchFamily="18" charset="0"/>
                <a:ea typeface="+mn-ea"/>
                <a:cs typeface="Times New Roman" panose="02020603050405020304" pitchFamily="18" charset="0"/>
              </a:rPr>
              <a:t>User</a:t>
            </a:r>
            <a:endParaRPr lang="vi-VN" sz="1400" b="0" i="0" kern="1200" dirty="0" smtClean="0">
              <a:solidFill>
                <a:schemeClr val="tx1"/>
              </a:solidFill>
              <a:effectLst/>
              <a:latin typeface="Times New Roman" panose="02020603050405020304" pitchFamily="18" charset="0"/>
              <a:ea typeface="+mn-ea"/>
              <a:cs typeface="Times New Roman" panose="02020603050405020304" pitchFamily="18" charset="0"/>
            </a:endParaRPr>
          </a:p>
          <a:p>
            <a:pPr marL="228600" indent="-228600">
              <a:buFont typeface="+mj-lt"/>
              <a:buAutoNum type="arabicPeriod"/>
            </a:pPr>
            <a:r>
              <a:rPr lang="vi-VN" sz="1400" b="0" i="0" kern="1200" dirty="0" smtClean="0">
                <a:solidFill>
                  <a:schemeClr val="tx1"/>
                </a:solidFill>
                <a:effectLst/>
                <a:latin typeface="Times New Roman" panose="02020603050405020304" pitchFamily="18" charset="0"/>
                <a:ea typeface="+mn-ea"/>
                <a:cs typeface="Times New Roman" panose="02020603050405020304" pitchFamily="18" charset="0"/>
              </a:rPr>
              <a:t>Nếu </a:t>
            </a:r>
            <a:r>
              <a:rPr lang="vi-VN" sz="1400" b="1" i="0" kern="1200" dirty="0" smtClean="0">
                <a:solidFill>
                  <a:schemeClr val="tx1"/>
                </a:solidFill>
                <a:effectLst/>
                <a:latin typeface="Times New Roman" panose="02020603050405020304" pitchFamily="18" charset="0"/>
                <a:ea typeface="+mn-ea"/>
                <a:cs typeface="Times New Roman" panose="02020603050405020304" pitchFamily="18" charset="0"/>
              </a:rPr>
              <a:t>User</a:t>
            </a:r>
            <a:r>
              <a:rPr lang="vi-VN" sz="1400" b="0" i="0" kern="1200" dirty="0" smtClean="0">
                <a:solidFill>
                  <a:schemeClr val="tx1"/>
                </a:solidFill>
                <a:effectLst/>
                <a:latin typeface="Times New Roman" panose="02020603050405020304" pitchFamily="18" charset="0"/>
                <a:ea typeface="+mn-ea"/>
                <a:cs typeface="Times New Roman" panose="02020603050405020304" pitchFamily="18" charset="0"/>
              </a:rPr>
              <a:t> ủy quyền cho yêu cầu trên, </a:t>
            </a:r>
            <a:r>
              <a:rPr lang="vi-VN" sz="1400" b="1" i="0" kern="1200" dirty="0" smtClean="0">
                <a:solidFill>
                  <a:schemeClr val="tx1"/>
                </a:solidFill>
                <a:effectLst/>
                <a:latin typeface="Times New Roman" panose="02020603050405020304" pitchFamily="18" charset="0"/>
                <a:ea typeface="+mn-ea"/>
                <a:cs typeface="Times New Roman" panose="02020603050405020304" pitchFamily="18" charset="0"/>
              </a:rPr>
              <a:t>Ứng dụng</a:t>
            </a:r>
            <a:r>
              <a:rPr lang="vi-VN" sz="1400" b="0" i="0" kern="1200" dirty="0" smtClean="0">
                <a:solidFill>
                  <a:schemeClr val="tx1"/>
                </a:solidFill>
                <a:effectLst/>
                <a:latin typeface="Times New Roman" panose="02020603050405020304" pitchFamily="18" charset="0"/>
                <a:ea typeface="+mn-ea"/>
                <a:cs typeface="Times New Roman" panose="02020603050405020304" pitchFamily="18" charset="0"/>
              </a:rPr>
              <a:t> sẽ nhận được ủy quyền từ phía </a:t>
            </a:r>
            <a:r>
              <a:rPr lang="vi-VN" sz="1400" b="1" i="0" kern="1200" dirty="0" smtClean="0">
                <a:solidFill>
                  <a:schemeClr val="tx1"/>
                </a:solidFill>
                <a:effectLst/>
                <a:latin typeface="Times New Roman" panose="02020603050405020304" pitchFamily="18" charset="0"/>
                <a:ea typeface="+mn-ea"/>
                <a:cs typeface="Times New Roman" panose="02020603050405020304" pitchFamily="18" charset="0"/>
              </a:rPr>
              <a:t>User</a:t>
            </a:r>
            <a:r>
              <a:rPr lang="vi-VN" sz="1400" b="0" i="0" kern="1200" dirty="0" smtClean="0">
                <a:solidFill>
                  <a:schemeClr val="tx1"/>
                </a:solidFill>
                <a:effectLst/>
                <a:latin typeface="Times New Roman" panose="02020603050405020304" pitchFamily="18" charset="0"/>
                <a:ea typeface="+mn-ea"/>
                <a:cs typeface="Times New Roman" panose="02020603050405020304" pitchFamily="18" charset="0"/>
              </a:rPr>
              <a:t> (dưới dạng một token string)</a:t>
            </a:r>
          </a:p>
          <a:p>
            <a:pPr marL="228600" indent="-228600">
              <a:buFont typeface="+mj-lt"/>
              <a:buAutoNum type="arabicPeriod"/>
            </a:pPr>
            <a:r>
              <a:rPr lang="vi-VN" sz="1400" b="1" i="0" kern="1200" dirty="0" smtClean="0">
                <a:solidFill>
                  <a:schemeClr val="tx1"/>
                </a:solidFill>
                <a:effectLst/>
                <a:latin typeface="Times New Roman" panose="02020603050405020304" pitchFamily="18" charset="0"/>
                <a:ea typeface="+mn-ea"/>
                <a:cs typeface="Times New Roman" panose="02020603050405020304" pitchFamily="18" charset="0"/>
              </a:rPr>
              <a:t>Ứng dụng</a:t>
            </a:r>
            <a:r>
              <a:rPr lang="vi-VN" sz="1400" b="0" i="0" kern="1200" dirty="0" smtClean="0">
                <a:solidFill>
                  <a:schemeClr val="tx1"/>
                </a:solidFill>
                <a:effectLst/>
                <a:latin typeface="Times New Roman" panose="02020603050405020304" pitchFamily="18" charset="0"/>
                <a:ea typeface="+mn-ea"/>
                <a:cs typeface="Times New Roman" panose="02020603050405020304" pitchFamily="18" charset="0"/>
              </a:rPr>
              <a:t> gửi thông tin định danh (ID) của mình kèm theo ủy quyền của </a:t>
            </a:r>
            <a:r>
              <a:rPr lang="vi-VN" sz="1400" b="1" i="0" kern="1200" dirty="0" smtClean="0">
                <a:solidFill>
                  <a:schemeClr val="tx1"/>
                </a:solidFill>
                <a:effectLst/>
                <a:latin typeface="Times New Roman" panose="02020603050405020304" pitchFamily="18" charset="0"/>
                <a:ea typeface="+mn-ea"/>
                <a:cs typeface="Times New Roman" panose="02020603050405020304" pitchFamily="18" charset="0"/>
              </a:rPr>
              <a:t>User</a:t>
            </a:r>
            <a:r>
              <a:rPr lang="vi-VN" sz="1400" b="0" i="0" kern="1200" dirty="0" smtClean="0">
                <a:solidFill>
                  <a:schemeClr val="tx1"/>
                </a:solidFill>
                <a:effectLst/>
                <a:latin typeface="Times New Roman" panose="02020603050405020304" pitchFamily="18" charset="0"/>
                <a:ea typeface="+mn-ea"/>
                <a:cs typeface="Times New Roman" panose="02020603050405020304" pitchFamily="18" charset="0"/>
              </a:rPr>
              <a:t> tới </a:t>
            </a:r>
            <a:r>
              <a:rPr lang="vi-VN" sz="1400" b="1" i="0" kern="1200" dirty="0" smtClean="0">
                <a:solidFill>
                  <a:schemeClr val="tx1"/>
                </a:solidFill>
                <a:effectLst/>
                <a:latin typeface="Times New Roman" panose="02020603050405020304" pitchFamily="18" charset="0"/>
                <a:ea typeface="+mn-ea"/>
                <a:cs typeface="Times New Roman" panose="02020603050405020304" pitchFamily="18" charset="0"/>
              </a:rPr>
              <a:t>Authorization Server</a:t>
            </a:r>
            <a:endParaRPr lang="vi-VN" sz="1400" b="0" i="0" kern="1200" dirty="0" smtClean="0">
              <a:solidFill>
                <a:schemeClr val="tx1"/>
              </a:solidFill>
              <a:effectLst/>
              <a:latin typeface="Times New Roman" panose="02020603050405020304" pitchFamily="18" charset="0"/>
              <a:ea typeface="+mn-ea"/>
              <a:cs typeface="Times New Roman" panose="02020603050405020304" pitchFamily="18" charset="0"/>
            </a:endParaRPr>
          </a:p>
          <a:p>
            <a:pPr marL="228600" indent="-228600">
              <a:buFont typeface="+mj-lt"/>
              <a:buAutoNum type="arabicPeriod"/>
            </a:pPr>
            <a:r>
              <a:rPr lang="vi-VN" sz="1400" b="0" i="0" kern="1200" dirty="0" smtClean="0">
                <a:solidFill>
                  <a:schemeClr val="tx1"/>
                </a:solidFill>
                <a:effectLst/>
                <a:latin typeface="Times New Roman" panose="02020603050405020304" pitchFamily="18" charset="0"/>
                <a:ea typeface="+mn-ea"/>
                <a:cs typeface="Times New Roman" panose="02020603050405020304" pitchFamily="18" charset="0"/>
              </a:rPr>
              <a:t>Nếu thông tin định danh được xác thực và ủy quyền hợp lệ, </a:t>
            </a:r>
            <a:r>
              <a:rPr lang="vi-VN" sz="1400" b="1" i="0" kern="1200" dirty="0" smtClean="0">
                <a:solidFill>
                  <a:schemeClr val="tx1"/>
                </a:solidFill>
                <a:effectLst/>
                <a:latin typeface="Times New Roman" panose="02020603050405020304" pitchFamily="18" charset="0"/>
                <a:ea typeface="+mn-ea"/>
                <a:cs typeface="Times New Roman" panose="02020603050405020304" pitchFamily="18" charset="0"/>
              </a:rPr>
              <a:t>Authorization Server</a:t>
            </a:r>
            <a:r>
              <a:rPr lang="vi-VN" sz="1400" b="0" i="0" kern="1200" dirty="0" smtClean="0">
                <a:solidFill>
                  <a:schemeClr val="tx1"/>
                </a:solidFill>
                <a:effectLst/>
                <a:latin typeface="Times New Roman" panose="02020603050405020304" pitchFamily="18" charset="0"/>
                <a:ea typeface="+mn-ea"/>
                <a:cs typeface="Times New Roman" panose="02020603050405020304" pitchFamily="18" charset="0"/>
              </a:rPr>
              <a:t> sẽ trả về cho </a:t>
            </a:r>
            <a:r>
              <a:rPr lang="vi-VN" sz="1400" b="1" i="0" kern="1200" dirty="0" smtClean="0">
                <a:solidFill>
                  <a:schemeClr val="tx1"/>
                </a:solidFill>
                <a:effectLst/>
                <a:latin typeface="Times New Roman" panose="02020603050405020304" pitchFamily="18" charset="0"/>
                <a:ea typeface="+mn-ea"/>
                <a:cs typeface="Times New Roman" panose="02020603050405020304" pitchFamily="18" charset="0"/>
              </a:rPr>
              <a:t>Ứng dụng</a:t>
            </a:r>
            <a:r>
              <a:rPr lang="vi-VN" sz="1400" b="0" i="0" kern="1200" dirty="0" smtClean="0">
                <a:solidFill>
                  <a:schemeClr val="tx1"/>
                </a:solidFill>
                <a:effectLst/>
                <a:latin typeface="Times New Roman" panose="02020603050405020304" pitchFamily="18" charset="0"/>
                <a:ea typeface="+mn-ea"/>
                <a:cs typeface="Times New Roman" panose="02020603050405020304" pitchFamily="18" charset="0"/>
              </a:rPr>
              <a:t> access_token. Đến đây quá trình ủy quyền hoàn tất.</a:t>
            </a:r>
          </a:p>
          <a:p>
            <a:pPr marL="228600" indent="-228600">
              <a:buFont typeface="+mj-lt"/>
              <a:buAutoNum type="arabicPeriod"/>
            </a:pPr>
            <a:r>
              <a:rPr lang="vi-VN" sz="1400" b="0" i="0" kern="1200" dirty="0" smtClean="0">
                <a:solidFill>
                  <a:schemeClr val="tx1"/>
                </a:solidFill>
                <a:effectLst/>
                <a:latin typeface="Times New Roman" panose="02020603050405020304" pitchFamily="18" charset="0"/>
                <a:ea typeface="+mn-ea"/>
                <a:cs typeface="Times New Roman" panose="02020603050405020304" pitchFamily="18" charset="0"/>
              </a:rPr>
              <a:t>Để truy cập vào tài nguyên (resource) từ </a:t>
            </a:r>
            <a:r>
              <a:rPr lang="vi-VN" sz="1400" b="1" i="0" kern="1200" dirty="0" smtClean="0">
                <a:solidFill>
                  <a:schemeClr val="tx1"/>
                </a:solidFill>
                <a:effectLst/>
                <a:latin typeface="Times New Roman" panose="02020603050405020304" pitchFamily="18" charset="0"/>
                <a:ea typeface="+mn-ea"/>
                <a:cs typeface="Times New Roman" panose="02020603050405020304" pitchFamily="18" charset="0"/>
              </a:rPr>
              <a:t>Resource Server</a:t>
            </a:r>
            <a:r>
              <a:rPr lang="vi-VN" sz="1400" b="0" i="0" kern="1200" dirty="0" smtClean="0">
                <a:solidFill>
                  <a:schemeClr val="tx1"/>
                </a:solidFill>
                <a:effectLst/>
                <a:latin typeface="Times New Roman" panose="02020603050405020304" pitchFamily="18" charset="0"/>
                <a:ea typeface="+mn-ea"/>
                <a:cs typeface="Times New Roman" panose="02020603050405020304" pitchFamily="18" charset="0"/>
              </a:rPr>
              <a:t> và lấy thông tin, </a:t>
            </a:r>
            <a:r>
              <a:rPr lang="vi-VN" sz="1400" b="1" i="0" kern="1200" dirty="0" smtClean="0">
                <a:solidFill>
                  <a:schemeClr val="tx1"/>
                </a:solidFill>
                <a:effectLst/>
                <a:latin typeface="Times New Roman" panose="02020603050405020304" pitchFamily="18" charset="0"/>
                <a:ea typeface="+mn-ea"/>
                <a:cs typeface="Times New Roman" panose="02020603050405020304" pitchFamily="18" charset="0"/>
              </a:rPr>
              <a:t>Ứng dụng</a:t>
            </a:r>
            <a:r>
              <a:rPr lang="vi-VN" sz="1400" b="0" i="0" kern="1200" dirty="0" smtClean="0">
                <a:solidFill>
                  <a:schemeClr val="tx1"/>
                </a:solidFill>
                <a:effectLst/>
                <a:latin typeface="Times New Roman" panose="02020603050405020304" pitchFamily="18" charset="0"/>
                <a:ea typeface="+mn-ea"/>
                <a:cs typeface="Times New Roman" panose="02020603050405020304" pitchFamily="18" charset="0"/>
              </a:rPr>
              <a:t> sẽ phải đưa ra access_token để xác thực.</a:t>
            </a:r>
          </a:p>
          <a:p>
            <a:pPr marL="228600" indent="-228600">
              <a:buFont typeface="+mj-lt"/>
              <a:buAutoNum type="arabicPeriod"/>
            </a:pPr>
            <a:r>
              <a:rPr lang="vi-VN" sz="1400" b="0" i="0" kern="1200" dirty="0" smtClean="0">
                <a:solidFill>
                  <a:schemeClr val="tx1"/>
                </a:solidFill>
                <a:effectLst/>
                <a:latin typeface="Times New Roman" panose="02020603050405020304" pitchFamily="18" charset="0"/>
                <a:ea typeface="+mn-ea"/>
                <a:cs typeface="Times New Roman" panose="02020603050405020304" pitchFamily="18" charset="0"/>
              </a:rPr>
              <a:t>Nếu access_token hợp lệ, </a:t>
            </a:r>
            <a:r>
              <a:rPr lang="vi-VN" sz="1400" b="1" i="0" kern="1200" dirty="0" smtClean="0">
                <a:solidFill>
                  <a:schemeClr val="tx1"/>
                </a:solidFill>
                <a:effectLst/>
                <a:latin typeface="Times New Roman" panose="02020603050405020304" pitchFamily="18" charset="0"/>
                <a:ea typeface="+mn-ea"/>
                <a:cs typeface="Times New Roman" panose="02020603050405020304" pitchFamily="18" charset="0"/>
              </a:rPr>
              <a:t>Resource Server</a:t>
            </a:r>
            <a:r>
              <a:rPr lang="vi-VN" sz="1400" b="0" i="0" kern="1200" dirty="0" smtClean="0">
                <a:solidFill>
                  <a:schemeClr val="tx1"/>
                </a:solidFill>
                <a:effectLst/>
                <a:latin typeface="Times New Roman" panose="02020603050405020304" pitchFamily="18" charset="0"/>
                <a:ea typeface="+mn-ea"/>
                <a:cs typeface="Times New Roman" panose="02020603050405020304" pitchFamily="18" charset="0"/>
              </a:rPr>
              <a:t> sẽ trả về dữ liệu của tài nguyên đã được yêu cầu cho </a:t>
            </a:r>
            <a:r>
              <a:rPr lang="vi-VN" sz="1400" b="1" i="0" kern="1200" dirty="0" smtClean="0">
                <a:solidFill>
                  <a:schemeClr val="tx1"/>
                </a:solidFill>
                <a:effectLst/>
                <a:latin typeface="Times New Roman" panose="02020603050405020304" pitchFamily="18" charset="0"/>
                <a:ea typeface="+mn-ea"/>
                <a:cs typeface="Times New Roman" panose="02020603050405020304" pitchFamily="18" charset="0"/>
              </a:rPr>
              <a:t>Ứng dụng</a:t>
            </a:r>
            <a:r>
              <a:rPr lang="vi-VN" sz="1400" b="0" i="0" kern="1200" dirty="0" smtClean="0">
                <a:solidFill>
                  <a:schemeClr val="tx1"/>
                </a:solidFill>
                <a:effectLst/>
                <a:latin typeface="Times New Roman" panose="02020603050405020304" pitchFamily="18" charset="0"/>
                <a:ea typeface="+mn-ea"/>
                <a:cs typeface="Times New Roman" panose="02020603050405020304" pitchFamily="18" charset="0"/>
              </a:rPr>
              <a:t>.</a:t>
            </a:r>
          </a:p>
          <a:p>
            <a:pPr marL="0" lvl="0" indent="0" algn="l" rtl="0">
              <a:spcBef>
                <a:spcPts val="0"/>
              </a:spcBef>
              <a:spcAft>
                <a:spcPts val="0"/>
              </a:spcAft>
              <a:buNone/>
            </a:pPr>
            <a:endParaRPr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7525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vi-VN" sz="1200" b="1" i="0" kern="1200" dirty="0" smtClean="0">
                <a:solidFill>
                  <a:schemeClr val="tx1"/>
                </a:solidFill>
                <a:effectLst/>
                <a:latin typeface="+mn-lt"/>
                <a:ea typeface="+mn-ea"/>
                <a:cs typeface="+mn-cs"/>
              </a:rPr>
              <a:t>SecurityContext</a:t>
            </a:r>
            <a:r>
              <a:rPr lang="vi-VN" sz="1200" b="0" i="0" kern="1200" dirty="0" smtClean="0">
                <a:solidFill>
                  <a:schemeClr val="tx1"/>
                </a:solidFill>
                <a:effectLst/>
                <a:latin typeface="+mn-lt"/>
                <a:ea typeface="+mn-ea"/>
                <a:cs typeface="+mn-cs"/>
              </a:rPr>
              <a:t> là interface cốt lõi của Spring Security, lưu trữ tất cả các chi tiết liên quan đến bảo mật trong ứng dụng.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Chúng</a:t>
            </a:r>
            <a:r>
              <a:rPr lang="en-US" sz="1200" b="0" i="0" kern="1200" dirty="0" smtClean="0">
                <a:solidFill>
                  <a:schemeClr val="tx1"/>
                </a:solidFill>
                <a:effectLst/>
                <a:latin typeface="+mn-lt"/>
                <a:ea typeface="+mn-ea"/>
                <a:cs typeface="+mn-cs"/>
              </a:rPr>
              <a:t> ta </a:t>
            </a:r>
            <a:r>
              <a:rPr lang="en-US" sz="1200" b="0" i="0" kern="1200" dirty="0" err="1" smtClean="0">
                <a:solidFill>
                  <a:schemeClr val="tx1"/>
                </a:solidFill>
                <a:effectLst/>
                <a:latin typeface="+mn-lt"/>
                <a:ea typeface="+mn-ea"/>
                <a:cs typeface="+mn-cs"/>
              </a:rPr>
              <a:t>sẽ</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không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truy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cập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trực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tiếp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SecurityContext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thay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sẽ</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dụng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lớp</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SecurityContextHolder</a:t>
            </a:r>
            <a:r>
              <a:rPr lang="en-US" sz="1200" b="0" i="0" kern="1200" dirty="0" smtClean="0">
                <a:solidFill>
                  <a:schemeClr val="tx1"/>
                </a:solidFill>
                <a:effectLst/>
                <a:latin typeface="+mn-lt"/>
                <a:ea typeface="+mn-ea"/>
                <a:cs typeface="+mn-cs"/>
              </a:rPr>
              <a:t>.</a:t>
            </a:r>
            <a:r>
              <a:rPr lang="vi-VN" sz="1200" b="0" i="0" kern="1200" dirty="0" smtClean="0">
                <a:solidFill>
                  <a:schemeClr val="tx1"/>
                </a:solidFill>
                <a:effectLst/>
                <a:latin typeface="+mn-lt"/>
                <a:ea typeface="+mn-ea"/>
                <a:cs typeface="+mn-cs"/>
              </a:rPr>
              <a:t> Lớp này lưu trữ security context hiện tại của ứng dụng, bao gồm chi tiết của principal đang tương tác với ứng dụng.</a:t>
            </a:r>
            <a:endParaRPr lang="en-US" sz="1200" b="0" i="0" kern="1200" dirty="0" smtClean="0">
              <a:solidFill>
                <a:schemeClr val="tx1"/>
              </a:solidFill>
              <a:effectLst/>
              <a:latin typeface="+mn-lt"/>
              <a:ea typeface="+mn-ea"/>
              <a:cs typeface="+mn-cs"/>
            </a:endParaRPr>
          </a:p>
          <a:p>
            <a:pPr marL="228600" indent="-228600">
              <a:buFont typeface="+mj-lt"/>
              <a:buAutoNum type="arabicPeriod"/>
            </a:pPr>
            <a:r>
              <a:rPr lang="vi-VN" sz="1200" b="0" i="0" kern="1200" dirty="0" smtClean="0">
                <a:solidFill>
                  <a:schemeClr val="tx1"/>
                </a:solidFill>
                <a:effectLst/>
                <a:latin typeface="+mn-lt"/>
                <a:ea typeface="+mn-ea"/>
                <a:cs typeface="+mn-cs"/>
              </a:rPr>
              <a:t>UserDetails là một interface cốt lõi của Spring Security. Nó đại diện cho một principal nhưng theo một cách mở rộng và cụ thể hơn</a:t>
            </a:r>
            <a:endParaRPr lang="en-US" dirty="0"/>
          </a:p>
        </p:txBody>
      </p:sp>
      <p:sp>
        <p:nvSpPr>
          <p:cNvPr id="4" name="Slide Number Placeholder 3"/>
          <p:cNvSpPr>
            <a:spLocks noGrp="1"/>
          </p:cNvSpPr>
          <p:nvPr>
            <p:ph type="sldNum" sz="quarter" idx="10"/>
          </p:nvPr>
        </p:nvSpPr>
        <p:spPr/>
        <p:txBody>
          <a:bodyPr/>
          <a:lstStyle/>
          <a:p>
            <a:fld id="{9EA9D25D-866E-4335-8C9F-009546B4F482}" type="slidenum">
              <a:rPr lang="en-US" smtClean="0"/>
              <a:t>17</a:t>
            </a:fld>
            <a:endParaRPr lang="en-US"/>
          </a:p>
        </p:txBody>
      </p:sp>
    </p:spTree>
    <p:extLst>
      <p:ext uri="{BB962C8B-B14F-4D97-AF65-F5344CB8AC3E}">
        <p14:creationId xmlns:p14="http://schemas.microsoft.com/office/powerpoint/2010/main" val="1093215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5569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826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indent="-342900">
              <a:buFont typeface="Arial" panose="020B0604020202020204" pitchFamily="34" charset="0"/>
              <a:buChar char="•"/>
            </a:pPr>
            <a:r>
              <a:rPr lang="en-US" sz="2000" b="0" i="0" kern="1200" dirty="0" err="1" smtClean="0">
                <a:solidFill>
                  <a:schemeClr val="tx1"/>
                </a:solidFill>
                <a:effectLst/>
                <a:latin typeface="Times New Roman" panose="02020603050405020304" pitchFamily="18" charset="0"/>
                <a:ea typeface="+mn-ea"/>
                <a:cs typeface="Times New Roman" panose="02020603050405020304" pitchFamily="18" charset="0"/>
              </a:rPr>
              <a:t>Sẽ</a:t>
            </a:r>
            <a:r>
              <a:rPr lang="en-US" sz="2000" b="0" i="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en-US" sz="2000" b="0" i="0" kern="1200" baseline="0" dirty="0" err="1" smtClean="0">
                <a:solidFill>
                  <a:schemeClr val="tx1"/>
                </a:solidFill>
                <a:effectLst/>
                <a:latin typeface="Times New Roman" panose="02020603050405020304" pitchFamily="18" charset="0"/>
                <a:ea typeface="+mn-ea"/>
                <a:cs typeface="Times New Roman" panose="02020603050405020304" pitchFamily="18" charset="0"/>
              </a:rPr>
              <a:t>có</a:t>
            </a:r>
            <a:r>
              <a:rPr lang="en-US" sz="2000" b="0" i="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en-US" sz="2000" b="0" i="0" kern="1200" baseline="0" dirty="0" err="1" smtClean="0">
                <a:solidFill>
                  <a:schemeClr val="tx1"/>
                </a:solidFill>
                <a:effectLst/>
                <a:latin typeface="Times New Roman" panose="02020603050405020304" pitchFamily="18" charset="0"/>
                <a:ea typeface="+mn-ea"/>
                <a:cs typeface="Times New Roman" panose="02020603050405020304" pitchFamily="18" charset="0"/>
              </a:rPr>
              <a:t>một</a:t>
            </a:r>
            <a:r>
              <a:rPr lang="en-US" sz="2000" b="0" i="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en-US" sz="2000" b="0" i="0" kern="1200" baseline="0" dirty="0" err="1" smtClean="0">
                <a:solidFill>
                  <a:schemeClr val="tx1"/>
                </a:solidFill>
                <a:effectLst/>
                <a:latin typeface="Times New Roman" panose="02020603050405020304" pitchFamily="18" charset="0"/>
                <a:ea typeface="+mn-ea"/>
                <a:cs typeface="Times New Roman" panose="02020603050405020304" pitchFamily="18" charset="0"/>
              </a:rPr>
              <a:t>số</a:t>
            </a:r>
            <a:r>
              <a:rPr lang="en-US" sz="2000" b="0" i="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en-US" sz="2000" b="0" i="0" kern="1200" baseline="0" dirty="0" err="1" smtClean="0">
                <a:solidFill>
                  <a:schemeClr val="tx1"/>
                </a:solidFill>
                <a:effectLst/>
                <a:latin typeface="Times New Roman" panose="02020603050405020304" pitchFamily="18" charset="0"/>
                <a:ea typeface="+mn-ea"/>
                <a:cs typeface="Times New Roman" panose="02020603050405020304" pitchFamily="18" charset="0"/>
              </a:rPr>
              <a:t>rủi</a:t>
            </a:r>
            <a:r>
              <a:rPr lang="en-US" sz="2000" b="0" i="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en-US" sz="2000" b="0" i="0" kern="1200" baseline="0" dirty="0" err="1" smtClean="0">
                <a:solidFill>
                  <a:schemeClr val="tx1"/>
                </a:solidFill>
                <a:effectLst/>
                <a:latin typeface="Times New Roman" panose="02020603050405020304" pitchFamily="18" charset="0"/>
                <a:ea typeface="+mn-ea"/>
                <a:cs typeface="Times New Roman" panose="02020603050405020304" pitchFamily="18" charset="0"/>
              </a:rPr>
              <a:t>ro</a:t>
            </a:r>
            <a:r>
              <a:rPr lang="en-US" sz="2000" b="0" i="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en-US" sz="2000" b="0" i="0" kern="1200" baseline="0" dirty="0" err="1" smtClean="0">
                <a:solidFill>
                  <a:schemeClr val="tx1"/>
                </a:solidFill>
                <a:effectLst/>
                <a:latin typeface="Times New Roman" panose="02020603050405020304" pitchFamily="18" charset="0"/>
                <a:ea typeface="+mn-ea"/>
                <a:cs typeface="Times New Roman" panose="02020603050405020304" pitchFamily="18" charset="0"/>
              </a:rPr>
              <a:t>nếu</a:t>
            </a:r>
            <a:r>
              <a:rPr lang="en-US" sz="2000" b="0" i="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en-US" sz="2000" b="0" i="0" kern="1200" baseline="0" dirty="0" err="1" smtClean="0">
                <a:solidFill>
                  <a:schemeClr val="tx1"/>
                </a:solidFill>
                <a:effectLst/>
                <a:latin typeface="Times New Roman" panose="02020603050405020304" pitchFamily="18" charset="0"/>
                <a:ea typeface="+mn-ea"/>
                <a:cs typeface="Times New Roman" panose="02020603050405020304" pitchFamily="18" charset="0"/>
              </a:rPr>
              <a:t>như</a:t>
            </a:r>
            <a:r>
              <a:rPr lang="en-US" sz="2000" b="0" i="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en-US" sz="2000" b="0" i="0" kern="1200" baseline="0" dirty="0" err="1" smtClean="0">
                <a:solidFill>
                  <a:schemeClr val="tx1"/>
                </a:solidFill>
                <a:effectLst/>
                <a:latin typeface="Times New Roman" panose="02020603050405020304" pitchFamily="18" charset="0"/>
                <a:ea typeface="+mn-ea"/>
                <a:cs typeface="Times New Roman" panose="02020603050405020304" pitchFamily="18" charset="0"/>
              </a:rPr>
              <a:t>không</a:t>
            </a:r>
            <a:r>
              <a:rPr lang="en-US" sz="2000" b="0" i="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en-US" sz="2000" b="0" i="0" kern="1200" baseline="0" dirty="0" err="1" smtClean="0">
                <a:solidFill>
                  <a:schemeClr val="tx1"/>
                </a:solidFill>
                <a:effectLst/>
                <a:latin typeface="Times New Roman" panose="02020603050405020304" pitchFamily="18" charset="0"/>
                <a:ea typeface="+mn-ea"/>
                <a:cs typeface="Times New Roman" panose="02020603050405020304" pitchFamily="18" charset="0"/>
              </a:rPr>
              <a:t>bảo</a:t>
            </a:r>
            <a:r>
              <a:rPr lang="en-US" sz="2000" b="0" i="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en-US" sz="2000" b="0" i="0" kern="1200" baseline="0" dirty="0" err="1" smtClean="0">
                <a:solidFill>
                  <a:schemeClr val="tx1"/>
                </a:solidFill>
                <a:effectLst/>
                <a:latin typeface="Times New Roman" panose="02020603050405020304" pitchFamily="18" charset="0"/>
                <a:ea typeface="+mn-ea"/>
                <a:cs typeface="Times New Roman" panose="02020603050405020304" pitchFamily="18" charset="0"/>
              </a:rPr>
              <a:t>mật</a:t>
            </a:r>
            <a:endParaRPr lang="en-US" sz="2000" b="0" i="0" kern="1200" dirty="0" smtClean="0">
              <a:solidFill>
                <a:schemeClr val="tx1"/>
              </a:solidFill>
              <a:effectLst/>
              <a:latin typeface="Times New Roman" panose="02020603050405020304" pitchFamily="18" charset="0"/>
              <a:ea typeface="+mn-ea"/>
              <a:cs typeface="Times New Roman" panose="02020603050405020304" pitchFamily="18" charset="0"/>
            </a:endParaRPr>
          </a:p>
          <a:p>
            <a:pPr marL="914400" lvl="1" indent="-457200">
              <a:buFont typeface="+mj-lt"/>
              <a:buAutoNum type="arabicPeriod"/>
            </a:pPr>
            <a:r>
              <a:rPr lang="vi-VN" sz="2000" b="0" i="0" kern="1200" dirty="0" smtClean="0">
                <a:solidFill>
                  <a:schemeClr val="tx1"/>
                </a:solidFill>
                <a:effectLst/>
                <a:latin typeface="Times New Roman" panose="02020603050405020304" pitchFamily="18" charset="0"/>
                <a:ea typeface="+mn-ea"/>
                <a:cs typeface="Times New Roman" panose="02020603050405020304" pitchFamily="18" charset="0"/>
              </a:rPr>
              <a:t>Nếu website của bạn không được bảo mật thì Hacker có thể ghé thăm web của bạn bất cứ lúc nào để ăn cắp các thông tin khách hàng như tên, địa chỉ email, ăn cắp thẻ tín dụng và các thông tin giao dịch khác</a:t>
            </a:r>
          </a:p>
          <a:p>
            <a:pPr marL="914400" lvl="1" indent="-457200">
              <a:buFont typeface="+mj-lt"/>
              <a:buAutoNum type="arabicPeriod"/>
            </a:pPr>
            <a:r>
              <a:rPr lang="vi-VN" sz="2000" b="0" i="0" kern="1200" dirty="0" smtClean="0">
                <a:solidFill>
                  <a:schemeClr val="tx1"/>
                </a:solidFill>
                <a:effectLst/>
                <a:latin typeface="Times New Roman" panose="02020603050405020304" pitchFamily="18" charset="0"/>
                <a:ea typeface="+mn-ea"/>
                <a:cs typeface="Times New Roman" panose="02020603050405020304" pitchFamily="18" charset="0"/>
              </a:rPr>
              <a:t>Lấy thông tin về doanh nghiệp, thậm chí chiến lược kinh doanh của công ty</a:t>
            </a:r>
          </a:p>
          <a:p>
            <a:pPr marL="914400" lvl="1" indent="-457200">
              <a:buFont typeface="+mj-lt"/>
              <a:buAutoNum type="arabicPeriod"/>
            </a:pPr>
            <a:r>
              <a:rPr lang="vi-VN" sz="2000" b="0" i="0" kern="1200" dirty="0" smtClean="0">
                <a:solidFill>
                  <a:schemeClr val="tx1"/>
                </a:solidFill>
                <a:effectLst/>
                <a:latin typeface="Times New Roman" panose="02020603050405020304" pitchFamily="18" charset="0"/>
                <a:ea typeface="+mn-ea"/>
                <a:cs typeface="Times New Roman" panose="02020603050405020304" pitchFamily="18" charset="0"/>
              </a:rPr>
              <a:t>Làm gián đoạn hoạt động của website</a:t>
            </a:r>
          </a:p>
          <a:p>
            <a:pPr marL="914400" lvl="1" indent="-457200">
              <a:buFont typeface="+mj-lt"/>
              <a:buAutoNum type="arabicPeriod"/>
            </a:pPr>
            <a:r>
              <a:rPr lang="vi-VN" sz="2000" b="0" i="0" kern="1200" dirty="0" smtClean="0">
                <a:solidFill>
                  <a:schemeClr val="tx1"/>
                </a:solidFill>
                <a:effectLst/>
                <a:latin typeface="Times New Roman" panose="02020603050405020304" pitchFamily="18" charset="0"/>
                <a:ea typeface="+mn-ea"/>
                <a:cs typeface="Times New Roman" panose="02020603050405020304" pitchFamily="18" charset="0"/>
              </a:rPr>
              <a:t>Ảnh hưởng đến thứ hạng trên google : Web bị nhiễm virus thì google không thể cho hiển thị trên kết quả tìm kiếm</a:t>
            </a:r>
          </a:p>
          <a:p>
            <a:pPr marL="914400" lvl="1" indent="-457200">
              <a:buFont typeface="+mj-lt"/>
              <a:buAutoNum type="arabicPeriod"/>
            </a:pPr>
            <a:r>
              <a:rPr lang="vi-VN" sz="2000" b="0" i="0" kern="1200" dirty="0" smtClean="0">
                <a:solidFill>
                  <a:schemeClr val="tx1"/>
                </a:solidFill>
                <a:effectLst/>
                <a:latin typeface="Times New Roman" panose="02020603050405020304" pitchFamily="18" charset="0"/>
                <a:ea typeface="+mn-ea"/>
                <a:cs typeface="Times New Roman" panose="02020603050405020304" pitchFamily="18" charset="0"/>
              </a:rPr>
              <a:t>Ảnh hưởng đến uy tín của công ty: Website không hoạt động được hoặc báo virus làm giảm lòng tin từ khách hàng</a:t>
            </a:r>
          </a:p>
          <a:p>
            <a:pPr marL="914400" lvl="1" indent="-457200">
              <a:buFont typeface="+mj-lt"/>
              <a:buAutoNum type="arabicPeriod"/>
            </a:pPr>
            <a:r>
              <a:rPr lang="vi-VN" sz="2000" b="0" i="0" kern="1200" dirty="0" smtClean="0">
                <a:solidFill>
                  <a:schemeClr val="tx1"/>
                </a:solidFill>
                <a:effectLst/>
                <a:latin typeface="Times New Roman" panose="02020603050405020304" pitchFamily="18" charset="0"/>
                <a:ea typeface="+mn-ea"/>
                <a:cs typeface="Times New Roman" panose="02020603050405020304" pitchFamily="18" charset="0"/>
              </a:rPr>
              <a:t>Không thể chạy quảng cáo Facebook, Google dẫn đến thiệt hại về doanh số….: Web không thể hoạt động được dẫn đến không khó chạy quảng cáo</a:t>
            </a:r>
          </a:p>
          <a:p>
            <a:pPr marL="0" lvl="0" indent="0" algn="l" rtl="0">
              <a:spcBef>
                <a:spcPts val="0"/>
              </a:spcBef>
              <a:spcAft>
                <a:spcPts val="0"/>
              </a:spcAft>
              <a:buFont typeface="Arial" panose="020B0604020202020204" pitchFamily="34" charset="0"/>
              <a:buNone/>
            </a:pPr>
            <a:endParaRP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3112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3494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b="0" i="0" kern="1200" dirty="0" smtClean="0">
                <a:solidFill>
                  <a:schemeClr val="tx1"/>
                </a:solidFill>
                <a:effectLst/>
                <a:latin typeface="+mn-lt"/>
                <a:ea typeface="+mn-ea"/>
                <a:cs typeface="+mn-cs"/>
              </a:rPr>
              <a:t>Spring Security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án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nổi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bật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trong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hệ</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sinh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thái</a:t>
            </a:r>
            <a:r>
              <a:rPr lang="en-US" sz="1200" b="0" i="0" kern="1200" dirty="0" smtClean="0">
                <a:solidFill>
                  <a:schemeClr val="tx1"/>
                </a:solidFill>
                <a:effectLst/>
                <a:latin typeface="+mn-lt"/>
                <a:ea typeface="+mn-ea"/>
                <a:cs typeface="+mn-cs"/>
              </a:rPr>
              <a:t> Spring. Spring Security </a:t>
            </a:r>
            <a:r>
              <a:rPr lang="en-US" sz="1200" b="0" i="0" kern="1200" dirty="0" err="1" smtClean="0">
                <a:solidFill>
                  <a:schemeClr val="tx1"/>
                </a:solidFill>
                <a:effectLst/>
                <a:latin typeface="+mn-lt"/>
                <a:ea typeface="+mn-ea"/>
                <a:cs typeface="+mn-cs"/>
              </a:rPr>
              <a:t>cung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cấp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dịch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vụ</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bảo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mật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toàn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diện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ứng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dụng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doanh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nghiệp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nền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tảng</a:t>
            </a:r>
            <a:r>
              <a:rPr lang="en-US" sz="1200" b="0" i="0" kern="1200" dirty="0" smtClean="0">
                <a:solidFill>
                  <a:schemeClr val="tx1"/>
                </a:solidFill>
                <a:effectLst/>
                <a:latin typeface="+mn-lt"/>
                <a:ea typeface="+mn-ea"/>
                <a:cs typeface="+mn-cs"/>
              </a:rPr>
              <a:t> Java EE.</a:t>
            </a:r>
          </a:p>
          <a:p>
            <a:r>
              <a:rPr lang="vi-VN" sz="1200" b="0" i="0" kern="1200" dirty="0" smtClean="0">
                <a:solidFill>
                  <a:schemeClr val="tx1"/>
                </a:solidFill>
                <a:effectLst/>
                <a:latin typeface="+mn-lt"/>
                <a:ea typeface="+mn-ea"/>
                <a:cs typeface="+mn-cs"/>
              </a:rPr>
              <a:t>Về cốt lõi, Spring Security thực sự chỉ là một loạt các bộ lọc servlet giúp bạn thêm authentication và authorization vào ứng dụng web của mình.</a:t>
            </a:r>
          </a:p>
          <a:p>
            <a:r>
              <a:rPr lang="vi-VN" sz="1200" b="0" i="0" kern="1200" dirty="0" smtClean="0">
                <a:solidFill>
                  <a:schemeClr val="tx1"/>
                </a:solidFill>
                <a:effectLst/>
                <a:latin typeface="+mn-lt"/>
                <a:ea typeface="+mn-ea"/>
                <a:cs typeface="+mn-cs"/>
              </a:rPr>
              <a:t>Nó cũng tích hợp tốt với các framework như Spring Web MVC (hay còn gọi là </a:t>
            </a:r>
            <a:r>
              <a:rPr lang="vi-VN" sz="1200" b="0" i="0" u="sng" kern="1200" dirty="0" smtClean="0">
                <a:solidFill>
                  <a:schemeClr val="tx1"/>
                </a:solidFill>
                <a:effectLst/>
                <a:latin typeface="+mn-lt"/>
                <a:ea typeface="+mn-ea"/>
                <a:cs typeface="+mn-cs"/>
                <a:hlinkClick r:id="rId3"/>
              </a:rPr>
              <a:t>Spring Boot</a:t>
            </a:r>
            <a:r>
              <a:rPr lang="vi-VN" sz="1200" b="0" i="0" kern="1200" dirty="0" smtClean="0">
                <a:solidFill>
                  <a:schemeClr val="tx1"/>
                </a:solidFill>
                <a:effectLst/>
                <a:latin typeface="+mn-lt"/>
                <a:ea typeface="+mn-ea"/>
                <a:cs typeface="+mn-cs"/>
              </a:rPr>
              <a:t> ), cũng như với các tiêu chuẩn như OAuth2 hoặc SAML. Và nó tự động tạo các trang login / logout và bảo vệ chống lại các hành vi khai thác thông tin như CSRF.</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Để</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trở</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thành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bậc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thầy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của</a:t>
            </a:r>
            <a:r>
              <a:rPr lang="en-US" sz="1200" b="0" i="0" kern="1200" baseline="0" dirty="0" smtClean="0">
                <a:solidFill>
                  <a:schemeClr val="tx1"/>
                </a:solidFill>
                <a:effectLst/>
                <a:latin typeface="+mn-lt"/>
                <a:ea typeface="+mn-ea"/>
                <a:cs typeface="+mn-cs"/>
              </a:rPr>
              <a:t> spring security </a:t>
            </a:r>
            <a:r>
              <a:rPr lang="en-US" sz="1200" b="0" i="0" kern="1200" baseline="0" dirty="0" err="1" smtClean="0">
                <a:solidFill>
                  <a:schemeClr val="tx1"/>
                </a:solidFill>
                <a:effectLst/>
                <a:latin typeface="+mn-lt"/>
                <a:ea typeface="+mn-ea"/>
                <a:cs typeface="+mn-cs"/>
              </a:rPr>
              <a:t>thì</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mình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phải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hiểu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về</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authentication và authorization</a:t>
            </a:r>
            <a:endParaRPr lang="en-US" sz="1200" b="0" i="0" kern="1200" dirty="0" smtClean="0">
              <a:solidFill>
                <a:schemeClr val="tx1"/>
              </a:solidFill>
              <a:effectLst/>
              <a:latin typeface="+mn-lt"/>
              <a:ea typeface="+mn-ea"/>
              <a:cs typeface="+mn-cs"/>
            </a:endParaRPr>
          </a:p>
          <a:p>
            <a:endParaRPr lang="vi-VN" sz="1200" b="0" i="0" kern="1200" dirty="0" smtClean="0">
              <a:solidFill>
                <a:schemeClr val="tx1"/>
              </a:solidFill>
              <a:effectLst/>
              <a:latin typeface="+mn-lt"/>
              <a:ea typeface="+mn-ea"/>
              <a:cs typeface="+mn-cs"/>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92736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200" b="0" i="0" kern="1200" dirty="0" smtClean="0">
                <a:solidFill>
                  <a:schemeClr val="tx1"/>
                </a:solidFill>
                <a:effectLst/>
                <a:latin typeface="+mn-lt"/>
                <a:ea typeface="+mn-ea"/>
                <a:cs typeface="+mn-cs"/>
              </a:rPr>
              <a:t>Authentication (xác thực) là hành động giúp thiết lập hoặc chứng thực một cái gì đó/điều gì đó là đáng tin cậy. Có nghĩa là, những lời khai báo do người đó đưa ra hoặc vật đó là hoàn toàn đúng sự thật. </a:t>
            </a:r>
            <a:endParaRPr lang="en-US" sz="1200" b="0" i="0" kern="1200" dirty="0" smtClean="0">
              <a:solidFill>
                <a:schemeClr val="tx1"/>
              </a:solidFill>
              <a:effectLst/>
              <a:latin typeface="+mn-lt"/>
              <a:ea typeface="+mn-ea"/>
              <a:cs typeface="+mn-cs"/>
            </a:endParaRPr>
          </a:p>
          <a:p>
            <a:pPr marL="0" lvl="0" indent="0" algn="l" rtl="0">
              <a:spcBef>
                <a:spcPts val="0"/>
              </a:spcBef>
              <a:spcAft>
                <a:spcPts val="0"/>
              </a:spcAft>
              <a:buNone/>
            </a:pPr>
            <a:r>
              <a:rPr lang="vi-VN" sz="1200" b="0" i="0" kern="1200" dirty="0" smtClean="0">
                <a:solidFill>
                  <a:schemeClr val="tx1"/>
                </a:solidFill>
                <a:effectLst/>
                <a:latin typeface="+mn-lt"/>
                <a:ea typeface="+mn-ea"/>
                <a:cs typeface="+mn-cs"/>
              </a:rPr>
              <a:t>Authentication</a:t>
            </a:r>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cũng</a:t>
            </a:r>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còn</a:t>
            </a:r>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có</a:t>
            </a:r>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nghĩa</a:t>
            </a:r>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khác</a:t>
            </a:r>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công</a:t>
            </a:r>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nhận</a:t>
            </a:r>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nguồn</a:t>
            </a:r>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gốc</a:t>
            </a:r>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của</a:t>
            </a:r>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đối</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tượng. Để tiến hành xác thực thì thông thường người ta</a:t>
            </a:r>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sẽ sử dụng</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nhiều</a:t>
            </a:r>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nhân tố</a:t>
            </a:r>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khác nhau</a:t>
            </a:r>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để chứng</a:t>
            </a:r>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minh.</a:t>
            </a:r>
            <a:r>
              <a:rPr lang="vi-VN" dirty="0" smtClean="0"/>
              <a:t> </a:t>
            </a:r>
            <a:br>
              <a:rPr lang="vi-VN" dirty="0" smtClean="0"/>
            </a:br>
            <a:endParaRPr lang="en-US" sz="1200" b="0" i="0" kern="1200" dirty="0" smtClean="0">
              <a:solidFill>
                <a:schemeClr val="tx1"/>
              </a:solidFill>
              <a:effectLst/>
              <a:latin typeface="+mn-lt"/>
              <a:ea typeface="+mn-ea"/>
              <a:cs typeface="+mn-cs"/>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3599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2400" b="0" i="0" kern="1200" dirty="0" smtClean="0">
                <a:solidFill>
                  <a:schemeClr val="tx1"/>
                </a:solidFill>
                <a:effectLst/>
                <a:latin typeface="Times New Roman" panose="02020603050405020304" pitchFamily="18" charset="0"/>
                <a:ea typeface="+mn-ea"/>
                <a:cs typeface="Times New Roman" panose="02020603050405020304" pitchFamily="18" charset="0"/>
              </a:rPr>
              <a:t>Nếu không có bước xác thực này, hệ thống sẽ không biết được người đang truy cập vào hệ thống là ai để có các phản hồi phù hợp.</a:t>
            </a:r>
            <a:endParaRPr lang="en-US" sz="2400" b="0" i="0" kern="1200" dirty="0" smtClean="0">
              <a:solidFill>
                <a:schemeClr val="tx1"/>
              </a:solidFill>
              <a:effectLst/>
              <a:latin typeface="Times New Roman" panose="02020603050405020304" pitchFamily="18" charset="0"/>
              <a:ea typeface="+mn-ea"/>
              <a:cs typeface="Times New Roman" panose="02020603050405020304" pitchFamily="18" charset="0"/>
            </a:endParaRPr>
          </a:p>
          <a:p>
            <a:pPr marL="0" lvl="0" indent="0" algn="l" rtl="0">
              <a:spcBef>
                <a:spcPts val="0"/>
              </a:spcBef>
              <a:spcAft>
                <a:spcPts val="0"/>
              </a:spcAft>
              <a:buNone/>
            </a:pPr>
            <a:r>
              <a:rPr lang="vi-VN" sz="2400" b="0" i="0" kern="1200" dirty="0" smtClean="0">
                <a:solidFill>
                  <a:schemeClr val="tx1"/>
                </a:solidFill>
                <a:effectLst/>
                <a:latin typeface="Times New Roman" panose="02020603050405020304" pitchFamily="18" charset="0"/>
                <a:ea typeface="+mn-ea"/>
                <a:cs typeface="Times New Roman" panose="02020603050405020304" pitchFamily="18" charset="0"/>
              </a:rPr>
              <a:t>Quá trình này rất thông dụng trong hầu hết các CMS liên quan đến quản lý, tương tác người dùng thông qua form đăng ký (login form) và nó được xác thực dựa trên tên người dùng và mật khẩu (password-based authentication).</a:t>
            </a:r>
            <a:endParaRP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4147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7990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vi-VN" sz="1200" b="0" i="0" kern="1200" dirty="0" smtClean="0">
                <a:solidFill>
                  <a:schemeClr val="tx1"/>
                </a:solidFill>
                <a:effectLst/>
                <a:latin typeface="+mn-lt"/>
                <a:ea typeface="+mn-ea"/>
                <a:cs typeface="+mn-cs"/>
              </a:rPr>
              <a:t>Hiểu 1 cách đơn giả thì nó là phương thức để xác thực người dùng khi truy cập tài nguyên thông qua HTTP(s)</a:t>
            </a:r>
          </a:p>
          <a:p>
            <a:r>
              <a:rPr lang="vi-VN" sz="1200" b="0" i="0" kern="1200" dirty="0" smtClean="0">
                <a:solidFill>
                  <a:schemeClr val="tx1"/>
                </a:solidFill>
                <a:effectLst/>
                <a:latin typeface="+mn-lt"/>
                <a:ea typeface="+mn-ea"/>
                <a:cs typeface="+mn-cs"/>
              </a:rPr>
              <a:t>Thông tin đăng nhập được gửi kèm theo mỗi request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5226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52A788-D2D1-41C9-8E73-443717999349}" type="datetimeFigureOut">
              <a:rPr lang="en-US" smtClean="0"/>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0632D-D432-4381-ADD6-DF0955ADD444}" type="slidenum">
              <a:rPr lang="en-US" smtClean="0"/>
              <a:t>‹#›</a:t>
            </a:fld>
            <a:endParaRPr lang="en-US"/>
          </a:p>
        </p:txBody>
      </p:sp>
    </p:spTree>
    <p:extLst>
      <p:ext uri="{BB962C8B-B14F-4D97-AF65-F5344CB8AC3E}">
        <p14:creationId xmlns:p14="http://schemas.microsoft.com/office/powerpoint/2010/main" val="707874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52A788-D2D1-41C9-8E73-443717999349}" type="datetimeFigureOut">
              <a:rPr lang="en-US" smtClean="0"/>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0632D-D432-4381-ADD6-DF0955ADD444}" type="slidenum">
              <a:rPr lang="en-US" smtClean="0"/>
              <a:t>‹#›</a:t>
            </a:fld>
            <a:endParaRPr lang="en-US"/>
          </a:p>
        </p:txBody>
      </p:sp>
    </p:spTree>
    <p:extLst>
      <p:ext uri="{BB962C8B-B14F-4D97-AF65-F5344CB8AC3E}">
        <p14:creationId xmlns:p14="http://schemas.microsoft.com/office/powerpoint/2010/main" val="2396328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52A788-D2D1-41C9-8E73-443717999349}" type="datetimeFigureOut">
              <a:rPr lang="en-US" smtClean="0"/>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0632D-D432-4381-ADD6-DF0955ADD444}" type="slidenum">
              <a:rPr lang="en-US" smtClean="0"/>
              <a:t>‹#›</a:t>
            </a:fld>
            <a:endParaRPr lang="en-US"/>
          </a:p>
        </p:txBody>
      </p:sp>
    </p:spTree>
    <p:extLst>
      <p:ext uri="{BB962C8B-B14F-4D97-AF65-F5344CB8AC3E}">
        <p14:creationId xmlns:p14="http://schemas.microsoft.com/office/powerpoint/2010/main" val="1642311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3507267" y="840200"/>
            <a:ext cx="5177600" cy="5177600"/>
          </a:xfrm>
          <a:prstGeom prst="ellips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p:nvPr/>
        </p:nvSpPr>
        <p:spPr>
          <a:xfrm>
            <a:off x="7240467" y="304800"/>
            <a:ext cx="1850800" cy="1850800"/>
          </a:xfrm>
          <a:prstGeom prst="ellipse">
            <a:avLst/>
          </a:prstGeom>
          <a:solidFill>
            <a:srgbClr val="FFB600">
              <a:alpha val="796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7877667" y="6214433"/>
            <a:ext cx="807200" cy="807200"/>
          </a:xfrm>
          <a:prstGeom prst="ellipse">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3608867" y="5163505"/>
            <a:ext cx="1463600" cy="1463600"/>
          </a:xfrm>
          <a:prstGeom prst="ellipse">
            <a:avLst/>
          </a:prstGeom>
          <a:solidFill>
            <a:srgbClr val="FC4540">
              <a:alpha val="78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2775592" y="1028361"/>
            <a:ext cx="1032800" cy="1032800"/>
          </a:xfrm>
          <a:prstGeom prst="ellipse">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8684868" y="2155587"/>
            <a:ext cx="551200" cy="551200"/>
          </a:xfrm>
          <a:prstGeom prst="ellipse">
            <a:avLst/>
          </a:prstGeom>
          <a:solidFill>
            <a:srgbClr val="FC4540">
              <a:alpha val="78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3227301" y="4816059"/>
            <a:ext cx="449200" cy="449200"/>
          </a:xfrm>
          <a:prstGeom prst="ellipse">
            <a:avLst/>
          </a:prstGeom>
          <a:solidFill>
            <a:srgbClr val="FF97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3149979" y="2226844"/>
            <a:ext cx="284000" cy="284000"/>
          </a:xfrm>
          <a:prstGeom prst="ellipse">
            <a:avLst/>
          </a:prstGeom>
          <a:solidFill>
            <a:srgbClr val="FFB6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9091281" y="1784923"/>
            <a:ext cx="125200" cy="125200"/>
          </a:xfrm>
          <a:prstGeom prst="ellipse">
            <a:avLst/>
          </a:prstGeom>
          <a:solidFill>
            <a:srgbClr val="02BDC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8218652" y="5832700"/>
            <a:ext cx="125200" cy="125200"/>
          </a:xfrm>
          <a:prstGeom prst="ellipse">
            <a:avLst/>
          </a:prstGeom>
          <a:solidFill>
            <a:srgbClr val="FFB6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3067482" y="1320254"/>
            <a:ext cx="449023" cy="449023"/>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1" name="Google Shape;21;p2"/>
          <p:cNvGrpSpPr/>
          <p:nvPr/>
        </p:nvGrpSpPr>
        <p:grpSpPr>
          <a:xfrm>
            <a:off x="4001434" y="5576165"/>
            <a:ext cx="678468" cy="638281"/>
            <a:chOff x="5972700" y="2330200"/>
            <a:chExt cx="411625" cy="387275"/>
          </a:xfrm>
        </p:grpSpPr>
        <p:sp>
          <p:nvSpPr>
            <p:cNvPr id="22" name="Google Shape;22;p2"/>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 name="Google Shape;24;p2"/>
          <p:cNvGrpSpPr/>
          <p:nvPr/>
        </p:nvGrpSpPr>
        <p:grpSpPr>
          <a:xfrm>
            <a:off x="7815691" y="675413"/>
            <a:ext cx="699967" cy="1109527"/>
            <a:chOff x="6718575" y="2318625"/>
            <a:chExt cx="256950" cy="407375"/>
          </a:xfrm>
        </p:grpSpPr>
        <p:sp>
          <p:nvSpPr>
            <p:cNvPr id="25" name="Google Shape;25;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FFFFFF"/>
                </a:solidFill>
              </a:endParaRPr>
            </a:p>
          </p:txBody>
        </p:sp>
        <p:sp>
          <p:nvSpPr>
            <p:cNvPr id="26" name="Google Shape;26;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FFFFFF"/>
                </a:solidFill>
              </a:endParaRPr>
            </a:p>
          </p:txBody>
        </p:sp>
        <p:sp>
          <p:nvSpPr>
            <p:cNvPr id="27" name="Google Shape;27;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FFFFFF"/>
                </a:solidFill>
              </a:endParaRPr>
            </a:p>
          </p:txBody>
        </p:sp>
        <p:sp>
          <p:nvSpPr>
            <p:cNvPr id="28" name="Google Shape;28;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FFFFFF"/>
                </a:solidFill>
              </a:endParaRPr>
            </a:p>
          </p:txBody>
        </p:sp>
        <p:sp>
          <p:nvSpPr>
            <p:cNvPr id="29" name="Google Shape;29;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FFFFFF"/>
                </a:solidFill>
              </a:endParaRPr>
            </a:p>
          </p:txBody>
        </p:sp>
        <p:sp>
          <p:nvSpPr>
            <p:cNvPr id="30" name="Google Shape;30;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FFFFFF"/>
                </a:solidFill>
              </a:endParaRPr>
            </a:p>
          </p:txBody>
        </p:sp>
        <p:sp>
          <p:nvSpPr>
            <p:cNvPr id="31" name="Google Shape;31;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FFFFFF"/>
                </a:solidFill>
              </a:endParaRPr>
            </a:p>
          </p:txBody>
        </p:sp>
        <p:sp>
          <p:nvSpPr>
            <p:cNvPr id="32" name="Google Shape;32;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FFFFFF"/>
                </a:solidFill>
              </a:endParaRPr>
            </a:p>
          </p:txBody>
        </p:sp>
      </p:grpSp>
      <p:sp>
        <p:nvSpPr>
          <p:cNvPr id="33" name="Google Shape;33;p2"/>
          <p:cNvSpPr txBox="1">
            <a:spLocks noGrp="1"/>
          </p:cNvSpPr>
          <p:nvPr>
            <p:ph type="ctrTitle"/>
          </p:nvPr>
        </p:nvSpPr>
        <p:spPr>
          <a:xfrm>
            <a:off x="3676333" y="1281800"/>
            <a:ext cx="4839200" cy="4294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34" name="Google Shape;34;p2"/>
          <p:cNvSpPr/>
          <p:nvPr/>
        </p:nvSpPr>
        <p:spPr>
          <a:xfrm>
            <a:off x="3676329" y="1149293"/>
            <a:ext cx="401200" cy="401200"/>
          </a:xfrm>
          <a:prstGeom prst="ellipse">
            <a:avLst/>
          </a:prstGeom>
          <a:solidFill>
            <a:srgbClr val="FF97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4679904" y="6343113"/>
            <a:ext cx="284000" cy="284000"/>
          </a:xfrm>
          <a:prstGeom prst="ellipse">
            <a:avLst/>
          </a:prstGeom>
          <a:solidFill>
            <a:srgbClr val="02BDC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7326468" y="5832703"/>
            <a:ext cx="551200" cy="551200"/>
          </a:xfrm>
          <a:prstGeom prst="ellipse">
            <a:avLst/>
          </a:prstGeom>
          <a:solidFill>
            <a:srgbClr val="FC406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58755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127"/>
        <p:cNvGrpSpPr/>
        <p:nvPr/>
      </p:nvGrpSpPr>
      <p:grpSpPr>
        <a:xfrm>
          <a:off x="0" y="0"/>
          <a:ext cx="0" cy="0"/>
          <a:chOff x="0" y="0"/>
          <a:chExt cx="0" cy="0"/>
        </a:xfrm>
      </p:grpSpPr>
      <p:sp>
        <p:nvSpPr>
          <p:cNvPr id="128" name="Google Shape;128;p6"/>
          <p:cNvSpPr/>
          <p:nvPr/>
        </p:nvSpPr>
        <p:spPr>
          <a:xfrm>
            <a:off x="542867" y="542767"/>
            <a:ext cx="11106400" cy="5772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9" name="Google Shape;129;p6"/>
          <p:cNvSpPr/>
          <p:nvPr/>
        </p:nvSpPr>
        <p:spPr>
          <a:xfrm>
            <a:off x="-222700" y="745967"/>
            <a:ext cx="3507200" cy="3507200"/>
          </a:xfrm>
          <a:prstGeom prst="ellipse">
            <a:avLst/>
          </a:prstGeom>
          <a:solidFill>
            <a:srgbClr val="02BDC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0" name="Google Shape;130;p6"/>
          <p:cNvSpPr/>
          <p:nvPr/>
        </p:nvSpPr>
        <p:spPr>
          <a:xfrm>
            <a:off x="2416133" y="361867"/>
            <a:ext cx="1405600" cy="1405600"/>
          </a:xfrm>
          <a:prstGeom prst="ellipse">
            <a:avLst/>
          </a:prstGeom>
          <a:solidFill>
            <a:srgbClr val="FFB600">
              <a:alpha val="796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1" name="Google Shape;131;p6"/>
          <p:cNvSpPr/>
          <p:nvPr/>
        </p:nvSpPr>
        <p:spPr>
          <a:xfrm>
            <a:off x="2272796" y="-172873"/>
            <a:ext cx="401200" cy="401200"/>
          </a:xfrm>
          <a:prstGeom prst="ellipse">
            <a:avLst/>
          </a:prstGeom>
          <a:solidFill>
            <a:srgbClr val="FF97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2" name="Google Shape;132;p6"/>
          <p:cNvSpPr/>
          <p:nvPr/>
        </p:nvSpPr>
        <p:spPr>
          <a:xfrm>
            <a:off x="304800" y="3849667"/>
            <a:ext cx="807200" cy="807200"/>
          </a:xfrm>
          <a:prstGeom prst="ellipse">
            <a:avLst/>
          </a:prstGeom>
          <a:solidFill>
            <a:srgbClr val="FC4540">
              <a:alpha val="78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3" name="Google Shape;133;p6"/>
          <p:cNvSpPr/>
          <p:nvPr/>
        </p:nvSpPr>
        <p:spPr>
          <a:xfrm>
            <a:off x="2030537" y="421713"/>
            <a:ext cx="284000" cy="284000"/>
          </a:xfrm>
          <a:prstGeom prst="ellipse">
            <a:avLst/>
          </a:prstGeom>
          <a:solidFill>
            <a:srgbClr val="FC406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4" name="Google Shape;134;p6"/>
          <p:cNvSpPr/>
          <p:nvPr/>
        </p:nvSpPr>
        <p:spPr>
          <a:xfrm>
            <a:off x="10463933" y="5557439"/>
            <a:ext cx="1463600" cy="1463600"/>
          </a:xfrm>
          <a:prstGeom prst="ellipse">
            <a:avLst/>
          </a:prstGeom>
          <a:solidFill>
            <a:srgbClr val="02BDC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5" name="Google Shape;135;p6"/>
          <p:cNvSpPr/>
          <p:nvPr/>
        </p:nvSpPr>
        <p:spPr>
          <a:xfrm>
            <a:off x="11343325" y="3974861"/>
            <a:ext cx="1032800" cy="1032800"/>
          </a:xfrm>
          <a:prstGeom prst="ellipse">
            <a:avLst/>
          </a:prstGeom>
          <a:solidFill>
            <a:srgbClr val="FFB6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6" name="Google Shape;136;p6"/>
          <p:cNvSpPr/>
          <p:nvPr/>
        </p:nvSpPr>
        <p:spPr>
          <a:xfrm>
            <a:off x="10792135" y="5298587"/>
            <a:ext cx="551200" cy="551200"/>
          </a:xfrm>
          <a:prstGeom prst="ellipse">
            <a:avLst/>
          </a:prstGeom>
          <a:solidFill>
            <a:srgbClr val="FC4540">
              <a:alpha val="78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7" name="Google Shape;137;p6"/>
          <p:cNvSpPr/>
          <p:nvPr/>
        </p:nvSpPr>
        <p:spPr>
          <a:xfrm>
            <a:off x="11496065" y="5163513"/>
            <a:ext cx="284000" cy="284000"/>
          </a:xfrm>
          <a:prstGeom prst="ellipse">
            <a:avLst/>
          </a:prstGeom>
          <a:solidFill>
            <a:srgbClr val="FF97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 name="Google Shape;138;p6"/>
          <p:cNvSpPr/>
          <p:nvPr/>
        </p:nvSpPr>
        <p:spPr>
          <a:xfrm>
            <a:off x="10066696" y="6402211"/>
            <a:ext cx="284000" cy="284000"/>
          </a:xfrm>
          <a:prstGeom prst="ellipse">
            <a:avLst/>
          </a:prstGeom>
          <a:solidFill>
            <a:srgbClr val="FFB6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9" name="Google Shape;139;p6"/>
          <p:cNvSpPr/>
          <p:nvPr/>
        </p:nvSpPr>
        <p:spPr>
          <a:xfrm>
            <a:off x="9767548" y="6232889"/>
            <a:ext cx="125200" cy="125200"/>
          </a:xfrm>
          <a:prstGeom prst="ellipse">
            <a:avLst/>
          </a:prstGeom>
          <a:solidFill>
            <a:srgbClr val="02BDC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0" name="Google Shape;140;p6"/>
          <p:cNvSpPr/>
          <p:nvPr/>
        </p:nvSpPr>
        <p:spPr>
          <a:xfrm>
            <a:off x="122585" y="3849667"/>
            <a:ext cx="125200" cy="125200"/>
          </a:xfrm>
          <a:prstGeom prst="ellipse">
            <a:avLst/>
          </a:prstGeom>
          <a:solidFill>
            <a:srgbClr val="FFB6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1" name="Google Shape;141;p6"/>
          <p:cNvSpPr/>
          <p:nvPr/>
        </p:nvSpPr>
        <p:spPr>
          <a:xfrm>
            <a:off x="11635215" y="4266754"/>
            <a:ext cx="449023" cy="449023"/>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42" name="Google Shape;142;p6"/>
          <p:cNvGrpSpPr/>
          <p:nvPr/>
        </p:nvGrpSpPr>
        <p:grpSpPr>
          <a:xfrm>
            <a:off x="10856501" y="5970098"/>
            <a:ext cx="678468" cy="638281"/>
            <a:chOff x="5972700" y="2330200"/>
            <a:chExt cx="411625" cy="387275"/>
          </a:xfrm>
        </p:grpSpPr>
        <p:sp>
          <p:nvSpPr>
            <p:cNvPr id="143" name="Google Shape;143;p6"/>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6"/>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5" name="Google Shape;145;p6"/>
          <p:cNvGrpSpPr/>
          <p:nvPr/>
        </p:nvGrpSpPr>
        <p:grpSpPr>
          <a:xfrm>
            <a:off x="2853161" y="643387"/>
            <a:ext cx="531544" cy="842560"/>
            <a:chOff x="6718575" y="2318625"/>
            <a:chExt cx="256950" cy="407375"/>
          </a:xfrm>
        </p:grpSpPr>
        <p:sp>
          <p:nvSpPr>
            <p:cNvPr id="146" name="Google Shape;146;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4" name="Google Shape;154;p6"/>
          <p:cNvSpPr txBox="1">
            <a:spLocks noGrp="1"/>
          </p:cNvSpPr>
          <p:nvPr>
            <p:ph type="title"/>
          </p:nvPr>
        </p:nvSpPr>
        <p:spPr>
          <a:xfrm>
            <a:off x="192100" y="745967"/>
            <a:ext cx="2856000" cy="3507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55" name="Google Shape;155;p6"/>
          <p:cNvSpPr txBox="1">
            <a:spLocks noGrp="1"/>
          </p:cNvSpPr>
          <p:nvPr>
            <p:ph type="body" idx="1"/>
          </p:nvPr>
        </p:nvSpPr>
        <p:spPr>
          <a:xfrm>
            <a:off x="3774567" y="1600200"/>
            <a:ext cx="3355200" cy="41604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SzPts val="1800"/>
              <a:buChar char="○"/>
              <a:defRPr sz="2400"/>
            </a:lvl1pPr>
            <a:lvl2pPr marL="1219170" lvl="1" indent="-457189">
              <a:spcBef>
                <a:spcPts val="1333"/>
              </a:spcBef>
              <a:spcAft>
                <a:spcPts val="0"/>
              </a:spcAft>
              <a:buSzPts val="1800"/>
              <a:buChar char="◦"/>
              <a:defRPr sz="2400"/>
            </a:lvl2pPr>
            <a:lvl3pPr marL="1828754" lvl="2" indent="-457189">
              <a:spcBef>
                <a:spcPts val="1333"/>
              </a:spcBef>
              <a:spcAft>
                <a:spcPts val="0"/>
              </a:spcAft>
              <a:buSzPts val="1800"/>
              <a:buChar char="◦"/>
              <a:defRPr sz="2400"/>
            </a:lvl3pPr>
            <a:lvl4pPr marL="2438339" lvl="3" indent="-457189">
              <a:spcBef>
                <a:spcPts val="1333"/>
              </a:spcBef>
              <a:spcAft>
                <a:spcPts val="0"/>
              </a:spcAft>
              <a:buSzPts val="1800"/>
              <a:buChar char="◦"/>
              <a:defRPr sz="2400"/>
            </a:lvl4pPr>
            <a:lvl5pPr marL="3047924" lvl="4" indent="-457189">
              <a:spcBef>
                <a:spcPts val="1333"/>
              </a:spcBef>
              <a:spcAft>
                <a:spcPts val="0"/>
              </a:spcAft>
              <a:buSzPts val="1800"/>
              <a:buChar char="◦"/>
              <a:defRPr sz="2400"/>
            </a:lvl5pPr>
            <a:lvl6pPr marL="3657509" lvl="5" indent="-457189">
              <a:spcBef>
                <a:spcPts val="1333"/>
              </a:spcBef>
              <a:spcAft>
                <a:spcPts val="0"/>
              </a:spcAft>
              <a:buSzPts val="1800"/>
              <a:buChar char="◦"/>
              <a:defRPr sz="2400"/>
            </a:lvl6pPr>
            <a:lvl7pPr marL="4267093" lvl="6" indent="-457189">
              <a:spcBef>
                <a:spcPts val="1333"/>
              </a:spcBef>
              <a:spcAft>
                <a:spcPts val="0"/>
              </a:spcAft>
              <a:buSzPts val="1800"/>
              <a:buChar char="◦"/>
              <a:defRPr sz="2400"/>
            </a:lvl7pPr>
            <a:lvl8pPr marL="4876678" lvl="7" indent="-457189">
              <a:spcBef>
                <a:spcPts val="1333"/>
              </a:spcBef>
              <a:spcAft>
                <a:spcPts val="0"/>
              </a:spcAft>
              <a:buSzPts val="1800"/>
              <a:buChar char="◦"/>
              <a:defRPr sz="2400"/>
            </a:lvl8pPr>
            <a:lvl9pPr marL="5486263" lvl="8" indent="-457189">
              <a:spcBef>
                <a:spcPts val="1333"/>
              </a:spcBef>
              <a:spcAft>
                <a:spcPts val="1333"/>
              </a:spcAft>
              <a:buSzPts val="1800"/>
              <a:buChar char="◦"/>
              <a:defRPr sz="2400"/>
            </a:lvl9pPr>
          </a:lstStyle>
          <a:p>
            <a:endParaRPr/>
          </a:p>
        </p:txBody>
      </p:sp>
      <p:sp>
        <p:nvSpPr>
          <p:cNvPr id="156" name="Google Shape;156;p6"/>
          <p:cNvSpPr txBox="1">
            <a:spLocks noGrp="1"/>
          </p:cNvSpPr>
          <p:nvPr>
            <p:ph type="body" idx="2"/>
          </p:nvPr>
        </p:nvSpPr>
        <p:spPr>
          <a:xfrm>
            <a:off x="7534725" y="1600200"/>
            <a:ext cx="3562000" cy="41604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SzPts val="1800"/>
              <a:buChar char="○"/>
              <a:defRPr sz="2400"/>
            </a:lvl1pPr>
            <a:lvl2pPr marL="1219170" lvl="1" indent="-457189">
              <a:spcBef>
                <a:spcPts val="1333"/>
              </a:spcBef>
              <a:spcAft>
                <a:spcPts val="0"/>
              </a:spcAft>
              <a:buSzPts val="1800"/>
              <a:buChar char="◦"/>
              <a:defRPr sz="2400"/>
            </a:lvl2pPr>
            <a:lvl3pPr marL="1828754" lvl="2" indent="-457189">
              <a:spcBef>
                <a:spcPts val="1333"/>
              </a:spcBef>
              <a:spcAft>
                <a:spcPts val="0"/>
              </a:spcAft>
              <a:buSzPts val="1800"/>
              <a:buChar char="◦"/>
              <a:defRPr sz="2400"/>
            </a:lvl3pPr>
            <a:lvl4pPr marL="2438339" lvl="3" indent="-457189">
              <a:spcBef>
                <a:spcPts val="1333"/>
              </a:spcBef>
              <a:spcAft>
                <a:spcPts val="0"/>
              </a:spcAft>
              <a:buSzPts val="1800"/>
              <a:buChar char="◦"/>
              <a:defRPr sz="2400"/>
            </a:lvl4pPr>
            <a:lvl5pPr marL="3047924" lvl="4" indent="-457189">
              <a:spcBef>
                <a:spcPts val="1333"/>
              </a:spcBef>
              <a:spcAft>
                <a:spcPts val="0"/>
              </a:spcAft>
              <a:buSzPts val="1800"/>
              <a:buChar char="◦"/>
              <a:defRPr sz="2400"/>
            </a:lvl5pPr>
            <a:lvl6pPr marL="3657509" lvl="5" indent="-457189">
              <a:spcBef>
                <a:spcPts val="1333"/>
              </a:spcBef>
              <a:spcAft>
                <a:spcPts val="0"/>
              </a:spcAft>
              <a:buSzPts val="1800"/>
              <a:buChar char="◦"/>
              <a:defRPr sz="2400"/>
            </a:lvl6pPr>
            <a:lvl7pPr marL="4267093" lvl="6" indent="-457189">
              <a:spcBef>
                <a:spcPts val="1333"/>
              </a:spcBef>
              <a:spcAft>
                <a:spcPts val="0"/>
              </a:spcAft>
              <a:buSzPts val="1800"/>
              <a:buChar char="◦"/>
              <a:defRPr sz="2400"/>
            </a:lvl7pPr>
            <a:lvl8pPr marL="4876678" lvl="7" indent="-457189">
              <a:spcBef>
                <a:spcPts val="1333"/>
              </a:spcBef>
              <a:spcAft>
                <a:spcPts val="0"/>
              </a:spcAft>
              <a:buSzPts val="1800"/>
              <a:buChar char="◦"/>
              <a:defRPr sz="2400"/>
            </a:lvl8pPr>
            <a:lvl9pPr marL="5486263" lvl="8" indent="-457189">
              <a:spcBef>
                <a:spcPts val="1333"/>
              </a:spcBef>
              <a:spcAft>
                <a:spcPts val="1333"/>
              </a:spcAft>
              <a:buSzPts val="1800"/>
              <a:buChar char="◦"/>
              <a:defRPr sz="2400"/>
            </a:lvl9pPr>
          </a:lstStyle>
          <a:p>
            <a:endParaRPr/>
          </a:p>
        </p:txBody>
      </p:sp>
      <p:sp>
        <p:nvSpPr>
          <p:cNvPr id="157" name="Google Shape;157;p6"/>
          <p:cNvSpPr txBox="1">
            <a:spLocks noGrp="1"/>
          </p:cNvSpPr>
          <p:nvPr>
            <p:ph type="sldNum" idx="12"/>
          </p:nvPr>
        </p:nvSpPr>
        <p:spPr>
          <a:xfrm>
            <a:off x="10823979" y="557417"/>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46419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Magenta">
  <p:cSld name="Blank Magenta">
    <p:spTree>
      <p:nvGrpSpPr>
        <p:cNvPr id="1" name="Shape 357"/>
        <p:cNvGrpSpPr/>
        <p:nvPr/>
      </p:nvGrpSpPr>
      <p:grpSpPr>
        <a:xfrm>
          <a:off x="0" y="0"/>
          <a:ext cx="0" cy="0"/>
          <a:chOff x="0" y="0"/>
          <a:chExt cx="0" cy="0"/>
        </a:xfrm>
      </p:grpSpPr>
      <p:sp>
        <p:nvSpPr>
          <p:cNvPr id="358" name="Google Shape;358;p14"/>
          <p:cNvSpPr/>
          <p:nvPr/>
        </p:nvSpPr>
        <p:spPr>
          <a:xfrm>
            <a:off x="542867" y="542767"/>
            <a:ext cx="11106400" cy="57724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9" name="Google Shape;359;p14"/>
          <p:cNvSpPr/>
          <p:nvPr/>
        </p:nvSpPr>
        <p:spPr>
          <a:xfrm>
            <a:off x="290467" y="228333"/>
            <a:ext cx="1405600" cy="1405600"/>
          </a:xfrm>
          <a:prstGeom prst="ellipse">
            <a:avLst/>
          </a:prstGeom>
          <a:solidFill>
            <a:srgbClr val="FFB6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0" name="Google Shape;360;p14"/>
          <p:cNvSpPr/>
          <p:nvPr/>
        </p:nvSpPr>
        <p:spPr>
          <a:xfrm>
            <a:off x="1542635" y="-183032"/>
            <a:ext cx="531600" cy="531600"/>
          </a:xfrm>
          <a:prstGeom prst="ellipse">
            <a:avLst/>
          </a:prstGeom>
          <a:solidFill>
            <a:srgbClr val="FF97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1" name="Google Shape;361;p14"/>
          <p:cNvSpPr/>
          <p:nvPr/>
        </p:nvSpPr>
        <p:spPr>
          <a:xfrm>
            <a:off x="1862967" y="450019"/>
            <a:ext cx="182400" cy="182400"/>
          </a:xfrm>
          <a:prstGeom prst="ellipse">
            <a:avLst/>
          </a:prstGeom>
          <a:solidFill>
            <a:srgbClr val="02BDC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2" name="Google Shape;362;p14"/>
          <p:cNvSpPr/>
          <p:nvPr/>
        </p:nvSpPr>
        <p:spPr>
          <a:xfrm>
            <a:off x="650837" y="1779313"/>
            <a:ext cx="284000" cy="284000"/>
          </a:xfrm>
          <a:prstGeom prst="ellipse">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3" name="Google Shape;363;p14"/>
          <p:cNvSpPr/>
          <p:nvPr/>
        </p:nvSpPr>
        <p:spPr>
          <a:xfrm>
            <a:off x="10463933" y="5557439"/>
            <a:ext cx="1463600" cy="1463600"/>
          </a:xfrm>
          <a:prstGeom prst="ellipse">
            <a:avLst/>
          </a:prstGeom>
          <a:solidFill>
            <a:srgbClr val="02BDC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4" name="Google Shape;364;p14"/>
          <p:cNvSpPr/>
          <p:nvPr/>
        </p:nvSpPr>
        <p:spPr>
          <a:xfrm>
            <a:off x="11343325" y="3974861"/>
            <a:ext cx="1032800" cy="1032800"/>
          </a:xfrm>
          <a:prstGeom prst="ellipse">
            <a:avLst/>
          </a:prstGeom>
          <a:solidFill>
            <a:srgbClr val="FFB6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5" name="Google Shape;365;p14"/>
          <p:cNvSpPr/>
          <p:nvPr/>
        </p:nvSpPr>
        <p:spPr>
          <a:xfrm>
            <a:off x="10792135" y="5298587"/>
            <a:ext cx="551200" cy="551200"/>
          </a:xfrm>
          <a:prstGeom prst="ellipse">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6" name="Google Shape;366;p14"/>
          <p:cNvSpPr/>
          <p:nvPr/>
        </p:nvSpPr>
        <p:spPr>
          <a:xfrm>
            <a:off x="11496065" y="5163513"/>
            <a:ext cx="284000" cy="284000"/>
          </a:xfrm>
          <a:prstGeom prst="ellipse">
            <a:avLst/>
          </a:prstGeom>
          <a:solidFill>
            <a:srgbClr val="FF97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7" name="Google Shape;367;p14"/>
          <p:cNvSpPr/>
          <p:nvPr/>
        </p:nvSpPr>
        <p:spPr>
          <a:xfrm>
            <a:off x="10066696" y="6402211"/>
            <a:ext cx="284000" cy="284000"/>
          </a:xfrm>
          <a:prstGeom prst="ellipse">
            <a:avLst/>
          </a:prstGeom>
          <a:solidFill>
            <a:srgbClr val="FFB6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8" name="Google Shape;368;p14"/>
          <p:cNvSpPr/>
          <p:nvPr/>
        </p:nvSpPr>
        <p:spPr>
          <a:xfrm>
            <a:off x="9767548" y="6232889"/>
            <a:ext cx="125200" cy="125200"/>
          </a:xfrm>
          <a:prstGeom prst="ellipse">
            <a:avLst/>
          </a:prstGeom>
          <a:solidFill>
            <a:srgbClr val="02BDC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9" name="Google Shape;369;p14"/>
          <p:cNvSpPr/>
          <p:nvPr/>
        </p:nvSpPr>
        <p:spPr>
          <a:xfrm>
            <a:off x="344385" y="2102800"/>
            <a:ext cx="125200" cy="125200"/>
          </a:xfrm>
          <a:prstGeom prst="ellipse">
            <a:avLst/>
          </a:prstGeom>
          <a:solidFill>
            <a:srgbClr val="FFB6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0" name="Google Shape;370;p14"/>
          <p:cNvSpPr/>
          <p:nvPr/>
        </p:nvSpPr>
        <p:spPr>
          <a:xfrm>
            <a:off x="11635215" y="4266754"/>
            <a:ext cx="449023" cy="449023"/>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C4067"/>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71" name="Google Shape;371;p14"/>
          <p:cNvGrpSpPr/>
          <p:nvPr/>
        </p:nvGrpSpPr>
        <p:grpSpPr>
          <a:xfrm>
            <a:off x="10856501" y="5970098"/>
            <a:ext cx="678468" cy="638281"/>
            <a:chOff x="5972700" y="2330200"/>
            <a:chExt cx="411625" cy="387275"/>
          </a:xfrm>
        </p:grpSpPr>
        <p:sp>
          <p:nvSpPr>
            <p:cNvPr id="372" name="Google Shape;372;p1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1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4" name="Google Shape;374;p14"/>
          <p:cNvGrpSpPr/>
          <p:nvPr/>
        </p:nvGrpSpPr>
        <p:grpSpPr>
          <a:xfrm>
            <a:off x="727495" y="509853"/>
            <a:ext cx="531544" cy="842560"/>
            <a:chOff x="6718575" y="2318625"/>
            <a:chExt cx="256950" cy="407375"/>
          </a:xfrm>
        </p:grpSpPr>
        <p:sp>
          <p:nvSpPr>
            <p:cNvPr id="375" name="Google Shape;375;p1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1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 name="Google Shape;377;p1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1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1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1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 name="Google Shape;381;p1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1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83" name="Google Shape;383;p14"/>
          <p:cNvSpPr/>
          <p:nvPr/>
        </p:nvSpPr>
        <p:spPr>
          <a:xfrm>
            <a:off x="-156367" y="1129676"/>
            <a:ext cx="807200" cy="807200"/>
          </a:xfrm>
          <a:prstGeom prst="ellipse">
            <a:avLst/>
          </a:prstGeom>
          <a:solidFill>
            <a:srgbClr val="02BDC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4" name="Google Shape;384;p14"/>
          <p:cNvSpPr txBox="1">
            <a:spLocks noGrp="1"/>
          </p:cNvSpPr>
          <p:nvPr>
            <p:ph type="sldNum" idx="12"/>
          </p:nvPr>
        </p:nvSpPr>
        <p:spPr>
          <a:xfrm>
            <a:off x="10823979" y="557417"/>
            <a:ext cx="731600" cy="5248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431419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37"/>
        <p:cNvGrpSpPr/>
        <p:nvPr/>
      </p:nvGrpSpPr>
      <p:grpSpPr>
        <a:xfrm>
          <a:off x="0" y="0"/>
          <a:ext cx="0" cy="0"/>
          <a:chOff x="0" y="0"/>
          <a:chExt cx="0" cy="0"/>
        </a:xfrm>
      </p:grpSpPr>
      <p:sp>
        <p:nvSpPr>
          <p:cNvPr id="38" name="Google Shape;38;p3"/>
          <p:cNvSpPr/>
          <p:nvPr/>
        </p:nvSpPr>
        <p:spPr>
          <a:xfrm>
            <a:off x="542867" y="542767"/>
            <a:ext cx="11106400" cy="57724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 name="Google Shape;39;p3"/>
          <p:cNvSpPr/>
          <p:nvPr/>
        </p:nvSpPr>
        <p:spPr>
          <a:xfrm>
            <a:off x="3507267" y="840200"/>
            <a:ext cx="5177600" cy="5177600"/>
          </a:xfrm>
          <a:prstGeom prst="ellipse">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 name="Google Shape;40;p3"/>
          <p:cNvSpPr/>
          <p:nvPr/>
        </p:nvSpPr>
        <p:spPr>
          <a:xfrm>
            <a:off x="7240467" y="304800"/>
            <a:ext cx="1850800" cy="1850800"/>
          </a:xfrm>
          <a:prstGeom prst="ellipse">
            <a:avLst/>
          </a:prstGeom>
          <a:solidFill>
            <a:srgbClr val="FFB600">
              <a:alpha val="796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 name="Google Shape;41;p3"/>
          <p:cNvSpPr/>
          <p:nvPr/>
        </p:nvSpPr>
        <p:spPr>
          <a:xfrm>
            <a:off x="7877667" y="6214433"/>
            <a:ext cx="807200" cy="807200"/>
          </a:xfrm>
          <a:prstGeom prst="ellipse">
            <a:avLst/>
          </a:prstGeom>
          <a:solidFill>
            <a:srgbClr val="FF97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 name="Google Shape;42;p3"/>
          <p:cNvSpPr/>
          <p:nvPr/>
        </p:nvSpPr>
        <p:spPr>
          <a:xfrm>
            <a:off x="3608867" y="5163505"/>
            <a:ext cx="1463600" cy="1463600"/>
          </a:xfrm>
          <a:prstGeom prst="ellipse">
            <a:avLst/>
          </a:prstGeom>
          <a:solidFill>
            <a:srgbClr val="FC4540">
              <a:alpha val="78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 name="Google Shape;43;p3"/>
          <p:cNvSpPr/>
          <p:nvPr/>
        </p:nvSpPr>
        <p:spPr>
          <a:xfrm>
            <a:off x="2775592" y="1028361"/>
            <a:ext cx="1032800" cy="1032800"/>
          </a:xfrm>
          <a:prstGeom prst="ellipse">
            <a:avLst/>
          </a:prstGeom>
          <a:solidFill>
            <a:srgbClr val="FFB6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 name="Google Shape;44;p3"/>
          <p:cNvSpPr/>
          <p:nvPr/>
        </p:nvSpPr>
        <p:spPr>
          <a:xfrm>
            <a:off x="8684868" y="2155587"/>
            <a:ext cx="551200" cy="551200"/>
          </a:xfrm>
          <a:prstGeom prst="ellipse">
            <a:avLst/>
          </a:prstGeom>
          <a:solidFill>
            <a:srgbClr val="FC406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 name="Google Shape;45;p3"/>
          <p:cNvSpPr/>
          <p:nvPr/>
        </p:nvSpPr>
        <p:spPr>
          <a:xfrm>
            <a:off x="3227301" y="4816059"/>
            <a:ext cx="449200" cy="449200"/>
          </a:xfrm>
          <a:prstGeom prst="ellipse">
            <a:avLst/>
          </a:prstGeom>
          <a:solidFill>
            <a:srgbClr val="FF97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 name="Google Shape;46;p3"/>
          <p:cNvSpPr/>
          <p:nvPr/>
        </p:nvSpPr>
        <p:spPr>
          <a:xfrm>
            <a:off x="3149979" y="2226844"/>
            <a:ext cx="284000" cy="284000"/>
          </a:xfrm>
          <a:prstGeom prst="ellipse">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 name="Google Shape;47;p3"/>
          <p:cNvSpPr/>
          <p:nvPr/>
        </p:nvSpPr>
        <p:spPr>
          <a:xfrm>
            <a:off x="9091281" y="1784923"/>
            <a:ext cx="125200" cy="125200"/>
          </a:xfrm>
          <a:prstGeom prst="ellipse">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 name="Google Shape;48;p3"/>
          <p:cNvSpPr/>
          <p:nvPr/>
        </p:nvSpPr>
        <p:spPr>
          <a:xfrm>
            <a:off x="8218652" y="5832700"/>
            <a:ext cx="125200" cy="125200"/>
          </a:xfrm>
          <a:prstGeom prst="ellipse">
            <a:avLst/>
          </a:prstGeom>
          <a:solidFill>
            <a:srgbClr val="FFB6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 name="Google Shape;49;p3"/>
          <p:cNvSpPr/>
          <p:nvPr/>
        </p:nvSpPr>
        <p:spPr>
          <a:xfrm>
            <a:off x="3067482" y="1320254"/>
            <a:ext cx="449023" cy="449023"/>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0" name="Google Shape;50;p3"/>
          <p:cNvGrpSpPr/>
          <p:nvPr/>
        </p:nvGrpSpPr>
        <p:grpSpPr>
          <a:xfrm>
            <a:off x="4001434" y="5576165"/>
            <a:ext cx="678468" cy="638281"/>
            <a:chOff x="5972700" y="2330200"/>
            <a:chExt cx="411625" cy="387275"/>
          </a:xfrm>
        </p:grpSpPr>
        <p:sp>
          <p:nvSpPr>
            <p:cNvPr id="51" name="Google Shape;51;p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 name="Google Shape;53;p3"/>
          <p:cNvGrpSpPr/>
          <p:nvPr/>
        </p:nvGrpSpPr>
        <p:grpSpPr>
          <a:xfrm>
            <a:off x="7815691" y="675413"/>
            <a:ext cx="699967" cy="1109527"/>
            <a:chOff x="6718575" y="2318625"/>
            <a:chExt cx="256950" cy="407375"/>
          </a:xfrm>
        </p:grpSpPr>
        <p:sp>
          <p:nvSpPr>
            <p:cNvPr id="54" name="Google Shape;54;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FFFFFF"/>
                </a:solidFill>
              </a:endParaRPr>
            </a:p>
          </p:txBody>
        </p:sp>
        <p:sp>
          <p:nvSpPr>
            <p:cNvPr id="55" name="Google Shape;55;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FFFFFF"/>
                </a:solidFill>
              </a:endParaRPr>
            </a:p>
          </p:txBody>
        </p:sp>
        <p:sp>
          <p:nvSpPr>
            <p:cNvPr id="56" name="Google Shape;56;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FFFFFF"/>
                </a:solidFill>
              </a:endParaRPr>
            </a:p>
          </p:txBody>
        </p:sp>
        <p:sp>
          <p:nvSpPr>
            <p:cNvPr id="57" name="Google Shape;57;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FFFFFF"/>
                </a:solidFill>
              </a:endParaRPr>
            </a:p>
          </p:txBody>
        </p:sp>
        <p:sp>
          <p:nvSpPr>
            <p:cNvPr id="58" name="Google Shape;58;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FFFFFF"/>
                </a:solidFill>
              </a:endParaRPr>
            </a:p>
          </p:txBody>
        </p:sp>
        <p:sp>
          <p:nvSpPr>
            <p:cNvPr id="59" name="Google Shape;59;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FFFFFF"/>
                </a:solidFill>
              </a:endParaRPr>
            </a:p>
          </p:txBody>
        </p:sp>
        <p:sp>
          <p:nvSpPr>
            <p:cNvPr id="60" name="Google Shape;60;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FFFFFF"/>
                </a:solidFill>
              </a:endParaRPr>
            </a:p>
          </p:txBody>
        </p:sp>
        <p:sp>
          <p:nvSpPr>
            <p:cNvPr id="61" name="Google Shape;61;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FFFFFF"/>
                </a:solidFill>
              </a:endParaRPr>
            </a:p>
          </p:txBody>
        </p:sp>
      </p:grpSp>
      <p:sp>
        <p:nvSpPr>
          <p:cNvPr id="62" name="Google Shape;62;p3"/>
          <p:cNvSpPr/>
          <p:nvPr/>
        </p:nvSpPr>
        <p:spPr>
          <a:xfrm>
            <a:off x="3676329" y="1149293"/>
            <a:ext cx="401200" cy="401200"/>
          </a:xfrm>
          <a:prstGeom prst="ellipse">
            <a:avLst/>
          </a:prstGeom>
          <a:solidFill>
            <a:srgbClr val="FC4540">
              <a:alpha val="78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 name="Google Shape;63;p3"/>
          <p:cNvSpPr/>
          <p:nvPr/>
        </p:nvSpPr>
        <p:spPr>
          <a:xfrm>
            <a:off x="4679904" y="6343113"/>
            <a:ext cx="284000" cy="284000"/>
          </a:xfrm>
          <a:prstGeom prst="ellipse">
            <a:avLst/>
          </a:prstGeom>
          <a:solidFill>
            <a:srgbClr val="02BDC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 name="Google Shape;64;p3"/>
          <p:cNvSpPr/>
          <p:nvPr/>
        </p:nvSpPr>
        <p:spPr>
          <a:xfrm>
            <a:off x="7326468" y="5832703"/>
            <a:ext cx="551200" cy="551200"/>
          </a:xfrm>
          <a:prstGeom prst="ellipse">
            <a:avLst/>
          </a:prstGeom>
          <a:solidFill>
            <a:srgbClr val="FC406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3"/>
          <p:cNvSpPr txBox="1">
            <a:spLocks noGrp="1"/>
          </p:cNvSpPr>
          <p:nvPr>
            <p:ph type="ctrTitle"/>
          </p:nvPr>
        </p:nvSpPr>
        <p:spPr>
          <a:xfrm>
            <a:off x="3848133" y="2517533"/>
            <a:ext cx="4495600" cy="154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000"/>
              <a:buNone/>
              <a:defRPr sz="4000">
                <a:solidFill>
                  <a:schemeClr val="accent1"/>
                </a:solidFill>
              </a:defRPr>
            </a:lvl1pPr>
            <a:lvl2pPr lvl="1" algn="ctr" rtl="0">
              <a:spcBef>
                <a:spcPts val="0"/>
              </a:spcBef>
              <a:spcAft>
                <a:spcPts val="0"/>
              </a:spcAft>
              <a:buClr>
                <a:schemeClr val="accent1"/>
              </a:buClr>
              <a:buSzPts val="3000"/>
              <a:buNone/>
              <a:defRPr sz="4000">
                <a:solidFill>
                  <a:schemeClr val="accent1"/>
                </a:solidFill>
              </a:defRPr>
            </a:lvl2pPr>
            <a:lvl3pPr lvl="2" algn="ctr" rtl="0">
              <a:spcBef>
                <a:spcPts val="0"/>
              </a:spcBef>
              <a:spcAft>
                <a:spcPts val="0"/>
              </a:spcAft>
              <a:buClr>
                <a:schemeClr val="accent1"/>
              </a:buClr>
              <a:buSzPts val="3000"/>
              <a:buNone/>
              <a:defRPr sz="4000">
                <a:solidFill>
                  <a:schemeClr val="accent1"/>
                </a:solidFill>
              </a:defRPr>
            </a:lvl3pPr>
            <a:lvl4pPr lvl="3" algn="ctr" rtl="0">
              <a:spcBef>
                <a:spcPts val="0"/>
              </a:spcBef>
              <a:spcAft>
                <a:spcPts val="0"/>
              </a:spcAft>
              <a:buClr>
                <a:schemeClr val="accent1"/>
              </a:buClr>
              <a:buSzPts val="3000"/>
              <a:buNone/>
              <a:defRPr sz="4000">
                <a:solidFill>
                  <a:schemeClr val="accent1"/>
                </a:solidFill>
              </a:defRPr>
            </a:lvl4pPr>
            <a:lvl5pPr lvl="4" algn="ctr" rtl="0">
              <a:spcBef>
                <a:spcPts val="0"/>
              </a:spcBef>
              <a:spcAft>
                <a:spcPts val="0"/>
              </a:spcAft>
              <a:buClr>
                <a:schemeClr val="accent1"/>
              </a:buClr>
              <a:buSzPts val="3000"/>
              <a:buNone/>
              <a:defRPr sz="4000">
                <a:solidFill>
                  <a:schemeClr val="accent1"/>
                </a:solidFill>
              </a:defRPr>
            </a:lvl5pPr>
            <a:lvl6pPr lvl="5" algn="ctr" rtl="0">
              <a:spcBef>
                <a:spcPts val="0"/>
              </a:spcBef>
              <a:spcAft>
                <a:spcPts val="0"/>
              </a:spcAft>
              <a:buClr>
                <a:schemeClr val="accent1"/>
              </a:buClr>
              <a:buSzPts val="3000"/>
              <a:buNone/>
              <a:defRPr sz="4000">
                <a:solidFill>
                  <a:schemeClr val="accent1"/>
                </a:solidFill>
              </a:defRPr>
            </a:lvl6pPr>
            <a:lvl7pPr lvl="6" algn="ctr" rtl="0">
              <a:spcBef>
                <a:spcPts val="0"/>
              </a:spcBef>
              <a:spcAft>
                <a:spcPts val="0"/>
              </a:spcAft>
              <a:buClr>
                <a:schemeClr val="accent1"/>
              </a:buClr>
              <a:buSzPts val="3000"/>
              <a:buNone/>
              <a:defRPr sz="4000">
                <a:solidFill>
                  <a:schemeClr val="accent1"/>
                </a:solidFill>
              </a:defRPr>
            </a:lvl7pPr>
            <a:lvl8pPr lvl="7" algn="ctr" rtl="0">
              <a:spcBef>
                <a:spcPts val="0"/>
              </a:spcBef>
              <a:spcAft>
                <a:spcPts val="0"/>
              </a:spcAft>
              <a:buClr>
                <a:schemeClr val="accent1"/>
              </a:buClr>
              <a:buSzPts val="3000"/>
              <a:buNone/>
              <a:defRPr sz="4000">
                <a:solidFill>
                  <a:schemeClr val="accent1"/>
                </a:solidFill>
              </a:defRPr>
            </a:lvl8pPr>
            <a:lvl9pPr lvl="8" algn="ctr" rtl="0">
              <a:spcBef>
                <a:spcPts val="0"/>
              </a:spcBef>
              <a:spcAft>
                <a:spcPts val="0"/>
              </a:spcAft>
              <a:buClr>
                <a:schemeClr val="accent1"/>
              </a:buClr>
              <a:buSzPts val="3000"/>
              <a:buNone/>
              <a:defRPr sz="4000">
                <a:solidFill>
                  <a:schemeClr val="accent1"/>
                </a:solidFill>
              </a:defRPr>
            </a:lvl9pPr>
          </a:lstStyle>
          <a:p>
            <a:endParaRPr/>
          </a:p>
        </p:txBody>
      </p:sp>
      <p:sp>
        <p:nvSpPr>
          <p:cNvPr id="66" name="Google Shape;66;p3"/>
          <p:cNvSpPr txBox="1">
            <a:spLocks noGrp="1"/>
          </p:cNvSpPr>
          <p:nvPr>
            <p:ph type="subTitle" idx="1"/>
          </p:nvPr>
        </p:nvSpPr>
        <p:spPr>
          <a:xfrm>
            <a:off x="3848133" y="3888336"/>
            <a:ext cx="4495600" cy="1046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2000"/>
              <a:buNone/>
              <a:defRPr>
                <a:solidFill>
                  <a:schemeClr val="accent2"/>
                </a:solidFill>
              </a:defRPr>
            </a:lvl1pPr>
            <a:lvl2pPr lvl="1" algn="ctr" rtl="0">
              <a:spcBef>
                <a:spcPts val="1333"/>
              </a:spcBef>
              <a:spcAft>
                <a:spcPts val="0"/>
              </a:spcAft>
              <a:buClr>
                <a:schemeClr val="accent2"/>
              </a:buClr>
              <a:buSzPts val="3000"/>
              <a:buNone/>
              <a:defRPr sz="4000">
                <a:solidFill>
                  <a:schemeClr val="accent2"/>
                </a:solidFill>
              </a:defRPr>
            </a:lvl2pPr>
            <a:lvl3pPr lvl="2" algn="ctr" rtl="0">
              <a:spcBef>
                <a:spcPts val="1333"/>
              </a:spcBef>
              <a:spcAft>
                <a:spcPts val="0"/>
              </a:spcAft>
              <a:buClr>
                <a:schemeClr val="accent2"/>
              </a:buClr>
              <a:buSzPts val="3000"/>
              <a:buNone/>
              <a:defRPr sz="4000">
                <a:solidFill>
                  <a:schemeClr val="accent2"/>
                </a:solidFill>
              </a:defRPr>
            </a:lvl3pPr>
            <a:lvl4pPr lvl="3" algn="ctr" rtl="0">
              <a:spcBef>
                <a:spcPts val="1333"/>
              </a:spcBef>
              <a:spcAft>
                <a:spcPts val="0"/>
              </a:spcAft>
              <a:buClr>
                <a:schemeClr val="accent2"/>
              </a:buClr>
              <a:buSzPts val="3000"/>
              <a:buNone/>
              <a:defRPr sz="4000">
                <a:solidFill>
                  <a:schemeClr val="accent2"/>
                </a:solidFill>
              </a:defRPr>
            </a:lvl4pPr>
            <a:lvl5pPr lvl="4" algn="ctr" rtl="0">
              <a:spcBef>
                <a:spcPts val="1333"/>
              </a:spcBef>
              <a:spcAft>
                <a:spcPts val="0"/>
              </a:spcAft>
              <a:buClr>
                <a:schemeClr val="accent2"/>
              </a:buClr>
              <a:buSzPts val="3000"/>
              <a:buNone/>
              <a:defRPr sz="4000">
                <a:solidFill>
                  <a:schemeClr val="accent2"/>
                </a:solidFill>
              </a:defRPr>
            </a:lvl5pPr>
            <a:lvl6pPr lvl="5" algn="ctr" rtl="0">
              <a:spcBef>
                <a:spcPts val="1333"/>
              </a:spcBef>
              <a:spcAft>
                <a:spcPts val="0"/>
              </a:spcAft>
              <a:buClr>
                <a:schemeClr val="accent2"/>
              </a:buClr>
              <a:buSzPts val="3000"/>
              <a:buNone/>
              <a:defRPr sz="4000">
                <a:solidFill>
                  <a:schemeClr val="accent2"/>
                </a:solidFill>
              </a:defRPr>
            </a:lvl6pPr>
            <a:lvl7pPr lvl="6" algn="ctr" rtl="0">
              <a:spcBef>
                <a:spcPts val="1333"/>
              </a:spcBef>
              <a:spcAft>
                <a:spcPts val="0"/>
              </a:spcAft>
              <a:buClr>
                <a:schemeClr val="accent2"/>
              </a:buClr>
              <a:buSzPts val="3000"/>
              <a:buNone/>
              <a:defRPr sz="4000">
                <a:solidFill>
                  <a:schemeClr val="accent2"/>
                </a:solidFill>
              </a:defRPr>
            </a:lvl7pPr>
            <a:lvl8pPr lvl="7" algn="ctr" rtl="0">
              <a:spcBef>
                <a:spcPts val="1333"/>
              </a:spcBef>
              <a:spcAft>
                <a:spcPts val="0"/>
              </a:spcAft>
              <a:buClr>
                <a:schemeClr val="accent2"/>
              </a:buClr>
              <a:buSzPts val="3000"/>
              <a:buNone/>
              <a:defRPr sz="4000">
                <a:solidFill>
                  <a:schemeClr val="accent2"/>
                </a:solidFill>
              </a:defRPr>
            </a:lvl8pPr>
            <a:lvl9pPr lvl="8" algn="ctr" rtl="0">
              <a:spcBef>
                <a:spcPts val="1333"/>
              </a:spcBef>
              <a:spcAft>
                <a:spcPts val="1333"/>
              </a:spcAft>
              <a:buClr>
                <a:schemeClr val="accent2"/>
              </a:buClr>
              <a:buSzPts val="3000"/>
              <a:buNone/>
              <a:defRPr sz="4000">
                <a:solidFill>
                  <a:schemeClr val="accent2"/>
                </a:solidFill>
              </a:defRPr>
            </a:lvl9pPr>
          </a:lstStyle>
          <a:p>
            <a:endParaRPr/>
          </a:p>
        </p:txBody>
      </p:sp>
    </p:spTree>
    <p:extLst>
      <p:ext uri="{BB962C8B-B14F-4D97-AF65-F5344CB8AC3E}">
        <p14:creationId xmlns:p14="http://schemas.microsoft.com/office/powerpoint/2010/main" val="12606257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7"/>
        <p:cNvGrpSpPr/>
        <p:nvPr/>
      </p:nvGrpSpPr>
      <p:grpSpPr>
        <a:xfrm>
          <a:off x="0" y="0"/>
          <a:ext cx="0" cy="0"/>
          <a:chOff x="0" y="0"/>
          <a:chExt cx="0" cy="0"/>
        </a:xfrm>
      </p:grpSpPr>
      <p:sp>
        <p:nvSpPr>
          <p:cNvPr id="68" name="Google Shape;68;p4"/>
          <p:cNvSpPr/>
          <p:nvPr/>
        </p:nvSpPr>
        <p:spPr>
          <a:xfrm>
            <a:off x="542867" y="542767"/>
            <a:ext cx="11106400" cy="57724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 name="Google Shape;69;p4"/>
          <p:cNvSpPr/>
          <p:nvPr/>
        </p:nvSpPr>
        <p:spPr>
          <a:xfrm>
            <a:off x="5082400" y="-259733"/>
            <a:ext cx="2027200" cy="2027200"/>
          </a:xfrm>
          <a:prstGeom prst="ellipse">
            <a:avLst/>
          </a:prstGeom>
          <a:solidFill>
            <a:srgbClr val="02BDC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 name="Google Shape;70;p4"/>
          <p:cNvSpPr/>
          <p:nvPr/>
        </p:nvSpPr>
        <p:spPr>
          <a:xfrm>
            <a:off x="6642867" y="979700"/>
            <a:ext cx="1032800" cy="1032800"/>
          </a:xfrm>
          <a:prstGeom prst="ellipse">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 name="Google Shape;71;p4"/>
          <p:cNvSpPr/>
          <p:nvPr/>
        </p:nvSpPr>
        <p:spPr>
          <a:xfrm>
            <a:off x="4626599" y="1081297"/>
            <a:ext cx="284000" cy="284000"/>
          </a:xfrm>
          <a:prstGeom prst="ellipse">
            <a:avLst/>
          </a:prstGeom>
          <a:solidFill>
            <a:srgbClr val="FF97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 name="Google Shape;72;p4"/>
          <p:cNvSpPr/>
          <p:nvPr/>
        </p:nvSpPr>
        <p:spPr>
          <a:xfrm>
            <a:off x="4146500" y="205891"/>
            <a:ext cx="678400" cy="678400"/>
          </a:xfrm>
          <a:prstGeom prst="ellipse">
            <a:avLst/>
          </a:prstGeom>
          <a:solidFill>
            <a:srgbClr val="FC4540">
              <a:alpha val="78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 name="Google Shape;73;p4"/>
          <p:cNvSpPr/>
          <p:nvPr/>
        </p:nvSpPr>
        <p:spPr>
          <a:xfrm>
            <a:off x="7194037" y="-114253"/>
            <a:ext cx="284000" cy="284000"/>
          </a:xfrm>
          <a:prstGeom prst="ellipse">
            <a:avLst/>
          </a:prstGeom>
          <a:solidFill>
            <a:srgbClr val="FC406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 name="Google Shape;74;p4"/>
          <p:cNvSpPr/>
          <p:nvPr/>
        </p:nvSpPr>
        <p:spPr>
          <a:xfrm>
            <a:off x="-187200" y="5045605"/>
            <a:ext cx="1463600" cy="1463600"/>
          </a:xfrm>
          <a:prstGeom prst="ellipse">
            <a:avLst/>
          </a:prstGeom>
          <a:solidFill>
            <a:srgbClr val="02BDC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 name="Google Shape;75;p4"/>
          <p:cNvSpPr/>
          <p:nvPr/>
        </p:nvSpPr>
        <p:spPr>
          <a:xfrm>
            <a:off x="10772401" y="5888301"/>
            <a:ext cx="1172400" cy="1172400"/>
          </a:xfrm>
          <a:prstGeom prst="ellipse">
            <a:avLst/>
          </a:prstGeom>
          <a:solidFill>
            <a:srgbClr val="FC406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 name="Google Shape;76;p4"/>
          <p:cNvSpPr/>
          <p:nvPr/>
        </p:nvSpPr>
        <p:spPr>
          <a:xfrm>
            <a:off x="542867" y="6268599"/>
            <a:ext cx="449200" cy="449200"/>
          </a:xfrm>
          <a:prstGeom prst="ellipse">
            <a:avLst/>
          </a:prstGeom>
          <a:solidFill>
            <a:srgbClr val="FC4540">
              <a:alpha val="78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 name="Google Shape;77;p4"/>
          <p:cNvSpPr/>
          <p:nvPr/>
        </p:nvSpPr>
        <p:spPr>
          <a:xfrm>
            <a:off x="11862101" y="5497761"/>
            <a:ext cx="390400" cy="390400"/>
          </a:xfrm>
          <a:prstGeom prst="ellipse">
            <a:avLst/>
          </a:prstGeom>
          <a:solidFill>
            <a:srgbClr val="FF97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 name="Google Shape;78;p4"/>
          <p:cNvSpPr/>
          <p:nvPr/>
        </p:nvSpPr>
        <p:spPr>
          <a:xfrm>
            <a:off x="10400729" y="6204411"/>
            <a:ext cx="284000" cy="284000"/>
          </a:xfrm>
          <a:prstGeom prst="ellipse">
            <a:avLst/>
          </a:prstGeom>
          <a:solidFill>
            <a:srgbClr val="02BDC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 name="Google Shape;79;p4"/>
          <p:cNvSpPr/>
          <p:nvPr/>
        </p:nvSpPr>
        <p:spPr>
          <a:xfrm>
            <a:off x="11295996" y="5604303"/>
            <a:ext cx="125200" cy="125200"/>
          </a:xfrm>
          <a:prstGeom prst="ellipse">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 name="Google Shape;80;p4"/>
          <p:cNvSpPr/>
          <p:nvPr/>
        </p:nvSpPr>
        <p:spPr>
          <a:xfrm>
            <a:off x="704879" y="4679033"/>
            <a:ext cx="284000" cy="284000"/>
          </a:xfrm>
          <a:prstGeom prst="ellipse">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 name="Google Shape;81;p4"/>
          <p:cNvSpPr/>
          <p:nvPr/>
        </p:nvSpPr>
        <p:spPr>
          <a:xfrm>
            <a:off x="11103717" y="6219617"/>
            <a:ext cx="509659" cy="509659"/>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2" name="Google Shape;82;p4"/>
          <p:cNvGrpSpPr/>
          <p:nvPr/>
        </p:nvGrpSpPr>
        <p:grpSpPr>
          <a:xfrm>
            <a:off x="205367" y="5458265"/>
            <a:ext cx="678468" cy="638281"/>
            <a:chOff x="5972700" y="2330200"/>
            <a:chExt cx="411625" cy="387275"/>
          </a:xfrm>
        </p:grpSpPr>
        <p:sp>
          <p:nvSpPr>
            <p:cNvPr id="83" name="Google Shape;83;p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5" name="Google Shape;85;p4"/>
          <p:cNvGrpSpPr/>
          <p:nvPr/>
        </p:nvGrpSpPr>
        <p:grpSpPr>
          <a:xfrm>
            <a:off x="6963951" y="1186297"/>
            <a:ext cx="390564" cy="619047"/>
            <a:chOff x="6718575" y="2318625"/>
            <a:chExt cx="256950" cy="407375"/>
          </a:xfrm>
        </p:grpSpPr>
        <p:sp>
          <p:nvSpPr>
            <p:cNvPr id="86" name="Google Shape;86;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4" name="Google Shape;94;p4"/>
          <p:cNvSpPr txBox="1">
            <a:spLocks noGrp="1"/>
          </p:cNvSpPr>
          <p:nvPr>
            <p:ph type="body" idx="1"/>
          </p:nvPr>
        </p:nvSpPr>
        <p:spPr>
          <a:xfrm>
            <a:off x="1656367" y="2272800"/>
            <a:ext cx="8879600" cy="1093200"/>
          </a:xfrm>
          <a:prstGeom prst="rect">
            <a:avLst/>
          </a:prstGeom>
        </p:spPr>
        <p:txBody>
          <a:bodyPr spcFirstLastPara="1" wrap="square" lIns="91425" tIns="91425" rIns="91425" bIns="91425" anchor="t" anchorCtr="0">
            <a:noAutofit/>
          </a:bodyPr>
          <a:lstStyle>
            <a:lvl1pPr marL="609585" lvl="0" indent="-558786" algn="ctr" rtl="0">
              <a:spcBef>
                <a:spcPts val="800"/>
              </a:spcBef>
              <a:spcAft>
                <a:spcPts val="0"/>
              </a:spcAft>
              <a:buClr>
                <a:schemeClr val="dk1"/>
              </a:buClr>
              <a:buSzPts val="3000"/>
              <a:buChar char="○"/>
              <a:defRPr sz="4000" i="1"/>
            </a:lvl1pPr>
            <a:lvl2pPr marL="1219170" lvl="1" indent="-558786" algn="ctr" rtl="0">
              <a:spcBef>
                <a:spcPts val="1333"/>
              </a:spcBef>
              <a:spcAft>
                <a:spcPts val="0"/>
              </a:spcAft>
              <a:buClr>
                <a:schemeClr val="dk1"/>
              </a:buClr>
              <a:buSzPts val="3000"/>
              <a:buChar char="◦"/>
              <a:defRPr sz="4000" i="1"/>
            </a:lvl2pPr>
            <a:lvl3pPr marL="1828754" lvl="2" indent="-558786" algn="ctr" rtl="0">
              <a:spcBef>
                <a:spcPts val="1333"/>
              </a:spcBef>
              <a:spcAft>
                <a:spcPts val="0"/>
              </a:spcAft>
              <a:buClr>
                <a:schemeClr val="dk1"/>
              </a:buClr>
              <a:buSzPts val="3000"/>
              <a:buChar char="◦"/>
              <a:defRPr sz="4000" i="1"/>
            </a:lvl3pPr>
            <a:lvl4pPr marL="2438339" lvl="3" indent="-558786" algn="ctr" rtl="0">
              <a:spcBef>
                <a:spcPts val="1333"/>
              </a:spcBef>
              <a:spcAft>
                <a:spcPts val="0"/>
              </a:spcAft>
              <a:buSzPts val="3000"/>
              <a:buChar char="◦"/>
              <a:defRPr sz="4000" i="1"/>
            </a:lvl4pPr>
            <a:lvl5pPr marL="3047924" lvl="4" indent="-558786" algn="ctr" rtl="0">
              <a:spcBef>
                <a:spcPts val="1333"/>
              </a:spcBef>
              <a:spcAft>
                <a:spcPts val="0"/>
              </a:spcAft>
              <a:buSzPts val="3000"/>
              <a:buChar char="◦"/>
              <a:defRPr sz="4000" i="1"/>
            </a:lvl5pPr>
            <a:lvl6pPr marL="3657509" lvl="5" indent="-558786" algn="ctr" rtl="0">
              <a:spcBef>
                <a:spcPts val="1333"/>
              </a:spcBef>
              <a:spcAft>
                <a:spcPts val="0"/>
              </a:spcAft>
              <a:buSzPts val="3000"/>
              <a:buChar char="◦"/>
              <a:defRPr sz="4000" i="1"/>
            </a:lvl6pPr>
            <a:lvl7pPr marL="4267093" lvl="6" indent="-558786" algn="ctr" rtl="0">
              <a:spcBef>
                <a:spcPts val="1333"/>
              </a:spcBef>
              <a:spcAft>
                <a:spcPts val="0"/>
              </a:spcAft>
              <a:buSzPts val="3000"/>
              <a:buChar char="◦"/>
              <a:defRPr sz="4000" i="1"/>
            </a:lvl7pPr>
            <a:lvl8pPr marL="4876678" lvl="7" indent="-558786" algn="ctr" rtl="0">
              <a:spcBef>
                <a:spcPts val="1333"/>
              </a:spcBef>
              <a:spcAft>
                <a:spcPts val="0"/>
              </a:spcAft>
              <a:buSzPts val="3000"/>
              <a:buChar char="◦"/>
              <a:defRPr sz="4000" i="1"/>
            </a:lvl8pPr>
            <a:lvl9pPr marL="5486263" lvl="8" indent="-558786" algn="ctr">
              <a:spcBef>
                <a:spcPts val="1333"/>
              </a:spcBef>
              <a:spcAft>
                <a:spcPts val="1333"/>
              </a:spcAft>
              <a:buSzPts val="3000"/>
              <a:buChar char="◦"/>
              <a:defRPr sz="4000" i="1"/>
            </a:lvl9pPr>
          </a:lstStyle>
          <a:p>
            <a:endParaRPr/>
          </a:p>
        </p:txBody>
      </p:sp>
      <p:sp>
        <p:nvSpPr>
          <p:cNvPr id="95" name="Google Shape;95;p4"/>
          <p:cNvSpPr txBox="1"/>
          <p:nvPr/>
        </p:nvSpPr>
        <p:spPr>
          <a:xfrm>
            <a:off x="4791200" y="11907"/>
            <a:ext cx="2609600" cy="87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12800" b="1">
                <a:solidFill>
                  <a:srgbClr val="FFFFFF"/>
                </a:solidFill>
              </a:rPr>
              <a:t>“</a:t>
            </a:r>
            <a:endParaRPr sz="12800" b="1">
              <a:solidFill>
                <a:srgbClr val="FFFFFF"/>
              </a:solidFill>
            </a:endParaRPr>
          </a:p>
        </p:txBody>
      </p:sp>
      <p:sp>
        <p:nvSpPr>
          <p:cNvPr id="96" name="Google Shape;96;p4"/>
          <p:cNvSpPr txBox="1">
            <a:spLocks noGrp="1"/>
          </p:cNvSpPr>
          <p:nvPr>
            <p:ph type="sldNum" idx="12"/>
          </p:nvPr>
        </p:nvSpPr>
        <p:spPr>
          <a:xfrm>
            <a:off x="10823979" y="557417"/>
            <a:ext cx="731600" cy="5248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2215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97"/>
        <p:cNvGrpSpPr/>
        <p:nvPr/>
      </p:nvGrpSpPr>
      <p:grpSpPr>
        <a:xfrm>
          <a:off x="0" y="0"/>
          <a:ext cx="0" cy="0"/>
          <a:chOff x="0" y="0"/>
          <a:chExt cx="0" cy="0"/>
        </a:xfrm>
      </p:grpSpPr>
      <p:sp>
        <p:nvSpPr>
          <p:cNvPr id="98" name="Google Shape;98;p5"/>
          <p:cNvSpPr/>
          <p:nvPr/>
        </p:nvSpPr>
        <p:spPr>
          <a:xfrm>
            <a:off x="542867" y="542767"/>
            <a:ext cx="11106400" cy="5772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 name="Google Shape;99;p5"/>
          <p:cNvSpPr/>
          <p:nvPr/>
        </p:nvSpPr>
        <p:spPr>
          <a:xfrm>
            <a:off x="-222700" y="745967"/>
            <a:ext cx="3507200" cy="3507200"/>
          </a:xfrm>
          <a:prstGeom prst="ellipse">
            <a:avLst/>
          </a:prstGeom>
          <a:solidFill>
            <a:srgbClr val="02BDC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 name="Google Shape;100;p5"/>
          <p:cNvSpPr/>
          <p:nvPr/>
        </p:nvSpPr>
        <p:spPr>
          <a:xfrm>
            <a:off x="2416133" y="361867"/>
            <a:ext cx="1405600" cy="1405600"/>
          </a:xfrm>
          <a:prstGeom prst="ellipse">
            <a:avLst/>
          </a:prstGeom>
          <a:solidFill>
            <a:srgbClr val="FFB600">
              <a:alpha val="796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 name="Google Shape;101;p5"/>
          <p:cNvSpPr/>
          <p:nvPr/>
        </p:nvSpPr>
        <p:spPr>
          <a:xfrm>
            <a:off x="2272796" y="-172873"/>
            <a:ext cx="401200" cy="401200"/>
          </a:xfrm>
          <a:prstGeom prst="ellipse">
            <a:avLst/>
          </a:prstGeom>
          <a:solidFill>
            <a:srgbClr val="FF97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2" name="Google Shape;102;p5"/>
          <p:cNvSpPr/>
          <p:nvPr/>
        </p:nvSpPr>
        <p:spPr>
          <a:xfrm>
            <a:off x="304800" y="3849667"/>
            <a:ext cx="807200" cy="807200"/>
          </a:xfrm>
          <a:prstGeom prst="ellipse">
            <a:avLst/>
          </a:prstGeom>
          <a:solidFill>
            <a:srgbClr val="FC4540">
              <a:alpha val="78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3" name="Google Shape;103;p5"/>
          <p:cNvSpPr/>
          <p:nvPr/>
        </p:nvSpPr>
        <p:spPr>
          <a:xfrm>
            <a:off x="2030537" y="421713"/>
            <a:ext cx="284000" cy="284000"/>
          </a:xfrm>
          <a:prstGeom prst="ellipse">
            <a:avLst/>
          </a:prstGeom>
          <a:solidFill>
            <a:srgbClr val="FC406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 name="Google Shape;104;p5"/>
          <p:cNvSpPr/>
          <p:nvPr/>
        </p:nvSpPr>
        <p:spPr>
          <a:xfrm>
            <a:off x="10463933" y="5557439"/>
            <a:ext cx="1463600" cy="1463600"/>
          </a:xfrm>
          <a:prstGeom prst="ellipse">
            <a:avLst/>
          </a:prstGeom>
          <a:solidFill>
            <a:srgbClr val="02BDC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5" name="Google Shape;105;p5"/>
          <p:cNvSpPr/>
          <p:nvPr/>
        </p:nvSpPr>
        <p:spPr>
          <a:xfrm>
            <a:off x="11343325" y="3974861"/>
            <a:ext cx="1032800" cy="1032800"/>
          </a:xfrm>
          <a:prstGeom prst="ellipse">
            <a:avLst/>
          </a:prstGeom>
          <a:solidFill>
            <a:srgbClr val="FFB6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6" name="Google Shape;106;p5"/>
          <p:cNvSpPr/>
          <p:nvPr/>
        </p:nvSpPr>
        <p:spPr>
          <a:xfrm>
            <a:off x="10792135" y="5298587"/>
            <a:ext cx="551200" cy="551200"/>
          </a:xfrm>
          <a:prstGeom prst="ellipse">
            <a:avLst/>
          </a:prstGeom>
          <a:solidFill>
            <a:srgbClr val="FC4540">
              <a:alpha val="78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7" name="Google Shape;107;p5"/>
          <p:cNvSpPr/>
          <p:nvPr/>
        </p:nvSpPr>
        <p:spPr>
          <a:xfrm>
            <a:off x="11496065" y="5163513"/>
            <a:ext cx="284000" cy="284000"/>
          </a:xfrm>
          <a:prstGeom prst="ellipse">
            <a:avLst/>
          </a:prstGeom>
          <a:solidFill>
            <a:srgbClr val="FF97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8" name="Google Shape;108;p5"/>
          <p:cNvSpPr/>
          <p:nvPr/>
        </p:nvSpPr>
        <p:spPr>
          <a:xfrm>
            <a:off x="10066696" y="6402211"/>
            <a:ext cx="284000" cy="284000"/>
          </a:xfrm>
          <a:prstGeom prst="ellipse">
            <a:avLst/>
          </a:prstGeom>
          <a:solidFill>
            <a:srgbClr val="FFB6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 name="Google Shape;109;p5"/>
          <p:cNvSpPr/>
          <p:nvPr/>
        </p:nvSpPr>
        <p:spPr>
          <a:xfrm>
            <a:off x="9767548" y="6232889"/>
            <a:ext cx="125200" cy="125200"/>
          </a:xfrm>
          <a:prstGeom prst="ellipse">
            <a:avLst/>
          </a:prstGeom>
          <a:solidFill>
            <a:srgbClr val="02BDC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 name="Google Shape;110;p5"/>
          <p:cNvSpPr/>
          <p:nvPr/>
        </p:nvSpPr>
        <p:spPr>
          <a:xfrm>
            <a:off x="122585" y="3849667"/>
            <a:ext cx="125200" cy="125200"/>
          </a:xfrm>
          <a:prstGeom prst="ellipse">
            <a:avLst/>
          </a:prstGeom>
          <a:solidFill>
            <a:srgbClr val="FFB6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1" name="Google Shape;111;p5"/>
          <p:cNvSpPr/>
          <p:nvPr/>
        </p:nvSpPr>
        <p:spPr>
          <a:xfrm>
            <a:off x="11635215" y="4266754"/>
            <a:ext cx="449023" cy="449023"/>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2" name="Google Shape;112;p5"/>
          <p:cNvGrpSpPr/>
          <p:nvPr/>
        </p:nvGrpSpPr>
        <p:grpSpPr>
          <a:xfrm>
            <a:off x="10856501" y="5970098"/>
            <a:ext cx="678468" cy="638281"/>
            <a:chOff x="5972700" y="2330200"/>
            <a:chExt cx="411625" cy="387275"/>
          </a:xfrm>
        </p:grpSpPr>
        <p:sp>
          <p:nvSpPr>
            <p:cNvPr id="113" name="Google Shape;113;p5"/>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5"/>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5" name="Google Shape;115;p5"/>
          <p:cNvGrpSpPr/>
          <p:nvPr/>
        </p:nvGrpSpPr>
        <p:grpSpPr>
          <a:xfrm>
            <a:off x="2853161" y="643387"/>
            <a:ext cx="531544" cy="842560"/>
            <a:chOff x="6718575" y="2318625"/>
            <a:chExt cx="256950" cy="407375"/>
          </a:xfrm>
        </p:grpSpPr>
        <p:sp>
          <p:nvSpPr>
            <p:cNvPr id="116" name="Google Shape;11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4" name="Google Shape;124;p5"/>
          <p:cNvSpPr txBox="1">
            <a:spLocks noGrp="1"/>
          </p:cNvSpPr>
          <p:nvPr>
            <p:ph type="title"/>
          </p:nvPr>
        </p:nvSpPr>
        <p:spPr>
          <a:xfrm>
            <a:off x="192100" y="745967"/>
            <a:ext cx="2856000" cy="3507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25" name="Google Shape;125;p5"/>
          <p:cNvSpPr txBox="1">
            <a:spLocks noGrp="1"/>
          </p:cNvSpPr>
          <p:nvPr>
            <p:ph type="body" idx="1"/>
          </p:nvPr>
        </p:nvSpPr>
        <p:spPr>
          <a:xfrm>
            <a:off x="3869167" y="1377867"/>
            <a:ext cx="7056400" cy="43564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a:lvl1pPr>
            <a:lvl2pPr marL="1219170" lvl="1" indent="-474121">
              <a:spcBef>
                <a:spcPts val="1333"/>
              </a:spcBef>
              <a:spcAft>
                <a:spcPts val="0"/>
              </a:spcAft>
              <a:buSzPts val="2000"/>
              <a:buChar char="◦"/>
              <a:defRPr/>
            </a:lvl2pPr>
            <a:lvl3pPr marL="1828754" lvl="2" indent="-474121">
              <a:spcBef>
                <a:spcPts val="1333"/>
              </a:spcBef>
              <a:spcAft>
                <a:spcPts val="0"/>
              </a:spcAft>
              <a:buSzPts val="2000"/>
              <a:buChar char="◦"/>
              <a:defRPr/>
            </a:lvl3pPr>
            <a:lvl4pPr marL="2438339" lvl="3" indent="-474121">
              <a:spcBef>
                <a:spcPts val="1333"/>
              </a:spcBef>
              <a:spcAft>
                <a:spcPts val="0"/>
              </a:spcAft>
              <a:buSzPts val="2000"/>
              <a:buChar char="◦"/>
              <a:defRPr/>
            </a:lvl4pPr>
            <a:lvl5pPr marL="3047924" lvl="4" indent="-474121">
              <a:spcBef>
                <a:spcPts val="1333"/>
              </a:spcBef>
              <a:spcAft>
                <a:spcPts val="0"/>
              </a:spcAft>
              <a:buSzPts val="2000"/>
              <a:buChar char="◦"/>
              <a:defRPr/>
            </a:lvl5pPr>
            <a:lvl6pPr marL="3657509" lvl="5" indent="-474121">
              <a:spcBef>
                <a:spcPts val="1333"/>
              </a:spcBef>
              <a:spcAft>
                <a:spcPts val="0"/>
              </a:spcAft>
              <a:buSzPts val="2000"/>
              <a:buChar char="◦"/>
              <a:defRPr/>
            </a:lvl6pPr>
            <a:lvl7pPr marL="4267093" lvl="6" indent="-474121">
              <a:spcBef>
                <a:spcPts val="1333"/>
              </a:spcBef>
              <a:spcAft>
                <a:spcPts val="0"/>
              </a:spcAft>
              <a:buSzPts val="2000"/>
              <a:buChar char="◦"/>
              <a:defRPr/>
            </a:lvl7pPr>
            <a:lvl8pPr marL="4876678" lvl="7" indent="-474121">
              <a:spcBef>
                <a:spcPts val="1333"/>
              </a:spcBef>
              <a:spcAft>
                <a:spcPts val="0"/>
              </a:spcAft>
              <a:buSzPts val="2000"/>
              <a:buChar char="◦"/>
              <a:defRPr/>
            </a:lvl8pPr>
            <a:lvl9pPr marL="5486263" lvl="8" indent="-474121">
              <a:spcBef>
                <a:spcPts val="1333"/>
              </a:spcBef>
              <a:spcAft>
                <a:spcPts val="1333"/>
              </a:spcAft>
              <a:buSzPts val="2000"/>
              <a:buChar char="◦"/>
              <a:defRPr/>
            </a:lvl9pPr>
          </a:lstStyle>
          <a:p>
            <a:endParaRPr/>
          </a:p>
        </p:txBody>
      </p:sp>
      <p:sp>
        <p:nvSpPr>
          <p:cNvPr id="126" name="Google Shape;126;p5"/>
          <p:cNvSpPr txBox="1">
            <a:spLocks noGrp="1"/>
          </p:cNvSpPr>
          <p:nvPr>
            <p:ph type="sldNum" idx="12"/>
          </p:nvPr>
        </p:nvSpPr>
        <p:spPr>
          <a:xfrm>
            <a:off x="10823979" y="557417"/>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110749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Aqua">
  <p:cSld name="Blank Aqua">
    <p:spTree>
      <p:nvGrpSpPr>
        <p:cNvPr id="1" name="Shape 301"/>
        <p:cNvGrpSpPr/>
        <p:nvPr/>
      </p:nvGrpSpPr>
      <p:grpSpPr>
        <a:xfrm>
          <a:off x="0" y="0"/>
          <a:ext cx="0" cy="0"/>
          <a:chOff x="0" y="0"/>
          <a:chExt cx="0" cy="0"/>
        </a:xfrm>
      </p:grpSpPr>
      <p:sp>
        <p:nvSpPr>
          <p:cNvPr id="302" name="Google Shape;302;p12"/>
          <p:cNvSpPr/>
          <p:nvPr/>
        </p:nvSpPr>
        <p:spPr>
          <a:xfrm>
            <a:off x="542867" y="542767"/>
            <a:ext cx="11106400" cy="57724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3" name="Google Shape;303;p12"/>
          <p:cNvSpPr/>
          <p:nvPr/>
        </p:nvSpPr>
        <p:spPr>
          <a:xfrm>
            <a:off x="-156367" y="1129676"/>
            <a:ext cx="807200" cy="807200"/>
          </a:xfrm>
          <a:prstGeom prst="ellipse">
            <a:avLst/>
          </a:prstGeom>
          <a:solidFill>
            <a:srgbClr val="FC406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4" name="Google Shape;304;p12"/>
          <p:cNvSpPr/>
          <p:nvPr/>
        </p:nvSpPr>
        <p:spPr>
          <a:xfrm>
            <a:off x="290467" y="228333"/>
            <a:ext cx="1405600" cy="1405600"/>
          </a:xfrm>
          <a:prstGeom prst="ellipse">
            <a:avLst/>
          </a:prstGeom>
          <a:solidFill>
            <a:srgbClr val="FFB6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5" name="Google Shape;305;p12"/>
          <p:cNvSpPr/>
          <p:nvPr/>
        </p:nvSpPr>
        <p:spPr>
          <a:xfrm>
            <a:off x="1542635" y="-183032"/>
            <a:ext cx="531600" cy="531600"/>
          </a:xfrm>
          <a:prstGeom prst="ellipse">
            <a:avLst/>
          </a:prstGeom>
          <a:solidFill>
            <a:srgbClr val="FF97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6" name="Google Shape;306;p12"/>
          <p:cNvSpPr/>
          <p:nvPr/>
        </p:nvSpPr>
        <p:spPr>
          <a:xfrm>
            <a:off x="1862967" y="450019"/>
            <a:ext cx="182400" cy="182400"/>
          </a:xfrm>
          <a:prstGeom prst="ellipse">
            <a:avLst/>
          </a:prstGeom>
          <a:solidFill>
            <a:srgbClr val="FC4540">
              <a:alpha val="78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7" name="Google Shape;307;p12"/>
          <p:cNvSpPr/>
          <p:nvPr/>
        </p:nvSpPr>
        <p:spPr>
          <a:xfrm>
            <a:off x="650837" y="1779313"/>
            <a:ext cx="284000" cy="284000"/>
          </a:xfrm>
          <a:prstGeom prst="ellipse">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8" name="Google Shape;308;p12"/>
          <p:cNvSpPr/>
          <p:nvPr/>
        </p:nvSpPr>
        <p:spPr>
          <a:xfrm>
            <a:off x="10463933" y="5557439"/>
            <a:ext cx="1463600" cy="1463600"/>
          </a:xfrm>
          <a:prstGeom prst="ellipse">
            <a:avLst/>
          </a:prstGeom>
          <a:solidFill>
            <a:srgbClr val="FF97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9" name="Google Shape;309;p12"/>
          <p:cNvSpPr/>
          <p:nvPr/>
        </p:nvSpPr>
        <p:spPr>
          <a:xfrm>
            <a:off x="11343325" y="3974861"/>
            <a:ext cx="1032800" cy="1032800"/>
          </a:xfrm>
          <a:prstGeom prst="ellipse">
            <a:avLst/>
          </a:prstGeom>
          <a:solidFill>
            <a:srgbClr val="FC406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0" name="Google Shape;310;p12"/>
          <p:cNvSpPr/>
          <p:nvPr/>
        </p:nvSpPr>
        <p:spPr>
          <a:xfrm>
            <a:off x="10792135" y="5298587"/>
            <a:ext cx="551200" cy="551200"/>
          </a:xfrm>
          <a:prstGeom prst="ellipse">
            <a:avLst/>
          </a:prstGeom>
          <a:solidFill>
            <a:srgbClr val="FC4540">
              <a:alpha val="78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1" name="Google Shape;311;p12"/>
          <p:cNvSpPr/>
          <p:nvPr/>
        </p:nvSpPr>
        <p:spPr>
          <a:xfrm>
            <a:off x="11496065" y="5163513"/>
            <a:ext cx="284000" cy="284000"/>
          </a:xfrm>
          <a:prstGeom prst="ellipse">
            <a:avLst/>
          </a:prstGeom>
          <a:solidFill>
            <a:srgbClr val="FFB6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2" name="Google Shape;312;p12"/>
          <p:cNvSpPr/>
          <p:nvPr/>
        </p:nvSpPr>
        <p:spPr>
          <a:xfrm>
            <a:off x="10066696" y="6402211"/>
            <a:ext cx="284000" cy="284000"/>
          </a:xfrm>
          <a:prstGeom prst="ellipse">
            <a:avLst/>
          </a:prstGeom>
          <a:solidFill>
            <a:srgbClr val="02BDC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3" name="Google Shape;313;p12"/>
          <p:cNvSpPr/>
          <p:nvPr/>
        </p:nvSpPr>
        <p:spPr>
          <a:xfrm>
            <a:off x="9767548" y="6232889"/>
            <a:ext cx="125200" cy="125200"/>
          </a:xfrm>
          <a:prstGeom prst="ellipse">
            <a:avLst/>
          </a:prstGeom>
          <a:solidFill>
            <a:srgbClr val="FFB6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4" name="Google Shape;314;p12"/>
          <p:cNvSpPr/>
          <p:nvPr/>
        </p:nvSpPr>
        <p:spPr>
          <a:xfrm>
            <a:off x="344385" y="2102800"/>
            <a:ext cx="125200" cy="125200"/>
          </a:xfrm>
          <a:prstGeom prst="ellipse">
            <a:avLst/>
          </a:prstGeom>
          <a:solidFill>
            <a:srgbClr val="FFB6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5" name="Google Shape;315;p12"/>
          <p:cNvSpPr/>
          <p:nvPr/>
        </p:nvSpPr>
        <p:spPr>
          <a:xfrm>
            <a:off x="11635215" y="4266754"/>
            <a:ext cx="449023" cy="449023"/>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16" name="Google Shape;316;p12"/>
          <p:cNvGrpSpPr/>
          <p:nvPr/>
        </p:nvGrpSpPr>
        <p:grpSpPr>
          <a:xfrm>
            <a:off x="10856501" y="5970098"/>
            <a:ext cx="678468" cy="638281"/>
            <a:chOff x="5972700" y="2330200"/>
            <a:chExt cx="411625" cy="387275"/>
          </a:xfrm>
        </p:grpSpPr>
        <p:sp>
          <p:nvSpPr>
            <p:cNvPr id="317" name="Google Shape;317;p12"/>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 name="Google Shape;318;p12"/>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9" name="Google Shape;319;p12"/>
          <p:cNvGrpSpPr/>
          <p:nvPr/>
        </p:nvGrpSpPr>
        <p:grpSpPr>
          <a:xfrm>
            <a:off x="727495" y="509853"/>
            <a:ext cx="531544" cy="842560"/>
            <a:chOff x="6718575" y="2318625"/>
            <a:chExt cx="256950" cy="407375"/>
          </a:xfrm>
        </p:grpSpPr>
        <p:sp>
          <p:nvSpPr>
            <p:cNvPr id="320" name="Google Shape;320;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 name="Google Shape;322;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 name="Google Shape;323;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 name="Google Shape;324;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 name="Google Shape;327;p1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28" name="Google Shape;328;p12"/>
          <p:cNvSpPr txBox="1">
            <a:spLocks noGrp="1"/>
          </p:cNvSpPr>
          <p:nvPr>
            <p:ph type="sldNum" idx="12"/>
          </p:nvPr>
        </p:nvSpPr>
        <p:spPr>
          <a:xfrm>
            <a:off x="10823979" y="557417"/>
            <a:ext cx="731600" cy="5248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454310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158"/>
        <p:cNvGrpSpPr/>
        <p:nvPr/>
      </p:nvGrpSpPr>
      <p:grpSpPr>
        <a:xfrm>
          <a:off x="0" y="0"/>
          <a:ext cx="0" cy="0"/>
          <a:chOff x="0" y="0"/>
          <a:chExt cx="0" cy="0"/>
        </a:xfrm>
      </p:grpSpPr>
      <p:sp>
        <p:nvSpPr>
          <p:cNvPr id="159" name="Google Shape;159;p7"/>
          <p:cNvSpPr/>
          <p:nvPr/>
        </p:nvSpPr>
        <p:spPr>
          <a:xfrm>
            <a:off x="542867" y="542767"/>
            <a:ext cx="11106400" cy="5772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0" name="Google Shape;160;p7"/>
          <p:cNvSpPr/>
          <p:nvPr/>
        </p:nvSpPr>
        <p:spPr>
          <a:xfrm>
            <a:off x="-222700" y="745967"/>
            <a:ext cx="3507200" cy="3507200"/>
          </a:xfrm>
          <a:prstGeom prst="ellipse">
            <a:avLst/>
          </a:prstGeom>
          <a:solidFill>
            <a:srgbClr val="02BDC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1" name="Google Shape;161;p7"/>
          <p:cNvSpPr/>
          <p:nvPr/>
        </p:nvSpPr>
        <p:spPr>
          <a:xfrm>
            <a:off x="2416133" y="361867"/>
            <a:ext cx="1405600" cy="1405600"/>
          </a:xfrm>
          <a:prstGeom prst="ellipse">
            <a:avLst/>
          </a:prstGeom>
          <a:solidFill>
            <a:srgbClr val="FFB600">
              <a:alpha val="796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2" name="Google Shape;162;p7"/>
          <p:cNvSpPr/>
          <p:nvPr/>
        </p:nvSpPr>
        <p:spPr>
          <a:xfrm>
            <a:off x="2272796" y="-172873"/>
            <a:ext cx="401200" cy="401200"/>
          </a:xfrm>
          <a:prstGeom prst="ellipse">
            <a:avLst/>
          </a:prstGeom>
          <a:solidFill>
            <a:srgbClr val="FF97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3" name="Google Shape;163;p7"/>
          <p:cNvSpPr/>
          <p:nvPr/>
        </p:nvSpPr>
        <p:spPr>
          <a:xfrm>
            <a:off x="304800" y="3849667"/>
            <a:ext cx="807200" cy="807200"/>
          </a:xfrm>
          <a:prstGeom prst="ellipse">
            <a:avLst/>
          </a:prstGeom>
          <a:solidFill>
            <a:srgbClr val="FC4540">
              <a:alpha val="78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4" name="Google Shape;164;p7"/>
          <p:cNvSpPr/>
          <p:nvPr/>
        </p:nvSpPr>
        <p:spPr>
          <a:xfrm>
            <a:off x="2030537" y="421713"/>
            <a:ext cx="284000" cy="284000"/>
          </a:xfrm>
          <a:prstGeom prst="ellipse">
            <a:avLst/>
          </a:prstGeom>
          <a:solidFill>
            <a:srgbClr val="FC406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5" name="Google Shape;165;p7"/>
          <p:cNvSpPr/>
          <p:nvPr/>
        </p:nvSpPr>
        <p:spPr>
          <a:xfrm>
            <a:off x="10463933" y="5557439"/>
            <a:ext cx="1463600" cy="1463600"/>
          </a:xfrm>
          <a:prstGeom prst="ellipse">
            <a:avLst/>
          </a:prstGeom>
          <a:solidFill>
            <a:srgbClr val="02BDC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6" name="Google Shape;166;p7"/>
          <p:cNvSpPr/>
          <p:nvPr/>
        </p:nvSpPr>
        <p:spPr>
          <a:xfrm>
            <a:off x="11343325" y="3974861"/>
            <a:ext cx="1032800" cy="1032800"/>
          </a:xfrm>
          <a:prstGeom prst="ellipse">
            <a:avLst/>
          </a:prstGeom>
          <a:solidFill>
            <a:srgbClr val="FFB6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7" name="Google Shape;167;p7"/>
          <p:cNvSpPr/>
          <p:nvPr/>
        </p:nvSpPr>
        <p:spPr>
          <a:xfrm>
            <a:off x="10792135" y="5298587"/>
            <a:ext cx="551200" cy="551200"/>
          </a:xfrm>
          <a:prstGeom prst="ellipse">
            <a:avLst/>
          </a:prstGeom>
          <a:solidFill>
            <a:srgbClr val="FC4540">
              <a:alpha val="78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8" name="Google Shape;168;p7"/>
          <p:cNvSpPr/>
          <p:nvPr/>
        </p:nvSpPr>
        <p:spPr>
          <a:xfrm>
            <a:off x="11496065" y="5163513"/>
            <a:ext cx="284000" cy="284000"/>
          </a:xfrm>
          <a:prstGeom prst="ellipse">
            <a:avLst/>
          </a:prstGeom>
          <a:solidFill>
            <a:srgbClr val="FF97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9" name="Google Shape;169;p7"/>
          <p:cNvSpPr/>
          <p:nvPr/>
        </p:nvSpPr>
        <p:spPr>
          <a:xfrm>
            <a:off x="10066696" y="6402211"/>
            <a:ext cx="284000" cy="284000"/>
          </a:xfrm>
          <a:prstGeom prst="ellipse">
            <a:avLst/>
          </a:prstGeom>
          <a:solidFill>
            <a:srgbClr val="FFB6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0" name="Google Shape;170;p7"/>
          <p:cNvSpPr/>
          <p:nvPr/>
        </p:nvSpPr>
        <p:spPr>
          <a:xfrm>
            <a:off x="9767548" y="6232889"/>
            <a:ext cx="125200" cy="125200"/>
          </a:xfrm>
          <a:prstGeom prst="ellipse">
            <a:avLst/>
          </a:prstGeom>
          <a:solidFill>
            <a:srgbClr val="02BDC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1" name="Google Shape;171;p7"/>
          <p:cNvSpPr/>
          <p:nvPr/>
        </p:nvSpPr>
        <p:spPr>
          <a:xfrm>
            <a:off x="122585" y="3849667"/>
            <a:ext cx="125200" cy="125200"/>
          </a:xfrm>
          <a:prstGeom prst="ellipse">
            <a:avLst/>
          </a:prstGeom>
          <a:solidFill>
            <a:srgbClr val="FFB6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2" name="Google Shape;172;p7"/>
          <p:cNvSpPr/>
          <p:nvPr/>
        </p:nvSpPr>
        <p:spPr>
          <a:xfrm>
            <a:off x="11635215" y="4266754"/>
            <a:ext cx="449023" cy="449023"/>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73" name="Google Shape;173;p7"/>
          <p:cNvGrpSpPr/>
          <p:nvPr/>
        </p:nvGrpSpPr>
        <p:grpSpPr>
          <a:xfrm>
            <a:off x="10856501" y="5970098"/>
            <a:ext cx="678468" cy="638281"/>
            <a:chOff x="5972700" y="2330200"/>
            <a:chExt cx="411625" cy="387275"/>
          </a:xfrm>
        </p:grpSpPr>
        <p:sp>
          <p:nvSpPr>
            <p:cNvPr id="174" name="Google Shape;174;p7"/>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7"/>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6" name="Google Shape;176;p7"/>
          <p:cNvGrpSpPr/>
          <p:nvPr/>
        </p:nvGrpSpPr>
        <p:grpSpPr>
          <a:xfrm>
            <a:off x="2853161" y="643387"/>
            <a:ext cx="531544" cy="842560"/>
            <a:chOff x="6718575" y="2318625"/>
            <a:chExt cx="256950" cy="407375"/>
          </a:xfrm>
        </p:grpSpPr>
        <p:sp>
          <p:nvSpPr>
            <p:cNvPr id="177" name="Google Shape;17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5" name="Google Shape;185;p7"/>
          <p:cNvSpPr txBox="1">
            <a:spLocks noGrp="1"/>
          </p:cNvSpPr>
          <p:nvPr>
            <p:ph type="title"/>
          </p:nvPr>
        </p:nvSpPr>
        <p:spPr>
          <a:xfrm>
            <a:off x="192100" y="745967"/>
            <a:ext cx="2856000" cy="350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86" name="Google Shape;186;p7"/>
          <p:cNvSpPr txBox="1">
            <a:spLocks noGrp="1"/>
          </p:cNvSpPr>
          <p:nvPr>
            <p:ph type="body" idx="1"/>
          </p:nvPr>
        </p:nvSpPr>
        <p:spPr>
          <a:xfrm>
            <a:off x="3577333" y="1905000"/>
            <a:ext cx="2478400" cy="3652400"/>
          </a:xfrm>
          <a:prstGeom prst="rect">
            <a:avLst/>
          </a:prstGeom>
        </p:spPr>
        <p:txBody>
          <a:bodyPr spcFirstLastPara="1" wrap="square" lIns="91425" tIns="91425" rIns="91425" bIns="91425" anchor="t" anchorCtr="0">
            <a:noAutofit/>
          </a:bodyPr>
          <a:lstStyle>
            <a:lvl1pPr marL="609585" lvl="0" indent="-414856" rtl="0">
              <a:spcBef>
                <a:spcPts val="800"/>
              </a:spcBef>
              <a:spcAft>
                <a:spcPts val="0"/>
              </a:spcAft>
              <a:buSzPts val="1300"/>
              <a:buChar char="○"/>
              <a:defRPr sz="1733"/>
            </a:lvl1pPr>
            <a:lvl2pPr marL="1219170" lvl="1" indent="-414856" rtl="0">
              <a:spcBef>
                <a:spcPts val="1333"/>
              </a:spcBef>
              <a:spcAft>
                <a:spcPts val="0"/>
              </a:spcAft>
              <a:buSzPts val="1300"/>
              <a:buChar char="◦"/>
              <a:defRPr sz="1733"/>
            </a:lvl2pPr>
            <a:lvl3pPr marL="1828754" lvl="2" indent="-414856" rtl="0">
              <a:spcBef>
                <a:spcPts val="1333"/>
              </a:spcBef>
              <a:spcAft>
                <a:spcPts val="0"/>
              </a:spcAft>
              <a:buSzPts val="1300"/>
              <a:buChar char="◦"/>
              <a:defRPr sz="1733"/>
            </a:lvl3pPr>
            <a:lvl4pPr marL="2438339" lvl="3" indent="-414856" rtl="0">
              <a:spcBef>
                <a:spcPts val="1333"/>
              </a:spcBef>
              <a:spcAft>
                <a:spcPts val="0"/>
              </a:spcAft>
              <a:buSzPts val="1300"/>
              <a:buChar char="◦"/>
              <a:defRPr sz="1733"/>
            </a:lvl4pPr>
            <a:lvl5pPr marL="3047924" lvl="4" indent="-414856" rtl="0">
              <a:spcBef>
                <a:spcPts val="1333"/>
              </a:spcBef>
              <a:spcAft>
                <a:spcPts val="0"/>
              </a:spcAft>
              <a:buSzPts val="1300"/>
              <a:buChar char="◦"/>
              <a:defRPr sz="1733"/>
            </a:lvl5pPr>
            <a:lvl6pPr marL="3657509" lvl="5" indent="-414856" rtl="0">
              <a:spcBef>
                <a:spcPts val="1333"/>
              </a:spcBef>
              <a:spcAft>
                <a:spcPts val="0"/>
              </a:spcAft>
              <a:buSzPts val="1300"/>
              <a:buChar char="◦"/>
              <a:defRPr sz="1733"/>
            </a:lvl6pPr>
            <a:lvl7pPr marL="4267093" lvl="6" indent="-414856" rtl="0">
              <a:spcBef>
                <a:spcPts val="1333"/>
              </a:spcBef>
              <a:spcAft>
                <a:spcPts val="0"/>
              </a:spcAft>
              <a:buSzPts val="1300"/>
              <a:buChar char="◦"/>
              <a:defRPr sz="1733"/>
            </a:lvl7pPr>
            <a:lvl8pPr marL="4876678" lvl="7" indent="-414856" rtl="0">
              <a:spcBef>
                <a:spcPts val="1333"/>
              </a:spcBef>
              <a:spcAft>
                <a:spcPts val="0"/>
              </a:spcAft>
              <a:buSzPts val="1300"/>
              <a:buChar char="◦"/>
              <a:defRPr sz="1733"/>
            </a:lvl8pPr>
            <a:lvl9pPr marL="5486263" lvl="8" indent="-414856" rtl="0">
              <a:spcBef>
                <a:spcPts val="1333"/>
              </a:spcBef>
              <a:spcAft>
                <a:spcPts val="1333"/>
              </a:spcAft>
              <a:buSzPts val="1300"/>
              <a:buChar char="◦"/>
              <a:defRPr sz="1733"/>
            </a:lvl9pPr>
          </a:lstStyle>
          <a:p>
            <a:endParaRPr/>
          </a:p>
        </p:txBody>
      </p:sp>
      <p:sp>
        <p:nvSpPr>
          <p:cNvPr id="187" name="Google Shape;187;p7"/>
          <p:cNvSpPr txBox="1">
            <a:spLocks noGrp="1"/>
          </p:cNvSpPr>
          <p:nvPr>
            <p:ph type="body" idx="2"/>
          </p:nvPr>
        </p:nvSpPr>
        <p:spPr>
          <a:xfrm>
            <a:off x="6182819" y="1905000"/>
            <a:ext cx="2478400" cy="3652400"/>
          </a:xfrm>
          <a:prstGeom prst="rect">
            <a:avLst/>
          </a:prstGeom>
        </p:spPr>
        <p:txBody>
          <a:bodyPr spcFirstLastPara="1" wrap="square" lIns="91425" tIns="91425" rIns="91425" bIns="91425" anchor="t" anchorCtr="0">
            <a:noAutofit/>
          </a:bodyPr>
          <a:lstStyle>
            <a:lvl1pPr marL="609585" lvl="0" indent="-414856" rtl="0">
              <a:spcBef>
                <a:spcPts val="800"/>
              </a:spcBef>
              <a:spcAft>
                <a:spcPts val="0"/>
              </a:spcAft>
              <a:buSzPts val="1300"/>
              <a:buChar char="○"/>
              <a:defRPr sz="1733"/>
            </a:lvl1pPr>
            <a:lvl2pPr marL="1219170" lvl="1" indent="-414856" rtl="0">
              <a:spcBef>
                <a:spcPts val="1333"/>
              </a:spcBef>
              <a:spcAft>
                <a:spcPts val="0"/>
              </a:spcAft>
              <a:buSzPts val="1300"/>
              <a:buChar char="◦"/>
              <a:defRPr sz="1733"/>
            </a:lvl2pPr>
            <a:lvl3pPr marL="1828754" lvl="2" indent="-414856" rtl="0">
              <a:spcBef>
                <a:spcPts val="1333"/>
              </a:spcBef>
              <a:spcAft>
                <a:spcPts val="0"/>
              </a:spcAft>
              <a:buSzPts val="1300"/>
              <a:buChar char="◦"/>
              <a:defRPr sz="1733"/>
            </a:lvl3pPr>
            <a:lvl4pPr marL="2438339" lvl="3" indent="-414856" rtl="0">
              <a:spcBef>
                <a:spcPts val="1333"/>
              </a:spcBef>
              <a:spcAft>
                <a:spcPts val="0"/>
              </a:spcAft>
              <a:buSzPts val="1300"/>
              <a:buChar char="◦"/>
              <a:defRPr sz="1733"/>
            </a:lvl4pPr>
            <a:lvl5pPr marL="3047924" lvl="4" indent="-414856" rtl="0">
              <a:spcBef>
                <a:spcPts val="1333"/>
              </a:spcBef>
              <a:spcAft>
                <a:spcPts val="0"/>
              </a:spcAft>
              <a:buSzPts val="1300"/>
              <a:buChar char="◦"/>
              <a:defRPr sz="1733"/>
            </a:lvl5pPr>
            <a:lvl6pPr marL="3657509" lvl="5" indent="-414856" rtl="0">
              <a:spcBef>
                <a:spcPts val="1333"/>
              </a:spcBef>
              <a:spcAft>
                <a:spcPts val="0"/>
              </a:spcAft>
              <a:buSzPts val="1300"/>
              <a:buChar char="◦"/>
              <a:defRPr sz="1733"/>
            </a:lvl6pPr>
            <a:lvl7pPr marL="4267093" lvl="6" indent="-414856" rtl="0">
              <a:spcBef>
                <a:spcPts val="1333"/>
              </a:spcBef>
              <a:spcAft>
                <a:spcPts val="0"/>
              </a:spcAft>
              <a:buSzPts val="1300"/>
              <a:buChar char="◦"/>
              <a:defRPr sz="1733"/>
            </a:lvl7pPr>
            <a:lvl8pPr marL="4876678" lvl="7" indent="-414856" rtl="0">
              <a:spcBef>
                <a:spcPts val="1333"/>
              </a:spcBef>
              <a:spcAft>
                <a:spcPts val="0"/>
              </a:spcAft>
              <a:buSzPts val="1300"/>
              <a:buChar char="◦"/>
              <a:defRPr sz="1733"/>
            </a:lvl8pPr>
            <a:lvl9pPr marL="5486263" lvl="8" indent="-414856" rtl="0">
              <a:spcBef>
                <a:spcPts val="1333"/>
              </a:spcBef>
              <a:spcAft>
                <a:spcPts val="1333"/>
              </a:spcAft>
              <a:buSzPts val="1300"/>
              <a:buChar char="◦"/>
              <a:defRPr sz="1733"/>
            </a:lvl9pPr>
          </a:lstStyle>
          <a:p>
            <a:endParaRPr/>
          </a:p>
        </p:txBody>
      </p:sp>
      <p:sp>
        <p:nvSpPr>
          <p:cNvPr id="188" name="Google Shape;188;p7"/>
          <p:cNvSpPr txBox="1">
            <a:spLocks noGrp="1"/>
          </p:cNvSpPr>
          <p:nvPr>
            <p:ph type="body" idx="3"/>
          </p:nvPr>
        </p:nvSpPr>
        <p:spPr>
          <a:xfrm>
            <a:off x="8788304" y="1905000"/>
            <a:ext cx="2478400" cy="3652400"/>
          </a:xfrm>
          <a:prstGeom prst="rect">
            <a:avLst/>
          </a:prstGeom>
        </p:spPr>
        <p:txBody>
          <a:bodyPr spcFirstLastPara="1" wrap="square" lIns="91425" tIns="91425" rIns="91425" bIns="91425" anchor="t" anchorCtr="0">
            <a:noAutofit/>
          </a:bodyPr>
          <a:lstStyle>
            <a:lvl1pPr marL="609585" lvl="0" indent="-414856" rtl="0">
              <a:spcBef>
                <a:spcPts val="800"/>
              </a:spcBef>
              <a:spcAft>
                <a:spcPts val="0"/>
              </a:spcAft>
              <a:buSzPts val="1300"/>
              <a:buChar char="○"/>
              <a:defRPr sz="1733"/>
            </a:lvl1pPr>
            <a:lvl2pPr marL="1219170" lvl="1" indent="-414856" rtl="0">
              <a:spcBef>
                <a:spcPts val="1333"/>
              </a:spcBef>
              <a:spcAft>
                <a:spcPts val="0"/>
              </a:spcAft>
              <a:buSzPts val="1300"/>
              <a:buChar char="◦"/>
              <a:defRPr sz="1733"/>
            </a:lvl2pPr>
            <a:lvl3pPr marL="1828754" lvl="2" indent="-414856" rtl="0">
              <a:spcBef>
                <a:spcPts val="1333"/>
              </a:spcBef>
              <a:spcAft>
                <a:spcPts val="0"/>
              </a:spcAft>
              <a:buSzPts val="1300"/>
              <a:buChar char="◦"/>
              <a:defRPr sz="1733"/>
            </a:lvl3pPr>
            <a:lvl4pPr marL="2438339" lvl="3" indent="-414856" rtl="0">
              <a:spcBef>
                <a:spcPts val="1333"/>
              </a:spcBef>
              <a:spcAft>
                <a:spcPts val="0"/>
              </a:spcAft>
              <a:buSzPts val="1300"/>
              <a:buChar char="◦"/>
              <a:defRPr sz="1733"/>
            </a:lvl4pPr>
            <a:lvl5pPr marL="3047924" lvl="4" indent="-414856" rtl="0">
              <a:spcBef>
                <a:spcPts val="1333"/>
              </a:spcBef>
              <a:spcAft>
                <a:spcPts val="0"/>
              </a:spcAft>
              <a:buSzPts val="1300"/>
              <a:buChar char="◦"/>
              <a:defRPr sz="1733"/>
            </a:lvl5pPr>
            <a:lvl6pPr marL="3657509" lvl="5" indent="-414856" rtl="0">
              <a:spcBef>
                <a:spcPts val="1333"/>
              </a:spcBef>
              <a:spcAft>
                <a:spcPts val="0"/>
              </a:spcAft>
              <a:buSzPts val="1300"/>
              <a:buChar char="◦"/>
              <a:defRPr sz="1733"/>
            </a:lvl6pPr>
            <a:lvl7pPr marL="4267093" lvl="6" indent="-414856" rtl="0">
              <a:spcBef>
                <a:spcPts val="1333"/>
              </a:spcBef>
              <a:spcAft>
                <a:spcPts val="0"/>
              </a:spcAft>
              <a:buSzPts val="1300"/>
              <a:buChar char="◦"/>
              <a:defRPr sz="1733"/>
            </a:lvl7pPr>
            <a:lvl8pPr marL="4876678" lvl="7" indent="-414856" rtl="0">
              <a:spcBef>
                <a:spcPts val="1333"/>
              </a:spcBef>
              <a:spcAft>
                <a:spcPts val="0"/>
              </a:spcAft>
              <a:buSzPts val="1300"/>
              <a:buChar char="◦"/>
              <a:defRPr sz="1733"/>
            </a:lvl8pPr>
            <a:lvl9pPr marL="5486263" lvl="8" indent="-414856" rtl="0">
              <a:spcBef>
                <a:spcPts val="1333"/>
              </a:spcBef>
              <a:spcAft>
                <a:spcPts val="1333"/>
              </a:spcAft>
              <a:buSzPts val="1300"/>
              <a:buChar char="◦"/>
              <a:defRPr sz="1733"/>
            </a:lvl9pPr>
          </a:lstStyle>
          <a:p>
            <a:endParaRPr/>
          </a:p>
        </p:txBody>
      </p:sp>
      <p:sp>
        <p:nvSpPr>
          <p:cNvPr id="189" name="Google Shape;189;p7"/>
          <p:cNvSpPr txBox="1">
            <a:spLocks noGrp="1"/>
          </p:cNvSpPr>
          <p:nvPr>
            <p:ph type="sldNum" idx="12"/>
          </p:nvPr>
        </p:nvSpPr>
        <p:spPr>
          <a:xfrm>
            <a:off x="10823979" y="557417"/>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3994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52A788-D2D1-41C9-8E73-443717999349}" type="datetimeFigureOut">
              <a:rPr lang="en-US" smtClean="0"/>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0632D-D432-4381-ADD6-DF0955ADD444}" type="slidenum">
              <a:rPr lang="en-US" smtClean="0"/>
              <a:t>‹#›</a:t>
            </a:fld>
            <a:endParaRPr lang="en-US"/>
          </a:p>
        </p:txBody>
      </p:sp>
    </p:spTree>
    <p:extLst>
      <p:ext uri="{BB962C8B-B14F-4D97-AF65-F5344CB8AC3E}">
        <p14:creationId xmlns:p14="http://schemas.microsoft.com/office/powerpoint/2010/main" val="8425362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mage background">
  <p:cSld name="Image background">
    <p:spTree>
      <p:nvGrpSpPr>
        <p:cNvPr id="1" name="Shape 273"/>
        <p:cNvGrpSpPr/>
        <p:nvPr/>
      </p:nvGrpSpPr>
      <p:grpSpPr>
        <a:xfrm>
          <a:off x="0" y="0"/>
          <a:ext cx="0" cy="0"/>
          <a:chOff x="0" y="0"/>
          <a:chExt cx="0" cy="0"/>
        </a:xfrm>
      </p:grpSpPr>
      <p:sp>
        <p:nvSpPr>
          <p:cNvPr id="274" name="Google Shape;274;p11"/>
          <p:cNvSpPr/>
          <p:nvPr/>
        </p:nvSpPr>
        <p:spPr>
          <a:xfrm>
            <a:off x="0" y="0"/>
            <a:ext cx="12192000" cy="6876400"/>
          </a:xfrm>
          <a:prstGeom prst="frame">
            <a:avLst>
              <a:gd name="adj1" fmla="val 7929"/>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5" name="Google Shape;275;p11"/>
          <p:cNvSpPr/>
          <p:nvPr/>
        </p:nvSpPr>
        <p:spPr>
          <a:xfrm>
            <a:off x="-156367" y="1129676"/>
            <a:ext cx="807200" cy="807200"/>
          </a:xfrm>
          <a:prstGeom prst="ellipse">
            <a:avLst/>
          </a:prstGeom>
          <a:solidFill>
            <a:srgbClr val="02BDC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6" name="Google Shape;276;p11"/>
          <p:cNvSpPr/>
          <p:nvPr/>
        </p:nvSpPr>
        <p:spPr>
          <a:xfrm>
            <a:off x="290467" y="228333"/>
            <a:ext cx="1405600" cy="1405600"/>
          </a:xfrm>
          <a:prstGeom prst="ellipse">
            <a:avLst/>
          </a:prstGeom>
          <a:solidFill>
            <a:srgbClr val="FFB600">
              <a:alpha val="7962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7" name="Google Shape;277;p11"/>
          <p:cNvSpPr/>
          <p:nvPr/>
        </p:nvSpPr>
        <p:spPr>
          <a:xfrm>
            <a:off x="1542635" y="-183032"/>
            <a:ext cx="531600" cy="531600"/>
          </a:xfrm>
          <a:prstGeom prst="ellipse">
            <a:avLst/>
          </a:prstGeom>
          <a:solidFill>
            <a:srgbClr val="FF97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8" name="Google Shape;278;p11"/>
          <p:cNvSpPr/>
          <p:nvPr/>
        </p:nvSpPr>
        <p:spPr>
          <a:xfrm>
            <a:off x="1862967" y="450019"/>
            <a:ext cx="182400" cy="182400"/>
          </a:xfrm>
          <a:prstGeom prst="ellipse">
            <a:avLst/>
          </a:prstGeom>
          <a:solidFill>
            <a:srgbClr val="02BDC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9" name="Google Shape;279;p11"/>
          <p:cNvSpPr/>
          <p:nvPr/>
        </p:nvSpPr>
        <p:spPr>
          <a:xfrm>
            <a:off x="650837" y="1779313"/>
            <a:ext cx="284000" cy="284000"/>
          </a:xfrm>
          <a:prstGeom prst="ellipse">
            <a:avLst/>
          </a:prstGeom>
          <a:solidFill>
            <a:srgbClr val="FC406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0" name="Google Shape;280;p11"/>
          <p:cNvSpPr/>
          <p:nvPr/>
        </p:nvSpPr>
        <p:spPr>
          <a:xfrm>
            <a:off x="10463933" y="5557439"/>
            <a:ext cx="1463600" cy="1463600"/>
          </a:xfrm>
          <a:prstGeom prst="ellipse">
            <a:avLst/>
          </a:prstGeom>
          <a:solidFill>
            <a:srgbClr val="02BDC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1" name="Google Shape;281;p11"/>
          <p:cNvSpPr/>
          <p:nvPr/>
        </p:nvSpPr>
        <p:spPr>
          <a:xfrm>
            <a:off x="11343325" y="3974861"/>
            <a:ext cx="1032800" cy="1032800"/>
          </a:xfrm>
          <a:prstGeom prst="ellipse">
            <a:avLst/>
          </a:prstGeom>
          <a:solidFill>
            <a:srgbClr val="FC406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2" name="Google Shape;282;p11"/>
          <p:cNvSpPr/>
          <p:nvPr/>
        </p:nvSpPr>
        <p:spPr>
          <a:xfrm>
            <a:off x="10792135" y="5298587"/>
            <a:ext cx="551200" cy="551200"/>
          </a:xfrm>
          <a:prstGeom prst="ellipse">
            <a:avLst/>
          </a:prstGeom>
          <a:solidFill>
            <a:srgbClr val="FC4540">
              <a:alpha val="78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3" name="Google Shape;283;p11"/>
          <p:cNvSpPr/>
          <p:nvPr/>
        </p:nvSpPr>
        <p:spPr>
          <a:xfrm>
            <a:off x="11496065" y="5163513"/>
            <a:ext cx="284000" cy="284000"/>
          </a:xfrm>
          <a:prstGeom prst="ellipse">
            <a:avLst/>
          </a:prstGeom>
          <a:solidFill>
            <a:srgbClr val="FF97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4" name="Google Shape;284;p11"/>
          <p:cNvSpPr/>
          <p:nvPr/>
        </p:nvSpPr>
        <p:spPr>
          <a:xfrm>
            <a:off x="10066696" y="6402211"/>
            <a:ext cx="284000" cy="284000"/>
          </a:xfrm>
          <a:prstGeom prst="ellipse">
            <a:avLst/>
          </a:prstGeom>
          <a:solidFill>
            <a:srgbClr val="FFB6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5" name="Google Shape;285;p11"/>
          <p:cNvSpPr/>
          <p:nvPr/>
        </p:nvSpPr>
        <p:spPr>
          <a:xfrm>
            <a:off x="9767548" y="6232889"/>
            <a:ext cx="125200" cy="125200"/>
          </a:xfrm>
          <a:prstGeom prst="ellipse">
            <a:avLst/>
          </a:prstGeom>
          <a:solidFill>
            <a:srgbClr val="02BDC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6" name="Google Shape;286;p11"/>
          <p:cNvSpPr/>
          <p:nvPr/>
        </p:nvSpPr>
        <p:spPr>
          <a:xfrm>
            <a:off x="344385" y="2102800"/>
            <a:ext cx="125200" cy="125200"/>
          </a:xfrm>
          <a:prstGeom prst="ellipse">
            <a:avLst/>
          </a:prstGeom>
          <a:solidFill>
            <a:srgbClr val="FFB6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7" name="Google Shape;287;p11"/>
          <p:cNvSpPr/>
          <p:nvPr/>
        </p:nvSpPr>
        <p:spPr>
          <a:xfrm>
            <a:off x="11635215" y="4266754"/>
            <a:ext cx="449023" cy="449023"/>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88" name="Google Shape;288;p11"/>
          <p:cNvGrpSpPr/>
          <p:nvPr/>
        </p:nvGrpSpPr>
        <p:grpSpPr>
          <a:xfrm>
            <a:off x="10856501" y="5970098"/>
            <a:ext cx="678468" cy="638281"/>
            <a:chOff x="5972700" y="2330200"/>
            <a:chExt cx="411625" cy="387275"/>
          </a:xfrm>
        </p:grpSpPr>
        <p:sp>
          <p:nvSpPr>
            <p:cNvPr id="289" name="Google Shape;289;p11"/>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11"/>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1" name="Google Shape;291;p11"/>
          <p:cNvGrpSpPr/>
          <p:nvPr/>
        </p:nvGrpSpPr>
        <p:grpSpPr>
          <a:xfrm>
            <a:off x="727495" y="509853"/>
            <a:ext cx="531544" cy="842560"/>
            <a:chOff x="6718575" y="2318625"/>
            <a:chExt cx="256950" cy="407375"/>
          </a:xfrm>
        </p:grpSpPr>
        <p:sp>
          <p:nvSpPr>
            <p:cNvPr id="292" name="Google Shape;292;p11"/>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 name="Google Shape;293;p11"/>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11"/>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11"/>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11"/>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11"/>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 name="Google Shape;298;p11"/>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11"/>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00" name="Google Shape;300;p11"/>
          <p:cNvSpPr txBox="1">
            <a:spLocks noGrp="1"/>
          </p:cNvSpPr>
          <p:nvPr>
            <p:ph type="sldNum" idx="12"/>
          </p:nvPr>
        </p:nvSpPr>
        <p:spPr>
          <a:xfrm>
            <a:off x="10823979" y="557417"/>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3917768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Yellow">
  <p:cSld name="Blank Yellow">
    <p:spTree>
      <p:nvGrpSpPr>
        <p:cNvPr id="1" name="Shape 329"/>
        <p:cNvGrpSpPr/>
        <p:nvPr/>
      </p:nvGrpSpPr>
      <p:grpSpPr>
        <a:xfrm>
          <a:off x="0" y="0"/>
          <a:ext cx="0" cy="0"/>
          <a:chOff x="0" y="0"/>
          <a:chExt cx="0" cy="0"/>
        </a:xfrm>
      </p:grpSpPr>
      <p:sp>
        <p:nvSpPr>
          <p:cNvPr id="330" name="Google Shape;330;p13"/>
          <p:cNvSpPr/>
          <p:nvPr/>
        </p:nvSpPr>
        <p:spPr>
          <a:xfrm>
            <a:off x="542867" y="542767"/>
            <a:ext cx="11106400" cy="57724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1" name="Google Shape;331;p13"/>
          <p:cNvSpPr/>
          <p:nvPr/>
        </p:nvSpPr>
        <p:spPr>
          <a:xfrm>
            <a:off x="-156367" y="1129676"/>
            <a:ext cx="807200" cy="807200"/>
          </a:xfrm>
          <a:prstGeom prst="ellipse">
            <a:avLst/>
          </a:prstGeom>
          <a:solidFill>
            <a:srgbClr val="02BDC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2" name="Google Shape;332;p13"/>
          <p:cNvSpPr/>
          <p:nvPr/>
        </p:nvSpPr>
        <p:spPr>
          <a:xfrm>
            <a:off x="290467" y="228333"/>
            <a:ext cx="1405600" cy="1405600"/>
          </a:xfrm>
          <a:prstGeom prst="ellipse">
            <a:avLst/>
          </a:prstGeom>
          <a:solidFill>
            <a:srgbClr val="FC4540">
              <a:alpha val="78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3" name="Google Shape;333;p13"/>
          <p:cNvSpPr/>
          <p:nvPr/>
        </p:nvSpPr>
        <p:spPr>
          <a:xfrm>
            <a:off x="1542635" y="-183032"/>
            <a:ext cx="531600" cy="531600"/>
          </a:xfrm>
          <a:prstGeom prst="ellipse">
            <a:avLst/>
          </a:prstGeom>
          <a:solidFill>
            <a:srgbClr val="FF97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4" name="Google Shape;334;p13"/>
          <p:cNvSpPr/>
          <p:nvPr/>
        </p:nvSpPr>
        <p:spPr>
          <a:xfrm>
            <a:off x="1862967" y="450019"/>
            <a:ext cx="182400" cy="182400"/>
          </a:xfrm>
          <a:prstGeom prst="ellipse">
            <a:avLst/>
          </a:prstGeom>
          <a:solidFill>
            <a:srgbClr val="02BDC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5" name="Google Shape;335;p13"/>
          <p:cNvSpPr/>
          <p:nvPr/>
        </p:nvSpPr>
        <p:spPr>
          <a:xfrm>
            <a:off x="650837" y="1779313"/>
            <a:ext cx="284000" cy="284000"/>
          </a:xfrm>
          <a:prstGeom prst="ellipse">
            <a:avLst/>
          </a:prstGeom>
          <a:solidFill>
            <a:srgbClr val="FC406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6" name="Google Shape;336;p13"/>
          <p:cNvSpPr/>
          <p:nvPr/>
        </p:nvSpPr>
        <p:spPr>
          <a:xfrm>
            <a:off x="10463933" y="5557439"/>
            <a:ext cx="1463600" cy="1463600"/>
          </a:xfrm>
          <a:prstGeom prst="ellipse">
            <a:avLst/>
          </a:prstGeom>
          <a:solidFill>
            <a:srgbClr val="02BDC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7" name="Google Shape;337;p13"/>
          <p:cNvSpPr/>
          <p:nvPr/>
        </p:nvSpPr>
        <p:spPr>
          <a:xfrm>
            <a:off x="11343325" y="3974861"/>
            <a:ext cx="1032800" cy="1032800"/>
          </a:xfrm>
          <a:prstGeom prst="ellipse">
            <a:avLst/>
          </a:prstGeom>
          <a:solidFill>
            <a:srgbClr val="FC406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8" name="Google Shape;338;p13"/>
          <p:cNvSpPr/>
          <p:nvPr/>
        </p:nvSpPr>
        <p:spPr>
          <a:xfrm>
            <a:off x="10792135" y="5298587"/>
            <a:ext cx="551200" cy="551200"/>
          </a:xfrm>
          <a:prstGeom prst="ellipse">
            <a:avLst/>
          </a:prstGeom>
          <a:solidFill>
            <a:srgbClr val="FC4540">
              <a:alpha val="7885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9" name="Google Shape;339;p13"/>
          <p:cNvSpPr/>
          <p:nvPr/>
        </p:nvSpPr>
        <p:spPr>
          <a:xfrm>
            <a:off x="11496065" y="5163513"/>
            <a:ext cx="284000" cy="284000"/>
          </a:xfrm>
          <a:prstGeom prst="ellipse">
            <a:avLst/>
          </a:prstGeom>
          <a:solidFill>
            <a:srgbClr val="FF97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0" name="Google Shape;340;p13"/>
          <p:cNvSpPr/>
          <p:nvPr/>
        </p:nvSpPr>
        <p:spPr>
          <a:xfrm>
            <a:off x="10066696" y="6402211"/>
            <a:ext cx="284000" cy="284000"/>
          </a:xfrm>
          <a:prstGeom prst="ellipse">
            <a:avLst/>
          </a:prstGeom>
          <a:solidFill>
            <a:srgbClr val="FFB6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1" name="Google Shape;341;p13"/>
          <p:cNvSpPr/>
          <p:nvPr/>
        </p:nvSpPr>
        <p:spPr>
          <a:xfrm>
            <a:off x="9767548" y="6232889"/>
            <a:ext cx="125200" cy="125200"/>
          </a:xfrm>
          <a:prstGeom prst="ellipse">
            <a:avLst/>
          </a:prstGeom>
          <a:solidFill>
            <a:srgbClr val="02BDC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2" name="Google Shape;342;p13"/>
          <p:cNvSpPr/>
          <p:nvPr/>
        </p:nvSpPr>
        <p:spPr>
          <a:xfrm>
            <a:off x="344385" y="2102800"/>
            <a:ext cx="125200" cy="125200"/>
          </a:xfrm>
          <a:prstGeom prst="ellipse">
            <a:avLst/>
          </a:prstGeom>
          <a:solidFill>
            <a:srgbClr val="FFB6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3" name="Google Shape;343;p13"/>
          <p:cNvSpPr/>
          <p:nvPr/>
        </p:nvSpPr>
        <p:spPr>
          <a:xfrm>
            <a:off x="11635215" y="4266754"/>
            <a:ext cx="449023" cy="449023"/>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44" name="Google Shape;344;p13"/>
          <p:cNvGrpSpPr/>
          <p:nvPr/>
        </p:nvGrpSpPr>
        <p:grpSpPr>
          <a:xfrm>
            <a:off x="10856501" y="5970098"/>
            <a:ext cx="678468" cy="638281"/>
            <a:chOff x="5972700" y="2330200"/>
            <a:chExt cx="411625" cy="387275"/>
          </a:xfrm>
        </p:grpSpPr>
        <p:sp>
          <p:nvSpPr>
            <p:cNvPr id="345" name="Google Shape;345;p1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1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7" name="Google Shape;347;p13"/>
          <p:cNvGrpSpPr/>
          <p:nvPr/>
        </p:nvGrpSpPr>
        <p:grpSpPr>
          <a:xfrm>
            <a:off x="727495" y="509853"/>
            <a:ext cx="531544" cy="842560"/>
            <a:chOff x="6718575" y="2318625"/>
            <a:chExt cx="256950" cy="407375"/>
          </a:xfrm>
        </p:grpSpPr>
        <p:sp>
          <p:nvSpPr>
            <p:cNvPr id="348" name="Google Shape;348;p1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1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1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1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1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 name="Google Shape;353;p1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1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 name="Google Shape;355;p1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56" name="Google Shape;356;p13"/>
          <p:cNvSpPr txBox="1">
            <a:spLocks noGrp="1"/>
          </p:cNvSpPr>
          <p:nvPr>
            <p:ph type="sldNum" idx="12"/>
          </p:nvPr>
        </p:nvSpPr>
        <p:spPr>
          <a:xfrm>
            <a:off x="10823979" y="557417"/>
            <a:ext cx="731600" cy="5248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86631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52A788-D2D1-41C9-8E73-443717999349}" type="datetimeFigureOut">
              <a:rPr lang="en-US" smtClean="0"/>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20632D-D432-4381-ADD6-DF0955ADD444}" type="slidenum">
              <a:rPr lang="en-US" smtClean="0"/>
              <a:t>‹#›</a:t>
            </a:fld>
            <a:endParaRPr lang="en-US"/>
          </a:p>
        </p:txBody>
      </p:sp>
    </p:spTree>
    <p:extLst>
      <p:ext uri="{BB962C8B-B14F-4D97-AF65-F5344CB8AC3E}">
        <p14:creationId xmlns:p14="http://schemas.microsoft.com/office/powerpoint/2010/main" val="1803839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52A788-D2D1-41C9-8E73-443717999349}" type="datetimeFigureOut">
              <a:rPr lang="en-US" smtClean="0"/>
              <a:t>7/2/2021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20632D-D432-4381-ADD6-DF0955ADD444}" type="slidenum">
              <a:rPr lang="en-US" smtClean="0"/>
              <a:t>‹#›</a:t>
            </a:fld>
            <a:endParaRPr lang="en-US"/>
          </a:p>
        </p:txBody>
      </p:sp>
    </p:spTree>
    <p:extLst>
      <p:ext uri="{BB962C8B-B14F-4D97-AF65-F5344CB8AC3E}">
        <p14:creationId xmlns:p14="http://schemas.microsoft.com/office/powerpoint/2010/main" val="2818541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752A788-D2D1-41C9-8E73-443717999349}" type="datetimeFigureOut">
              <a:rPr lang="en-US" smtClean="0"/>
              <a:t>7/2/2021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20632D-D432-4381-ADD6-DF0955ADD444}" type="slidenum">
              <a:rPr lang="en-US" smtClean="0"/>
              <a:t>‹#›</a:t>
            </a:fld>
            <a:endParaRPr lang="en-US"/>
          </a:p>
        </p:txBody>
      </p:sp>
    </p:spTree>
    <p:extLst>
      <p:ext uri="{BB962C8B-B14F-4D97-AF65-F5344CB8AC3E}">
        <p14:creationId xmlns:p14="http://schemas.microsoft.com/office/powerpoint/2010/main" val="2852423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52A788-D2D1-41C9-8E73-443717999349}" type="datetimeFigureOut">
              <a:rPr lang="en-US" smtClean="0"/>
              <a:t>7/2/2021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20632D-D432-4381-ADD6-DF0955ADD444}" type="slidenum">
              <a:rPr lang="en-US" smtClean="0"/>
              <a:t>‹#›</a:t>
            </a:fld>
            <a:endParaRPr lang="en-US"/>
          </a:p>
        </p:txBody>
      </p:sp>
    </p:spTree>
    <p:extLst>
      <p:ext uri="{BB962C8B-B14F-4D97-AF65-F5344CB8AC3E}">
        <p14:creationId xmlns:p14="http://schemas.microsoft.com/office/powerpoint/2010/main" val="2254314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52A788-D2D1-41C9-8E73-443717999349}" type="datetimeFigureOut">
              <a:rPr lang="en-US" smtClean="0"/>
              <a:t>7/2/2021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20632D-D432-4381-ADD6-DF0955ADD444}" type="slidenum">
              <a:rPr lang="en-US" smtClean="0"/>
              <a:t>‹#›</a:t>
            </a:fld>
            <a:endParaRPr lang="en-US"/>
          </a:p>
        </p:txBody>
      </p:sp>
    </p:spTree>
    <p:extLst>
      <p:ext uri="{BB962C8B-B14F-4D97-AF65-F5344CB8AC3E}">
        <p14:creationId xmlns:p14="http://schemas.microsoft.com/office/powerpoint/2010/main" val="799288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752A788-D2D1-41C9-8E73-443717999349}" type="datetimeFigureOut">
              <a:rPr lang="en-US" smtClean="0"/>
              <a:t>7/2/2021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20632D-D432-4381-ADD6-DF0955ADD444}" type="slidenum">
              <a:rPr lang="en-US" smtClean="0"/>
              <a:t>‹#›</a:t>
            </a:fld>
            <a:endParaRPr lang="en-US"/>
          </a:p>
        </p:txBody>
      </p:sp>
    </p:spTree>
    <p:extLst>
      <p:ext uri="{BB962C8B-B14F-4D97-AF65-F5344CB8AC3E}">
        <p14:creationId xmlns:p14="http://schemas.microsoft.com/office/powerpoint/2010/main" val="2612965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752A788-D2D1-41C9-8E73-443717999349}" type="datetimeFigureOut">
              <a:rPr lang="en-US" smtClean="0"/>
              <a:t>7/2/2021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20632D-D432-4381-ADD6-DF0955ADD444}" type="slidenum">
              <a:rPr lang="en-US" smtClean="0"/>
              <a:t>‹#›</a:t>
            </a:fld>
            <a:endParaRPr lang="en-US"/>
          </a:p>
        </p:txBody>
      </p:sp>
    </p:spTree>
    <p:extLst>
      <p:ext uri="{BB962C8B-B14F-4D97-AF65-F5344CB8AC3E}">
        <p14:creationId xmlns:p14="http://schemas.microsoft.com/office/powerpoint/2010/main" val="1456064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52A788-D2D1-41C9-8E73-443717999349}" type="datetimeFigureOut">
              <a:rPr lang="en-US" smtClean="0"/>
              <a:t>7/2/2021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20632D-D432-4381-ADD6-DF0955ADD444}" type="slidenum">
              <a:rPr lang="en-US" smtClean="0"/>
              <a:t>‹#›</a:t>
            </a:fld>
            <a:endParaRPr lang="en-US"/>
          </a:p>
        </p:txBody>
      </p:sp>
    </p:spTree>
    <p:extLst>
      <p:ext uri="{BB962C8B-B14F-4D97-AF65-F5344CB8AC3E}">
        <p14:creationId xmlns:p14="http://schemas.microsoft.com/office/powerpoint/2010/main" val="2517036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hyperlink" Target="https://spring.io/projects/spring-security" TargetMode="External"/><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5"/>
          <p:cNvSpPr txBox="1">
            <a:spLocks noGrp="1"/>
          </p:cNvSpPr>
          <p:nvPr>
            <p:ph type="ctrTitle"/>
          </p:nvPr>
        </p:nvSpPr>
        <p:spPr>
          <a:xfrm>
            <a:off x="3676333" y="1281800"/>
            <a:ext cx="4839200" cy="4294400"/>
          </a:xfrm>
          <a:prstGeom prst="rect">
            <a:avLst/>
          </a:prstGeom>
        </p:spPr>
        <p:txBody>
          <a:bodyPr spcFirstLastPara="1" vert="horz" wrap="square" lIns="121900" tIns="121900" rIns="121900" bIns="121900" rtlCol="0" anchor="ctr" anchorCtr="0">
            <a:noAutofit/>
          </a:bodyPr>
          <a:lstStyle/>
          <a:p>
            <a:r>
              <a:rPr lang="en" sz="54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Bảo mật </a:t>
            </a:r>
            <a:br>
              <a:rPr lang="en" sz="54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 sz="54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ứng dụng </a:t>
            </a:r>
            <a:br>
              <a:rPr lang="en" sz="54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 sz="54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web</a:t>
            </a:r>
            <a:endParaRPr sz="5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07127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6" name="Google Shape;476;p25"/>
          <p:cNvSpPr txBox="1">
            <a:spLocks noGrp="1"/>
          </p:cNvSpPr>
          <p:nvPr>
            <p:ph type="sldNum" idx="12"/>
          </p:nvPr>
        </p:nvSpPr>
        <p:spPr>
          <a:xfrm>
            <a:off x="10823979" y="557417"/>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10</a:t>
            </a:fld>
            <a:endParaRPr/>
          </a:p>
        </p:txBody>
      </p:sp>
      <p:pic>
        <p:nvPicPr>
          <p:cNvPr id="2" name="Picture 1"/>
          <p:cNvPicPr>
            <a:picLocks noChangeAspect="1"/>
          </p:cNvPicPr>
          <p:nvPr/>
        </p:nvPicPr>
        <p:blipFill>
          <a:blip r:embed="rId3"/>
          <a:stretch>
            <a:fillRect/>
          </a:stretch>
        </p:blipFill>
        <p:spPr>
          <a:xfrm>
            <a:off x="1502500" y="191902"/>
            <a:ext cx="9848850" cy="994818"/>
          </a:xfrm>
          <a:prstGeom prst="rect">
            <a:avLst/>
          </a:prstGeom>
          <a:solidFill>
            <a:schemeClr val="accent1">
              <a:lumMod val="75000"/>
            </a:schemeClr>
          </a:solidFill>
        </p:spPr>
      </p:pic>
      <p:pic>
        <p:nvPicPr>
          <p:cNvPr id="3" name="Picture 2"/>
          <p:cNvPicPr>
            <a:picLocks noChangeAspect="1"/>
          </p:cNvPicPr>
          <p:nvPr/>
        </p:nvPicPr>
        <p:blipFill>
          <a:blip r:embed="rId4"/>
          <a:stretch>
            <a:fillRect/>
          </a:stretch>
        </p:blipFill>
        <p:spPr>
          <a:xfrm>
            <a:off x="1502500" y="1329636"/>
            <a:ext cx="9848850" cy="1123405"/>
          </a:xfrm>
          <a:prstGeom prst="rect">
            <a:avLst/>
          </a:prstGeom>
        </p:spPr>
      </p:pic>
      <p:pic>
        <p:nvPicPr>
          <p:cNvPr id="4" name="Picture 3"/>
          <p:cNvPicPr>
            <a:picLocks noChangeAspect="1"/>
          </p:cNvPicPr>
          <p:nvPr/>
        </p:nvPicPr>
        <p:blipFill>
          <a:blip r:embed="rId5"/>
          <a:stretch>
            <a:fillRect/>
          </a:stretch>
        </p:blipFill>
        <p:spPr>
          <a:xfrm>
            <a:off x="1502500" y="2690173"/>
            <a:ext cx="9848850" cy="1203144"/>
          </a:xfrm>
          <a:prstGeom prst="rect">
            <a:avLst/>
          </a:prstGeom>
        </p:spPr>
      </p:pic>
      <p:pic>
        <p:nvPicPr>
          <p:cNvPr id="5" name="Picture 4"/>
          <p:cNvPicPr>
            <a:picLocks noChangeAspect="1"/>
          </p:cNvPicPr>
          <p:nvPr/>
        </p:nvPicPr>
        <p:blipFill>
          <a:blip r:embed="rId6"/>
          <a:stretch>
            <a:fillRect/>
          </a:stretch>
        </p:blipFill>
        <p:spPr>
          <a:xfrm>
            <a:off x="1502500" y="4151071"/>
            <a:ext cx="9321479" cy="2362321"/>
          </a:xfrm>
          <a:prstGeom prst="rect">
            <a:avLst/>
          </a:prstGeom>
        </p:spPr>
      </p:pic>
    </p:spTree>
    <p:extLst>
      <p:ext uri="{BB962C8B-B14F-4D97-AF65-F5344CB8AC3E}">
        <p14:creationId xmlns:p14="http://schemas.microsoft.com/office/powerpoint/2010/main" val="259572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24"/>
          <p:cNvSpPr txBox="1">
            <a:spLocks noGrp="1"/>
          </p:cNvSpPr>
          <p:nvPr>
            <p:ph type="title"/>
          </p:nvPr>
        </p:nvSpPr>
        <p:spPr>
          <a:xfrm>
            <a:off x="383235" y="1516875"/>
            <a:ext cx="2276838" cy="1802674"/>
          </a:xfrm>
          <a:prstGeom prst="rect">
            <a:avLst/>
          </a:prstGeom>
        </p:spPr>
        <p:txBody>
          <a:bodyPr spcFirstLastPara="1" vert="horz" wrap="square" lIns="121900" tIns="121900" rIns="121900" bIns="121900" rtlCol="0" anchor="ctr" anchorCtr="0">
            <a:noAutofit/>
          </a:bodyPr>
          <a:lstStyle/>
          <a:p>
            <a:r>
              <a:rPr lang="en-US" b="1" dirty="0" smtClean="0">
                <a:latin typeface="Times New Roman" panose="02020603050405020304" pitchFamily="18" charset="0"/>
                <a:cs typeface="Times New Roman" panose="02020603050405020304" pitchFamily="18" charset="0"/>
              </a:rPr>
              <a:t>Cookies</a:t>
            </a:r>
            <a:endParaRPr lang="en-US" b="1" dirty="0">
              <a:latin typeface="Times New Roman" panose="02020603050405020304" pitchFamily="18" charset="0"/>
              <a:cs typeface="Times New Roman" panose="02020603050405020304" pitchFamily="18" charset="0"/>
            </a:endParaRPr>
          </a:p>
        </p:txBody>
      </p:sp>
      <p:sp>
        <p:nvSpPr>
          <p:cNvPr id="470" name="Google Shape;470;p24"/>
          <p:cNvSpPr txBox="1">
            <a:spLocks noGrp="1"/>
          </p:cNvSpPr>
          <p:nvPr>
            <p:ph type="sldNum" idx="12"/>
          </p:nvPr>
        </p:nvSpPr>
        <p:spPr>
          <a:xfrm>
            <a:off x="10823979" y="557417"/>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11</a:t>
            </a:fld>
            <a:endParaRPr/>
          </a:p>
        </p:txBody>
      </p:sp>
      <p:sp>
        <p:nvSpPr>
          <p:cNvPr id="2" name="Rectangle 1"/>
          <p:cNvSpPr/>
          <p:nvPr/>
        </p:nvSpPr>
        <p:spPr>
          <a:xfrm>
            <a:off x="3378926" y="1176450"/>
            <a:ext cx="8176653" cy="48498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Ø"/>
            </a:pPr>
            <a:r>
              <a:rPr lang="vi-VN" sz="2400" dirty="0" smtClean="0">
                <a:solidFill>
                  <a:schemeClr val="tx1"/>
                </a:solidFill>
                <a:latin typeface="Times New Roman" panose="02020603050405020304" pitchFamily="18" charset="0"/>
                <a:cs typeface="Times New Roman" panose="02020603050405020304" pitchFamily="18" charset="0"/>
              </a:rPr>
              <a:t>Để</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sử</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dụng</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cookie</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cho</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mục</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đích</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xác</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thực,</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có</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một</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vài</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nguyên</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tắc</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chính</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cần </a:t>
            </a:r>
            <a:r>
              <a:rPr lang="vi-VN" sz="2400" dirty="0">
                <a:solidFill>
                  <a:schemeClr val="tx1"/>
                </a:solidFill>
                <a:latin typeface="Times New Roman" panose="02020603050405020304" pitchFamily="18" charset="0"/>
                <a:cs typeface="Times New Roman" panose="02020603050405020304" pitchFamily="18" charset="0"/>
              </a:rPr>
              <a:t>tuân theo:</a:t>
            </a:r>
            <a:br>
              <a:rPr lang="vi-VN" sz="2400" dirty="0">
                <a:solidFill>
                  <a:schemeClr val="tx1"/>
                </a:solidFill>
                <a:latin typeface="Times New Roman" panose="02020603050405020304" pitchFamily="18" charset="0"/>
                <a:cs typeface="Times New Roman" panose="02020603050405020304" pitchFamily="18" charset="0"/>
              </a:rPr>
            </a:br>
            <a:r>
              <a:rPr lang="vi-VN" sz="2400" dirty="0">
                <a:solidFill>
                  <a:schemeClr val="tx1"/>
                </a:solidFill>
                <a:latin typeface="Times New Roman" panose="02020603050405020304" pitchFamily="18" charset="0"/>
                <a:cs typeface="Times New Roman" panose="02020603050405020304" pitchFamily="18" charset="0"/>
              </a:rPr>
              <a:t>• Luôn sử dụng HttpOnlycookies</a:t>
            </a:r>
            <a:br>
              <a:rPr lang="vi-VN" sz="2400" dirty="0">
                <a:solidFill>
                  <a:schemeClr val="tx1"/>
                </a:solidFill>
                <a:latin typeface="Times New Roman" panose="02020603050405020304" pitchFamily="18" charset="0"/>
                <a:cs typeface="Times New Roman" panose="02020603050405020304" pitchFamily="18" charset="0"/>
              </a:rPr>
            </a:b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Để</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giảm</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thiểu</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khả</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năng</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tấn</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công</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XSS</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luôn</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sử</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dụng</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cờ</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Http</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Only</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khi</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thiết</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lập</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cookie.</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Bằng</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cách</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này</a:t>
            </a:r>
            <a:r>
              <a:rPr lang="vi-VN" sz="2400" dirty="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họ</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sẽ</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không</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hiển</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thị</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trong</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document.cookies</a:t>
            </a:r>
            <a:r>
              <a:rPr lang="vi-VN" sz="2400" dirty="0">
                <a:solidFill>
                  <a:schemeClr val="tx1"/>
                </a:solidFill>
                <a:latin typeface="Times New Roman" panose="02020603050405020304" pitchFamily="18" charset="0"/>
                <a:cs typeface="Times New Roman" panose="02020603050405020304" pitchFamily="18" charset="0"/>
              </a:rPr>
              <a:t>.</a:t>
            </a:r>
            <a:br>
              <a:rPr lang="vi-VN" sz="2400" dirty="0">
                <a:solidFill>
                  <a:schemeClr val="tx1"/>
                </a:solidFill>
                <a:latin typeface="Times New Roman" panose="02020603050405020304" pitchFamily="18" charset="0"/>
                <a:cs typeface="Times New Roman" panose="02020603050405020304" pitchFamily="18" charset="0"/>
              </a:rPr>
            </a:br>
            <a:r>
              <a:rPr lang="vi-VN" sz="2400" dirty="0">
                <a:solidFill>
                  <a:schemeClr val="tx1"/>
                </a:solidFill>
                <a:latin typeface="Times New Roman" panose="02020603050405020304" pitchFamily="18" charset="0"/>
                <a:cs typeface="Times New Roman" panose="02020603050405020304" pitchFamily="18" charset="0"/>
              </a:rPr>
              <a:t>• Luôn sử dụng cookie đã ký</a:t>
            </a:r>
            <a:br>
              <a:rPr lang="vi-VN" sz="2400" dirty="0">
                <a:solidFill>
                  <a:schemeClr val="tx1"/>
                </a:solidFill>
                <a:latin typeface="Times New Roman" panose="02020603050405020304" pitchFamily="18" charset="0"/>
                <a:cs typeface="Times New Roman" panose="02020603050405020304" pitchFamily="18" charset="0"/>
              </a:rPr>
            </a:b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 Với</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cookie</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đã</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ký</a:t>
            </a:r>
            <a:r>
              <a:rPr lang="vi-VN" sz="2400" dirty="0">
                <a:solidFill>
                  <a:schemeClr val="tx1"/>
                </a:solidFill>
                <a:latin typeface="Times New Roman" panose="02020603050405020304" pitchFamily="18" charset="0"/>
                <a:cs typeface="Times New Roman" panose="02020603050405020304" pitchFamily="18" charset="0"/>
              </a:rPr>
              <a:t>, máychủ </a:t>
            </a:r>
            <a:r>
              <a:rPr lang="vi-VN" sz="2400" dirty="0" smtClean="0">
                <a:solidFill>
                  <a:schemeClr val="tx1"/>
                </a:solidFill>
                <a:latin typeface="Times New Roman" panose="02020603050405020304" pitchFamily="18" charset="0"/>
                <a:cs typeface="Times New Roman" panose="02020603050405020304" pitchFamily="18" charset="0"/>
              </a:rPr>
              <a:t>có</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thể</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biết</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cookie</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có</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được </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khách</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hàng sửa</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đổi hay</a:t>
            </a:r>
            <a:r>
              <a:rPr lang="en-US" sz="2400" dirty="0" smtClean="0">
                <a:solidFill>
                  <a:schemeClr val="tx1"/>
                </a:solidFill>
                <a:latin typeface="Times New Roman" panose="02020603050405020304" pitchFamily="18" charset="0"/>
                <a:cs typeface="Times New Roman" panose="02020603050405020304" pitchFamily="18" charset="0"/>
              </a:rPr>
              <a:t> </a:t>
            </a:r>
            <a:r>
              <a:rPr lang="vi-VN" sz="2400" dirty="0" smtClean="0">
                <a:solidFill>
                  <a:schemeClr val="tx1"/>
                </a:solidFill>
                <a:latin typeface="Times New Roman" panose="02020603050405020304" pitchFamily="18" charset="0"/>
                <a:cs typeface="Times New Roman" panose="02020603050405020304" pitchFamily="18" charset="0"/>
              </a:rPr>
              <a:t>không</a:t>
            </a:r>
            <a:r>
              <a:rPr lang="vi-VN" sz="2400" dirty="0">
                <a:solidFill>
                  <a:schemeClr val="tx1"/>
                </a:solidFill>
                <a:latin typeface="Times New Roman" panose="02020603050405020304" pitchFamily="18" charset="0"/>
                <a:cs typeface="Times New Roman" panose="02020603050405020304" pitchFamily="18" charset="0"/>
              </a:rPr>
              <a:t>.</a:t>
            </a:r>
            <a:r>
              <a:rPr lang="vi-VN" sz="2400" dirty="0" smtClean="0">
                <a:solidFill>
                  <a:schemeClr val="tx1"/>
                </a:solidFill>
                <a:latin typeface="Times New Roman" panose="02020603050405020304" pitchFamily="18" charset="0"/>
                <a:cs typeface="Times New Roman" panose="02020603050405020304" pitchFamily="18" charset="0"/>
              </a:rPr>
              <a:t> </a:t>
            </a:r>
            <a:br>
              <a:rPr lang="vi-VN" sz="2400" dirty="0" smtClean="0">
                <a:solidFill>
                  <a:schemeClr val="tx1"/>
                </a:solidFill>
                <a:latin typeface="Times New Roman" panose="02020603050405020304" pitchFamily="18" charset="0"/>
                <a:cs typeface="Times New Roman" panose="02020603050405020304" pitchFamily="18" charset="0"/>
              </a:rPr>
            </a:b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3246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67"/>
                                        </p:tgtEl>
                                        <p:attrNameLst>
                                          <p:attrName>style.visibility</p:attrName>
                                        </p:attrNameLst>
                                      </p:cBhvr>
                                      <p:to>
                                        <p:strVal val="visible"/>
                                      </p:to>
                                    </p:set>
                                    <p:animEffect transition="in" filter="barn(inVertical)">
                                      <p:cBhvr>
                                        <p:cTn id="7" dur="500"/>
                                        <p:tgtEl>
                                          <p:spTgt spid="46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482" y="1377867"/>
            <a:ext cx="2118838" cy="2108483"/>
          </a:xfrm>
        </p:spPr>
        <p:txBody>
          <a:bodyPr/>
          <a:lstStyle/>
          <a:p>
            <a:pPr algn="ctr"/>
            <a:r>
              <a:rPr lang="en-US" dirty="0" smtClean="0">
                <a:latin typeface="Times New Roman" panose="02020603050405020304" pitchFamily="18" charset="0"/>
                <a:cs typeface="Times New Roman" panose="02020603050405020304" pitchFamily="18" charset="0"/>
              </a:rPr>
              <a:t>Tokens</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021875" y="829227"/>
            <a:ext cx="9170125" cy="5188396"/>
          </a:xfrm>
        </p:spPr>
        <p:txBody>
          <a:bodyPr/>
          <a:lstStyle/>
          <a:p>
            <a:pPr marL="135464" indent="0">
              <a:lnSpc>
                <a:spcPct val="100000"/>
              </a:lnSpc>
              <a:buNone/>
            </a:pPr>
            <a:r>
              <a:rPr lang="vi-VN" sz="2400" dirty="0" smtClean="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JWT </a:t>
            </a:r>
            <a:r>
              <a:rPr lang="vi-VN" sz="2400" dirty="0">
                <a:latin typeface="Times New Roman" panose="02020603050405020304" pitchFamily="18" charset="0"/>
                <a:cs typeface="Times New Roman" panose="02020603050405020304" pitchFamily="18" charset="0"/>
              </a:rPr>
              <a:t>(JSON Web Token) là 1 </a:t>
            </a:r>
            <a:r>
              <a:rPr lang="vi-VN" sz="2400" dirty="0" smtClean="0">
                <a:latin typeface="Times New Roman" panose="02020603050405020304" pitchFamily="18" charset="0"/>
                <a:cs typeface="Times New Roman" panose="02020603050405020304" pitchFamily="18" charset="0"/>
              </a:rPr>
              <a:t>tiêu</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chuẩn </a:t>
            </a:r>
            <a:r>
              <a:rPr lang="vi-VN" sz="2400" dirty="0">
                <a:latin typeface="Times New Roman" panose="02020603050405020304" pitchFamily="18" charset="0"/>
                <a:cs typeface="Times New Roman" panose="02020603050405020304" pitchFamily="18" charset="0"/>
              </a:rPr>
              <a:t>mở (RFC 7519) định </a:t>
            </a:r>
            <a:r>
              <a:rPr lang="vi-VN" sz="2400" dirty="0" smtClean="0">
                <a:latin typeface="Times New Roman" panose="02020603050405020304" pitchFamily="18" charset="0"/>
                <a:cs typeface="Times New Roman" panose="02020603050405020304" pitchFamily="18" charset="0"/>
              </a:rPr>
              <a:t>nghĩa</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cách </a:t>
            </a:r>
            <a:r>
              <a:rPr lang="vi-VN" sz="2400" dirty="0">
                <a:latin typeface="Times New Roman" panose="02020603050405020304" pitchFamily="18" charset="0"/>
                <a:cs typeface="Times New Roman" panose="02020603050405020304" pitchFamily="18" charset="0"/>
              </a:rPr>
              <a:t>thức truyền tin an toàn giữa các thành viên bằng 1 đối </a:t>
            </a:r>
            <a:r>
              <a:rPr lang="vi-VN" sz="2400" dirty="0" smtClean="0">
                <a:latin typeface="Times New Roman" panose="02020603050405020304" pitchFamily="18" charset="0"/>
                <a:cs typeface="Times New Roman" panose="02020603050405020304" pitchFamily="18" charset="0"/>
              </a:rPr>
              <a:t>tượn</a:t>
            </a:r>
            <a:r>
              <a:rPr lang="en-US" sz="2400" dirty="0" smtClean="0">
                <a:latin typeface="Times New Roman" panose="02020603050405020304" pitchFamily="18" charset="0"/>
                <a:cs typeface="Times New Roman" panose="02020603050405020304" pitchFamily="18" charset="0"/>
              </a:rPr>
              <a:t>g </a:t>
            </a:r>
            <a:r>
              <a:rPr lang="vi-VN" sz="2400" dirty="0" smtClean="0">
                <a:latin typeface="Times New Roman" panose="02020603050405020304" pitchFamily="18" charset="0"/>
                <a:cs typeface="Times New Roman" panose="02020603050405020304" pitchFamily="18" charset="0"/>
              </a:rPr>
              <a:t>JSON</a:t>
            </a:r>
            <a:r>
              <a:rPr lang="vi-VN" sz="2400" dirty="0">
                <a:latin typeface="Times New Roman" panose="02020603050405020304" pitchFamily="18" charset="0"/>
                <a:cs typeface="Times New Roman" panose="02020603050405020304" pitchFamily="18" charset="0"/>
              </a:rPr>
              <a:t>. Thông tin này có thể được xác thực và đánh dấu tin cậy </a:t>
            </a:r>
            <a:r>
              <a:rPr lang="vi-VN" sz="2400" dirty="0" smtClean="0">
                <a:latin typeface="Times New Roman" panose="02020603050405020304" pitchFamily="18" charset="0"/>
                <a:cs typeface="Times New Roman" panose="02020603050405020304" pitchFamily="18" charset="0"/>
              </a:rPr>
              <a:t>nhờ</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vào </a:t>
            </a:r>
            <a:r>
              <a:rPr lang="vi-VN" sz="2400" dirty="0">
                <a:latin typeface="Times New Roman" panose="02020603050405020304" pitchFamily="18" charset="0"/>
                <a:cs typeface="Times New Roman" panose="02020603050405020304" pitchFamily="18" charset="0"/>
              </a:rPr>
              <a:t>"chữ ký" của nó. Phần chữ ký của JWT sẽ được mã </a:t>
            </a:r>
            <a:r>
              <a:rPr lang="vi-VN" sz="2400" dirty="0" smtClean="0">
                <a:latin typeface="Times New Roman" panose="02020603050405020304" pitchFamily="18" charset="0"/>
                <a:cs typeface="Times New Roman" panose="02020603050405020304" pitchFamily="18" charset="0"/>
              </a:rPr>
              <a:t>hóa</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lại </a:t>
            </a:r>
            <a:r>
              <a:rPr lang="vi-VN" sz="2400" dirty="0">
                <a:latin typeface="Times New Roman" panose="02020603050405020304" pitchFamily="18" charset="0"/>
                <a:cs typeface="Times New Roman" panose="02020603050405020304" pitchFamily="18" charset="0"/>
              </a:rPr>
              <a:t>bằng </a:t>
            </a:r>
            <a:r>
              <a:rPr lang="vi-VN" sz="2400" b="1" dirty="0">
                <a:latin typeface="Times New Roman" panose="02020603050405020304" pitchFamily="18" charset="0"/>
                <a:cs typeface="Times New Roman" panose="02020603050405020304" pitchFamily="18" charset="0"/>
              </a:rPr>
              <a:t>HMAC </a:t>
            </a:r>
            <a:r>
              <a:rPr lang="vi-VN" sz="2400" dirty="0">
                <a:latin typeface="Times New Roman" panose="02020603050405020304" pitchFamily="18" charset="0"/>
                <a:cs typeface="Times New Roman" panose="02020603050405020304" pitchFamily="18" charset="0"/>
              </a:rPr>
              <a:t>hoặc </a:t>
            </a:r>
            <a:r>
              <a:rPr lang="vi-VN" sz="2400" b="1" dirty="0">
                <a:latin typeface="Times New Roman" panose="02020603050405020304" pitchFamily="18" charset="0"/>
                <a:cs typeface="Times New Roman" panose="02020603050405020304" pitchFamily="18" charset="0"/>
              </a:rPr>
              <a:t>RSA</a:t>
            </a:r>
            <a:r>
              <a:rPr lang="vi-VN" sz="2400" dirty="0">
                <a:latin typeface="Times New Roman" panose="02020603050405020304" pitchFamily="18" charset="0"/>
                <a:cs typeface="Times New Roman" panose="02020603050405020304" pitchFamily="18" charset="0"/>
              </a:rPr>
              <a:t>.</a:t>
            </a:r>
            <a:br>
              <a:rPr lang="vi-VN" sz="2400" dirty="0">
                <a:latin typeface="Times New Roman" panose="02020603050405020304" pitchFamily="18" charset="0"/>
                <a:cs typeface="Times New Roman" panose="02020603050405020304" pitchFamily="18" charset="0"/>
              </a:rPr>
            </a:br>
            <a:r>
              <a:rPr lang="vi-VN" sz="2400" dirty="0" smtClean="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JWT </a:t>
            </a:r>
            <a:r>
              <a:rPr lang="vi-VN" sz="2400" dirty="0">
                <a:latin typeface="Times New Roman" panose="02020603050405020304" pitchFamily="18" charset="0"/>
                <a:cs typeface="Times New Roman" panose="02020603050405020304" pitchFamily="18" charset="0"/>
              </a:rPr>
              <a:t>bao gồm ba phần:</a:t>
            </a:r>
            <a:br>
              <a:rPr lang="vi-VN"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 Tiêu đề, chứa loạimã thông báovà thuật toánbăm</a:t>
            </a:r>
            <a:br>
              <a:rPr lang="vi-VN"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 Tảitrọng, chứa các xácnhận quyền sởhữu</a:t>
            </a:r>
            <a:br>
              <a:rPr lang="vi-VN"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 Chữ ký,</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thể được</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tính</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như</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sau</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nếu</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bạn</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chọn </a:t>
            </a:r>
            <a:r>
              <a:rPr lang="vi-VN" sz="2000" dirty="0" smtClean="0">
                <a:latin typeface="Times New Roman" panose="02020603050405020304" pitchFamily="18" charset="0"/>
                <a:cs typeface="Times New Roman" panose="02020603050405020304" pitchFamily="18" charset="0"/>
              </a:rPr>
              <a:t>HMACSHA256:</a:t>
            </a:r>
            <a:endParaRPr lang="en-US" sz="2000" dirty="0" smtClean="0">
              <a:latin typeface="Times New Roman" panose="02020603050405020304" pitchFamily="18" charset="0"/>
              <a:cs typeface="Times New Roman" panose="02020603050405020304" pitchFamily="18" charset="0"/>
            </a:endParaRPr>
          </a:p>
          <a:p>
            <a:pPr marL="745049" lvl="1" indent="0">
              <a:lnSpc>
                <a:spcPct val="100000"/>
              </a:lnSpc>
              <a:buNone/>
            </a:pPr>
            <a:r>
              <a:rPr lang="en-US" sz="1200" dirty="0" smtClean="0">
                <a:latin typeface="Times New Roman" panose="02020603050405020304" pitchFamily="18" charset="0"/>
                <a:cs typeface="Times New Roman" panose="02020603050405020304" pitchFamily="18" charset="0"/>
              </a:rPr>
              <a:t>	</a:t>
            </a:r>
            <a:r>
              <a:rPr lang="vi-VN" sz="1800" dirty="0" smtClean="0">
                <a:latin typeface="Times New Roman" panose="02020603050405020304" pitchFamily="18" charset="0"/>
                <a:cs typeface="Times New Roman" panose="02020603050405020304" pitchFamily="18" charset="0"/>
              </a:rPr>
              <a:t>HMACSHA256(base64UrlEncode(header)+</a:t>
            </a:r>
            <a:r>
              <a:rPr lang="vi-VN" sz="1800" b="1" dirty="0" smtClean="0">
                <a:latin typeface="Times New Roman" panose="02020603050405020304" pitchFamily="18" charset="0"/>
                <a:cs typeface="Times New Roman" panose="02020603050405020304" pitchFamily="18" charset="0"/>
              </a:rPr>
              <a:t>"."</a:t>
            </a:r>
            <a:r>
              <a:rPr lang="vi-VN" sz="1800" dirty="0" smtClean="0">
                <a:latin typeface="Times New Roman" panose="02020603050405020304" pitchFamily="18" charset="0"/>
                <a:cs typeface="Times New Roman" panose="02020603050405020304" pitchFamily="18" charset="0"/>
              </a:rPr>
              <a:t>+</a:t>
            </a:r>
            <a:r>
              <a:rPr lang="vi-VN" sz="1800" dirty="0">
                <a:latin typeface="Times New Roman" panose="02020603050405020304" pitchFamily="18" charset="0"/>
                <a:cs typeface="Times New Roman" panose="02020603050405020304" pitchFamily="18" charset="0"/>
              </a:rPr>
              <a:t>base64UrlEncode(payload), secret</a:t>
            </a:r>
            <a:r>
              <a:rPr lang="vi-VN" sz="1800"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135464" indent="0">
              <a:lnSpc>
                <a:spcPct val="100000"/>
              </a:lnSpc>
              <a:buNone/>
            </a:pPr>
            <a:r>
              <a:rPr lang="vi-VN" sz="2400" dirty="0" smtClean="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Nhược </a:t>
            </a:r>
            <a:r>
              <a:rPr lang="vi-VN" sz="2400" dirty="0">
                <a:latin typeface="Times New Roman" panose="02020603050405020304" pitchFamily="18" charset="0"/>
                <a:cs typeface="Times New Roman" panose="02020603050405020304" pitchFamily="18" charset="0"/>
              </a:rPr>
              <a:t>điểm</a:t>
            </a:r>
            <a:br>
              <a:rPr lang="vi-VN"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 Cần</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phải</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nỗ lực</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nhiều hơn</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để</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giảm</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thiểu</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cuộc</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tấn</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công </a:t>
            </a:r>
            <a:r>
              <a:rPr lang="vi-VN" sz="2400" dirty="0">
                <a:latin typeface="Times New Roman" panose="02020603050405020304" pitchFamily="18" charset="0"/>
                <a:cs typeface="Times New Roman" panose="02020603050405020304" pitchFamily="18" charset="0"/>
              </a:rPr>
              <a:t>XSS </a:t>
            </a:r>
            <a:br>
              <a:rPr lang="vi-VN"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59326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714" y="1377867"/>
            <a:ext cx="2856411" cy="2241486"/>
          </a:xfrm>
        </p:spPr>
        <p:txBody>
          <a:bodyPr/>
          <a:lstStyle/>
          <a:p>
            <a:r>
              <a:rPr lang="en-US" b="1" dirty="0">
                <a:latin typeface="Times New Roman" panose="02020603050405020304" pitchFamily="18" charset="0"/>
                <a:cs typeface="Times New Roman" panose="02020603050405020304" pitchFamily="18" charset="0"/>
              </a:rPr>
              <a:t>Signatures</a:t>
            </a:r>
            <a:r>
              <a:rPr lang="en-US" dirty="0">
                <a:latin typeface="Times New Roman" panose="02020603050405020304" pitchFamily="18" charset="0"/>
                <a:cs typeface="Times New Roman" panose="02020603050405020304" pitchFamily="18" charset="0"/>
              </a:rPr>
              <a:t> </a:t>
            </a:r>
          </a:p>
        </p:txBody>
      </p:sp>
      <p:sp>
        <p:nvSpPr>
          <p:cNvPr id="3" name="Text Placeholder 2"/>
          <p:cNvSpPr>
            <a:spLocks noGrp="1"/>
          </p:cNvSpPr>
          <p:nvPr>
            <p:ph type="body" idx="1"/>
          </p:nvPr>
        </p:nvSpPr>
        <p:spPr>
          <a:xfrm>
            <a:off x="3675017" y="836024"/>
            <a:ext cx="8020594" cy="5016136"/>
          </a:xfrm>
        </p:spPr>
        <p:txBody>
          <a:bodyPr/>
          <a:lstStyle/>
          <a:p>
            <a:pPr marL="135464" indent="0">
              <a:lnSpc>
                <a:spcPct val="100000"/>
              </a:lnSpc>
              <a:buNone/>
            </a:pPr>
            <a:r>
              <a:rPr lang="vi-VN"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Chữ </a:t>
            </a:r>
            <a:r>
              <a:rPr lang="vi-VN" dirty="0">
                <a:latin typeface="Times New Roman" panose="02020603050405020304" pitchFamily="18" charset="0"/>
                <a:cs typeface="Times New Roman" panose="02020603050405020304" pitchFamily="18" charset="0"/>
              </a:rPr>
              <a:t>ký số khóa công khai là mô hình sử dụng các kỹ thuật mật </a:t>
            </a:r>
            <a:r>
              <a:rPr lang="vi-VN" dirty="0" smtClean="0">
                <a:latin typeface="Times New Roman" panose="02020603050405020304" pitchFamily="18" charset="0"/>
                <a:cs typeface="Times New Roman" panose="02020603050405020304" pitchFamily="18" charset="0"/>
              </a:rPr>
              <a:t>mã</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gắn</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với</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mỗi</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người</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cặp</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khóa</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khai</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bí</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mật</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qua</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đó</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ký</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văn</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bản</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điện</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tử</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cũng</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như</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trao</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đổi</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tin </a:t>
            </a:r>
            <a:r>
              <a:rPr lang="vi-VN" dirty="0">
                <a:latin typeface="Times New Roman" panose="02020603050405020304" pitchFamily="18" charset="0"/>
                <a:cs typeface="Times New Roman" panose="02020603050405020304" pitchFamily="18" charset="0"/>
              </a:rPr>
              <a:t>mật. </a:t>
            </a:r>
            <a:endParaRPr lang="en-US" dirty="0" smtClean="0">
              <a:latin typeface="Times New Roman" panose="02020603050405020304" pitchFamily="18" charset="0"/>
              <a:cs typeface="Times New Roman" panose="02020603050405020304" pitchFamily="18" charset="0"/>
            </a:endParaRPr>
          </a:p>
          <a:p>
            <a:pPr marL="135464" indent="0">
              <a:lnSpc>
                <a:spcPct val="100000"/>
              </a:lnSpc>
              <a:buNone/>
            </a:pPr>
            <a:endParaRPr lang="en-US" dirty="0" smtClean="0">
              <a:latin typeface="Times New Roman" panose="02020603050405020304" pitchFamily="18" charset="0"/>
              <a:cs typeface="Times New Roman" panose="02020603050405020304" pitchFamily="18" charset="0"/>
            </a:endParaRPr>
          </a:p>
          <a:p>
            <a:pPr marL="135464" indent="0">
              <a:lnSpc>
                <a:spcPct val="100000"/>
              </a:lnSpc>
              <a:buNone/>
            </a:pPr>
            <a:r>
              <a:rPr lang="vi-VN" dirty="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Khóa </a:t>
            </a:r>
            <a:r>
              <a:rPr lang="vi-VN" dirty="0">
                <a:latin typeface="Times New Roman" panose="02020603050405020304" pitchFamily="18" charset="0"/>
                <a:cs typeface="Times New Roman" panose="02020603050405020304" pitchFamily="18" charset="0"/>
              </a:rPr>
              <a:t>công khai thường được phân phối thông qua </a:t>
            </a:r>
            <a:r>
              <a:rPr lang="vi-VN" dirty="0" smtClean="0">
                <a:latin typeface="Times New Roman" panose="02020603050405020304" pitchFamily="18" charset="0"/>
                <a:cs typeface="Times New Roman" panose="02020603050405020304" pitchFamily="18" charset="0"/>
              </a:rPr>
              <a:t>chứng</a:t>
            </a:r>
            <a:r>
              <a:rPr lang="en-US" dirty="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thực </a:t>
            </a:r>
            <a:r>
              <a:rPr lang="vi-VN" dirty="0">
                <a:latin typeface="Times New Roman" panose="02020603050405020304" pitchFamily="18" charset="0"/>
                <a:cs typeface="Times New Roman" panose="02020603050405020304" pitchFamily="18" charset="0"/>
              </a:rPr>
              <a:t>khóa công khai</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135464" indent="0">
              <a:lnSpc>
                <a:spcPct val="100000"/>
              </a:lnSpc>
              <a:buNone/>
            </a:pPr>
            <a:r>
              <a:rPr lang="vi-VN" dirty="0">
                <a:latin typeface="Times New Roman" panose="02020603050405020304" pitchFamily="18" charset="0"/>
                <a:cs typeface="Times New Roman" panose="02020603050405020304" pitchFamily="18" charset="0"/>
              </a:rPr>
              <a:t/>
            </a:r>
            <a:br>
              <a:rPr lang="vi-VN" dirty="0">
                <a:latin typeface="Times New Roman" panose="02020603050405020304" pitchFamily="18" charset="0"/>
                <a:cs typeface="Times New Roman" panose="02020603050405020304" pitchFamily="18" charset="0"/>
              </a:rPr>
            </a:br>
            <a:r>
              <a:rPr lang="vi-VN"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Quá</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trình</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chữ</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ký</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bao</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gồm</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quá</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trình</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tạo</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chữ</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ký</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tra chữ</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ký</a:t>
            </a:r>
            <a:r>
              <a:rPr lang="vi-VN" dirty="0">
                <a:latin typeface="Times New Roman" panose="02020603050405020304" pitchFamily="18" charset="0"/>
                <a:cs typeface="Times New Roman" panose="02020603050405020304" pitchFamily="18" charset="0"/>
              </a:rPr>
              <a:t>. </a:t>
            </a:r>
            <a:br>
              <a:rPr lang="vi-VN"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34105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436" y="1306285"/>
            <a:ext cx="2986529" cy="2345990"/>
          </a:xfrm>
        </p:spPr>
        <p:txBody>
          <a:bodyPr/>
          <a:lstStyle/>
          <a:p>
            <a:r>
              <a:rPr lang="en-US" b="1" dirty="0">
                <a:latin typeface="Times New Roman" panose="02020603050405020304" pitchFamily="18" charset="0"/>
                <a:cs typeface="Times New Roman" panose="02020603050405020304" pitchFamily="18" charset="0"/>
              </a:rPr>
              <a:t>One-Time Passwords</a:t>
            </a:r>
            <a:r>
              <a:rPr lang="en-US" dirty="0">
                <a:latin typeface="Times New Roman" panose="02020603050405020304" pitchFamily="18" charset="0"/>
                <a:cs typeface="Times New Roman" panose="02020603050405020304" pitchFamily="18" charset="0"/>
              </a:rPr>
              <a:t> </a:t>
            </a:r>
          </a:p>
        </p:txBody>
      </p:sp>
      <p:sp>
        <p:nvSpPr>
          <p:cNvPr id="3" name="Text Placeholder 2"/>
          <p:cNvSpPr>
            <a:spLocks noGrp="1"/>
          </p:cNvSpPr>
          <p:nvPr>
            <p:ph type="body" idx="1"/>
          </p:nvPr>
        </p:nvSpPr>
        <p:spPr>
          <a:xfrm>
            <a:off x="3651452" y="768266"/>
            <a:ext cx="7930947" cy="5205813"/>
          </a:xfrm>
        </p:spPr>
        <p:txBody>
          <a:bodyPr/>
          <a:lstStyle/>
          <a:p>
            <a:pPr marL="135464" indent="0">
              <a:buNone/>
            </a:pPr>
            <a:r>
              <a:rPr lang="vi-VN" dirty="0" smtClean="0">
                <a:latin typeface="+mj-lt"/>
              </a:rPr>
              <a:t>•</a:t>
            </a:r>
            <a:r>
              <a:rPr lang="en-US" dirty="0" smtClean="0">
                <a:latin typeface="+mj-lt"/>
              </a:rPr>
              <a:t> </a:t>
            </a:r>
            <a:r>
              <a:rPr lang="vi-VN" dirty="0" smtClean="0">
                <a:latin typeface="+mj-lt"/>
              </a:rPr>
              <a:t>Thuật </a:t>
            </a:r>
            <a:r>
              <a:rPr lang="vi-VN" dirty="0">
                <a:latin typeface="+mj-lt"/>
              </a:rPr>
              <a:t>toán One-Time passwords tạo mật khẩu một lần với bí </a:t>
            </a:r>
            <a:r>
              <a:rPr lang="vi-VN" dirty="0" smtClean="0">
                <a:latin typeface="+mj-lt"/>
              </a:rPr>
              <a:t>mật</a:t>
            </a:r>
            <a:r>
              <a:rPr lang="en-US" dirty="0" smtClean="0">
                <a:latin typeface="+mj-lt"/>
              </a:rPr>
              <a:t> </a:t>
            </a:r>
            <a:r>
              <a:rPr lang="vi-VN" dirty="0" smtClean="0">
                <a:latin typeface="+mj-lt"/>
              </a:rPr>
              <a:t>dung</a:t>
            </a:r>
            <a:r>
              <a:rPr lang="en-US" dirty="0" smtClean="0">
                <a:latin typeface="+mj-lt"/>
              </a:rPr>
              <a:t> </a:t>
            </a:r>
            <a:r>
              <a:rPr lang="vi-VN" dirty="0" smtClean="0">
                <a:latin typeface="+mj-lt"/>
              </a:rPr>
              <a:t>chung</a:t>
            </a:r>
            <a:r>
              <a:rPr lang="en-US" dirty="0" smtClean="0">
                <a:latin typeface="+mj-lt"/>
              </a:rPr>
              <a:t> </a:t>
            </a:r>
            <a:r>
              <a:rPr lang="vi-VN" dirty="0" smtClean="0">
                <a:latin typeface="+mj-lt"/>
              </a:rPr>
              <a:t>và</a:t>
            </a:r>
            <a:r>
              <a:rPr lang="en-US" dirty="0" smtClean="0">
                <a:latin typeface="+mj-lt"/>
              </a:rPr>
              <a:t> </a:t>
            </a:r>
            <a:r>
              <a:rPr lang="vi-VN" dirty="0" smtClean="0">
                <a:latin typeface="+mj-lt"/>
              </a:rPr>
              <a:t>thời gian</a:t>
            </a:r>
            <a:r>
              <a:rPr lang="en-US" dirty="0" smtClean="0">
                <a:latin typeface="+mj-lt"/>
              </a:rPr>
              <a:t> </a:t>
            </a:r>
            <a:r>
              <a:rPr lang="vi-VN" dirty="0" smtClean="0">
                <a:latin typeface="+mj-lt"/>
              </a:rPr>
              <a:t>hoặc</a:t>
            </a:r>
            <a:r>
              <a:rPr lang="en-US" dirty="0" smtClean="0">
                <a:latin typeface="+mj-lt"/>
              </a:rPr>
              <a:t> </a:t>
            </a:r>
            <a:r>
              <a:rPr lang="vi-VN" dirty="0" smtClean="0">
                <a:latin typeface="+mj-lt"/>
              </a:rPr>
              <a:t>bộ</a:t>
            </a:r>
            <a:r>
              <a:rPr lang="en-US" dirty="0" smtClean="0">
                <a:latin typeface="+mj-lt"/>
              </a:rPr>
              <a:t> </a:t>
            </a:r>
            <a:r>
              <a:rPr lang="vi-VN" dirty="0" smtClean="0">
                <a:latin typeface="+mj-lt"/>
              </a:rPr>
              <a:t>đếm</a:t>
            </a:r>
            <a:r>
              <a:rPr lang="en-US" dirty="0" smtClean="0">
                <a:latin typeface="+mj-lt"/>
              </a:rPr>
              <a:t> </a:t>
            </a:r>
            <a:r>
              <a:rPr lang="vi-VN" dirty="0" smtClean="0">
                <a:latin typeface="+mj-lt"/>
              </a:rPr>
              <a:t>hiện</a:t>
            </a:r>
            <a:r>
              <a:rPr lang="en-US" dirty="0" smtClean="0">
                <a:latin typeface="+mj-lt"/>
              </a:rPr>
              <a:t> </a:t>
            </a:r>
            <a:r>
              <a:rPr lang="vi-VN" dirty="0" smtClean="0">
                <a:latin typeface="+mj-lt"/>
              </a:rPr>
              <a:t>tại</a:t>
            </a:r>
            <a:r>
              <a:rPr lang="vi-VN" dirty="0">
                <a:latin typeface="+mj-lt"/>
              </a:rPr>
              <a:t>:</a:t>
            </a:r>
            <a:br>
              <a:rPr lang="vi-VN" dirty="0">
                <a:latin typeface="+mj-lt"/>
              </a:rPr>
            </a:br>
            <a:r>
              <a:rPr lang="en-US" dirty="0" smtClean="0">
                <a:latin typeface="+mj-lt"/>
              </a:rPr>
              <a:t>	</a:t>
            </a:r>
            <a:r>
              <a:rPr lang="vi-VN" dirty="0" smtClean="0">
                <a:latin typeface="+mj-lt"/>
              </a:rPr>
              <a:t>• Thuật</a:t>
            </a:r>
            <a:r>
              <a:rPr lang="en-US" dirty="0" smtClean="0">
                <a:latin typeface="+mj-lt"/>
              </a:rPr>
              <a:t> </a:t>
            </a:r>
            <a:r>
              <a:rPr lang="vi-VN" dirty="0" smtClean="0">
                <a:latin typeface="+mj-lt"/>
              </a:rPr>
              <a:t>toán</a:t>
            </a:r>
            <a:r>
              <a:rPr lang="en-US" dirty="0" smtClean="0">
                <a:latin typeface="+mj-lt"/>
              </a:rPr>
              <a:t> </a:t>
            </a:r>
            <a:r>
              <a:rPr lang="vi-VN" dirty="0" smtClean="0">
                <a:latin typeface="+mj-lt"/>
              </a:rPr>
              <a:t>Time-based</a:t>
            </a:r>
            <a:r>
              <a:rPr lang="en-US" dirty="0" smtClean="0">
                <a:latin typeface="+mj-lt"/>
              </a:rPr>
              <a:t> </a:t>
            </a:r>
            <a:r>
              <a:rPr lang="vi-VN" dirty="0" smtClean="0">
                <a:latin typeface="+mj-lt"/>
              </a:rPr>
              <a:t>One-time</a:t>
            </a:r>
            <a:r>
              <a:rPr lang="en-US" dirty="0" smtClean="0">
                <a:latin typeface="+mj-lt"/>
              </a:rPr>
              <a:t> </a:t>
            </a:r>
            <a:r>
              <a:rPr lang="vi-VN" dirty="0" smtClean="0">
                <a:latin typeface="+mj-lt"/>
              </a:rPr>
              <a:t>Password</a:t>
            </a:r>
            <a:r>
              <a:rPr lang="en-US" dirty="0" smtClean="0">
                <a:latin typeface="+mj-lt"/>
              </a:rPr>
              <a:t> 	</a:t>
            </a:r>
            <a:r>
              <a:rPr lang="vi-VN" dirty="0" smtClean="0">
                <a:latin typeface="+mj-lt"/>
              </a:rPr>
              <a:t>dựa</a:t>
            </a:r>
            <a:r>
              <a:rPr lang="en-US" dirty="0" smtClean="0">
                <a:latin typeface="+mj-lt"/>
              </a:rPr>
              <a:t> </a:t>
            </a:r>
            <a:r>
              <a:rPr lang="vi-VN" dirty="0" smtClean="0">
                <a:latin typeface="+mj-lt"/>
              </a:rPr>
              <a:t>trên</a:t>
            </a:r>
            <a:r>
              <a:rPr lang="en-US" dirty="0" smtClean="0">
                <a:latin typeface="+mj-lt"/>
              </a:rPr>
              <a:t> </a:t>
            </a:r>
            <a:r>
              <a:rPr lang="vi-VN" dirty="0" smtClean="0">
                <a:latin typeface="+mj-lt"/>
              </a:rPr>
              <a:t>thời</a:t>
            </a:r>
            <a:r>
              <a:rPr lang="en-US" dirty="0" smtClean="0">
                <a:latin typeface="+mj-lt"/>
              </a:rPr>
              <a:t> </a:t>
            </a:r>
            <a:r>
              <a:rPr lang="vi-VN" dirty="0" smtClean="0">
                <a:latin typeface="+mj-lt"/>
              </a:rPr>
              <a:t>gian</a:t>
            </a:r>
            <a:r>
              <a:rPr lang="en-US" dirty="0" smtClean="0">
                <a:latin typeface="+mj-lt"/>
              </a:rPr>
              <a:t> </a:t>
            </a:r>
            <a:r>
              <a:rPr lang="vi-VN" dirty="0" smtClean="0">
                <a:latin typeface="+mj-lt"/>
              </a:rPr>
              <a:t>hiện</a:t>
            </a:r>
            <a:r>
              <a:rPr lang="en-US" dirty="0" smtClean="0">
                <a:latin typeface="+mj-lt"/>
              </a:rPr>
              <a:t> </a:t>
            </a:r>
            <a:r>
              <a:rPr lang="vi-VN" dirty="0" smtClean="0">
                <a:latin typeface="+mj-lt"/>
              </a:rPr>
              <a:t>tại.</a:t>
            </a:r>
            <a:br>
              <a:rPr lang="vi-VN" dirty="0" smtClean="0">
                <a:latin typeface="+mj-lt"/>
              </a:rPr>
            </a:br>
            <a:r>
              <a:rPr lang="en-US" dirty="0" smtClean="0">
                <a:latin typeface="+mj-lt"/>
              </a:rPr>
              <a:t>	</a:t>
            </a:r>
            <a:r>
              <a:rPr lang="vi-VN" dirty="0" smtClean="0">
                <a:latin typeface="+mj-lt"/>
              </a:rPr>
              <a:t>• Thuật</a:t>
            </a:r>
            <a:r>
              <a:rPr lang="en-US" dirty="0" smtClean="0">
                <a:latin typeface="+mj-lt"/>
              </a:rPr>
              <a:t> </a:t>
            </a:r>
            <a:r>
              <a:rPr lang="vi-VN" dirty="0" smtClean="0">
                <a:latin typeface="+mj-lt"/>
              </a:rPr>
              <a:t>toán HMAC-based</a:t>
            </a:r>
            <a:r>
              <a:rPr lang="en-US" dirty="0" smtClean="0">
                <a:latin typeface="+mj-lt"/>
              </a:rPr>
              <a:t> </a:t>
            </a:r>
            <a:r>
              <a:rPr lang="vi-VN" dirty="0" smtClean="0">
                <a:latin typeface="+mj-lt"/>
              </a:rPr>
              <a:t>One-time</a:t>
            </a:r>
            <a:r>
              <a:rPr lang="en-US" dirty="0" smtClean="0">
                <a:latin typeface="+mj-lt"/>
              </a:rPr>
              <a:t> </a:t>
            </a:r>
            <a:r>
              <a:rPr lang="vi-VN" dirty="0" smtClean="0">
                <a:latin typeface="+mj-lt"/>
              </a:rPr>
              <a:t>Password</a:t>
            </a:r>
            <a:r>
              <a:rPr lang="en-US" dirty="0" smtClean="0">
                <a:latin typeface="+mj-lt"/>
              </a:rPr>
              <a:t> 	</a:t>
            </a:r>
            <a:r>
              <a:rPr lang="vi-VN" dirty="0" smtClean="0">
                <a:latin typeface="+mj-lt"/>
              </a:rPr>
              <a:t>dựa</a:t>
            </a:r>
            <a:r>
              <a:rPr lang="en-US" dirty="0" smtClean="0">
                <a:latin typeface="+mj-lt"/>
              </a:rPr>
              <a:t> </a:t>
            </a:r>
            <a:r>
              <a:rPr lang="vi-VN" dirty="0" smtClean="0">
                <a:latin typeface="+mj-lt"/>
              </a:rPr>
              <a:t>trên</a:t>
            </a:r>
            <a:r>
              <a:rPr lang="en-US" dirty="0" smtClean="0">
                <a:latin typeface="+mj-lt"/>
              </a:rPr>
              <a:t> </a:t>
            </a:r>
            <a:r>
              <a:rPr lang="vi-VN" dirty="0" smtClean="0">
                <a:latin typeface="+mj-lt"/>
              </a:rPr>
              <a:t>bộ</a:t>
            </a:r>
            <a:r>
              <a:rPr lang="en-US" dirty="0" smtClean="0">
                <a:latin typeface="+mj-lt"/>
              </a:rPr>
              <a:t> </a:t>
            </a:r>
            <a:r>
              <a:rPr lang="vi-VN" dirty="0" smtClean="0">
                <a:latin typeface="+mj-lt"/>
              </a:rPr>
              <a:t>đếm.</a:t>
            </a:r>
            <a:r>
              <a:rPr lang="vi-VN" dirty="0">
                <a:latin typeface="+mj-lt"/>
              </a:rPr>
              <a:t/>
            </a:r>
            <a:br>
              <a:rPr lang="vi-VN" dirty="0">
                <a:latin typeface="+mj-lt"/>
              </a:rPr>
            </a:br>
            <a:r>
              <a:rPr lang="vi-VN" dirty="0" smtClean="0">
                <a:latin typeface="+mj-lt"/>
              </a:rPr>
              <a:t>•</a:t>
            </a:r>
            <a:r>
              <a:rPr lang="en-US" dirty="0" smtClean="0">
                <a:latin typeface="+mj-lt"/>
              </a:rPr>
              <a:t> </a:t>
            </a:r>
            <a:r>
              <a:rPr lang="vi-VN" dirty="0" smtClean="0">
                <a:latin typeface="+mj-lt"/>
              </a:rPr>
              <a:t>Các </a:t>
            </a:r>
            <a:r>
              <a:rPr lang="vi-VN" dirty="0">
                <a:latin typeface="+mj-lt"/>
              </a:rPr>
              <a:t>phương thức này được sử dụng trong các ứng dụng tận </a:t>
            </a:r>
            <a:r>
              <a:rPr lang="vi-VN" dirty="0" smtClean="0">
                <a:latin typeface="+mj-lt"/>
              </a:rPr>
              <a:t>dụng</a:t>
            </a:r>
            <a:r>
              <a:rPr lang="en-US" dirty="0" smtClean="0">
                <a:latin typeface="+mj-lt"/>
              </a:rPr>
              <a:t> </a:t>
            </a:r>
            <a:r>
              <a:rPr lang="vi-VN" dirty="0" smtClean="0">
                <a:latin typeface="+mj-lt"/>
              </a:rPr>
              <a:t>xác </a:t>
            </a:r>
            <a:r>
              <a:rPr lang="vi-VN" dirty="0">
                <a:latin typeface="+mj-lt"/>
              </a:rPr>
              <a:t>thực hai yếu tố: người dùng nhập username và password, sau </a:t>
            </a:r>
            <a:r>
              <a:rPr lang="vi-VN" dirty="0" smtClean="0">
                <a:latin typeface="+mj-lt"/>
              </a:rPr>
              <a:t>đó</a:t>
            </a:r>
            <a:r>
              <a:rPr lang="en-US" dirty="0" smtClean="0">
                <a:latin typeface="+mj-lt"/>
              </a:rPr>
              <a:t> </a:t>
            </a:r>
            <a:r>
              <a:rPr lang="vi-VN" dirty="0" smtClean="0">
                <a:latin typeface="+mj-lt"/>
              </a:rPr>
              <a:t>cả </a:t>
            </a:r>
            <a:r>
              <a:rPr lang="vi-VN" dirty="0">
                <a:latin typeface="+mj-lt"/>
              </a:rPr>
              <a:t>máy </a:t>
            </a:r>
            <a:r>
              <a:rPr lang="vi-VN" dirty="0" smtClean="0">
                <a:latin typeface="+mj-lt"/>
              </a:rPr>
              <a:t>chủ</a:t>
            </a:r>
            <a:r>
              <a:rPr lang="en-US" dirty="0" smtClean="0">
                <a:latin typeface="+mj-lt"/>
              </a:rPr>
              <a:t> </a:t>
            </a:r>
            <a:r>
              <a:rPr lang="vi-VN" dirty="0" smtClean="0">
                <a:latin typeface="+mj-lt"/>
              </a:rPr>
              <a:t>lẫn </a:t>
            </a:r>
            <a:r>
              <a:rPr lang="vi-VN" dirty="0">
                <a:latin typeface="+mj-lt"/>
              </a:rPr>
              <a:t>máy khách đều tạo mật khẩu một lần.</a:t>
            </a:r>
            <a:r>
              <a:rPr lang="vi-VN" dirty="0">
                <a:latin typeface="+mj-lt"/>
              </a:rPr>
              <a:t> </a:t>
            </a:r>
            <a:br>
              <a:rPr lang="vi-VN" dirty="0">
                <a:latin typeface="+mj-lt"/>
              </a:rPr>
            </a:br>
            <a:endParaRPr lang="en-US" dirty="0">
              <a:latin typeface="+mj-lt"/>
            </a:endParaRPr>
          </a:p>
        </p:txBody>
      </p:sp>
    </p:spTree>
    <p:extLst>
      <p:ext uri="{BB962C8B-B14F-4D97-AF65-F5344CB8AC3E}">
        <p14:creationId xmlns:p14="http://schemas.microsoft.com/office/powerpoint/2010/main" val="34600095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45967"/>
            <a:ext cx="2856000" cy="3507200"/>
          </a:xfrm>
        </p:spPr>
        <p:txBody>
          <a:bodyPr/>
          <a:lstStyle/>
          <a:p>
            <a:pPr algn="ctr"/>
            <a:r>
              <a:rPr lang="en-US" b="1" dirty="0">
                <a:latin typeface="Times New Roman" panose="02020603050405020304" pitchFamily="18" charset="0"/>
                <a:cs typeface="Times New Roman" panose="02020603050405020304" pitchFamily="18" charset="0"/>
              </a:rPr>
              <a:t>OAuth2</a:t>
            </a:r>
            <a:r>
              <a:rPr lang="en-US" dirty="0">
                <a:latin typeface="Times New Roman" panose="02020603050405020304" pitchFamily="18" charset="0"/>
                <a:cs typeface="Times New Roman" panose="02020603050405020304" pitchFamily="18" charset="0"/>
              </a:rPr>
              <a:t> </a:t>
            </a:r>
          </a:p>
        </p:txBody>
      </p:sp>
      <p:sp>
        <p:nvSpPr>
          <p:cNvPr id="3" name="Text Placeholder 2"/>
          <p:cNvSpPr>
            <a:spLocks noGrp="1"/>
          </p:cNvSpPr>
          <p:nvPr>
            <p:ph type="body" idx="1"/>
          </p:nvPr>
        </p:nvSpPr>
        <p:spPr>
          <a:xfrm>
            <a:off x="3494698" y="1221113"/>
            <a:ext cx="8148662" cy="4356400"/>
          </a:xfrm>
        </p:spPr>
        <p:txBody>
          <a:bodyPr/>
          <a:lstStyle/>
          <a:p>
            <a:pPr marL="135464" indent="0">
              <a:lnSpc>
                <a:spcPct val="150000"/>
              </a:lnSpc>
              <a:buNone/>
            </a:pPr>
            <a:r>
              <a:rPr lang="vi-VN"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OAuth </a:t>
            </a:r>
            <a:r>
              <a:rPr lang="vi-VN" dirty="0">
                <a:latin typeface="Times New Roman" panose="02020603050405020304" pitchFamily="18" charset="0"/>
                <a:cs typeface="Times New Roman" panose="02020603050405020304" pitchFamily="18" charset="0"/>
              </a:rPr>
              <a:t>là viết tắt của Open Authorization là </a:t>
            </a:r>
            <a:r>
              <a:rPr lang="vi-VN" dirty="0" smtClean="0">
                <a:latin typeface="Times New Roman" panose="02020603050405020304" pitchFamily="18" charset="0"/>
                <a:cs typeface="Times New Roman" panose="02020603050405020304" pitchFamily="18" charset="0"/>
              </a:rPr>
              <a:t>mộ</a:t>
            </a:r>
            <a:r>
              <a:rPr lang="en-US" dirty="0" smtClean="0">
                <a:latin typeface="Times New Roman" panose="02020603050405020304" pitchFamily="18" charset="0"/>
                <a:cs typeface="Times New Roman" panose="02020603050405020304" pitchFamily="18" charset="0"/>
              </a:rPr>
              <a:t>t</a:t>
            </a:r>
            <a:r>
              <a:rPr lang="vi-VN" dirty="0" smtClean="0">
                <a:latin typeface="Times New Roman" panose="02020603050405020304" pitchFamily="18" charset="0"/>
                <a:cs typeface="Times New Roman" panose="02020603050405020304" pitchFamily="18" charset="0"/>
              </a:rPr>
              <a:t> giao</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mở </a:t>
            </a:r>
            <a:r>
              <a:rPr lang="vi-VN" dirty="0">
                <a:latin typeface="Times New Roman" panose="02020603050405020304" pitchFamily="18" charset="0"/>
                <a:cs typeface="Times New Roman" panose="02020603050405020304" pitchFamily="18" charset="0"/>
              </a:rPr>
              <a:t>nhằm cung cấp cách thức đơn giản và tiêu </a:t>
            </a:r>
            <a:r>
              <a:rPr lang="vi-VN" dirty="0" smtClean="0">
                <a:latin typeface="Times New Roman" panose="02020603050405020304" pitchFamily="18" charset="0"/>
                <a:cs typeface="Times New Roman" panose="02020603050405020304" pitchFamily="18" charset="0"/>
              </a:rPr>
              <a:t>chuẩn</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cho </a:t>
            </a:r>
            <a:r>
              <a:rPr lang="vi-VN" dirty="0">
                <a:latin typeface="Times New Roman" panose="02020603050405020304" pitchFamily="18" charset="0"/>
                <a:cs typeface="Times New Roman" panose="02020603050405020304" pitchFamily="18" charset="0"/>
              </a:rPr>
              <a:t>các </a:t>
            </a:r>
            <a:r>
              <a:rPr lang="vi-VN" dirty="0" smtClean="0">
                <a:latin typeface="Times New Roman" panose="02020603050405020304" pitchFamily="18" charset="0"/>
                <a:cs typeface="Times New Roman" panose="02020603050405020304" pitchFamily="18" charset="0"/>
              </a:rPr>
              <a:t>thao</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tác </a:t>
            </a:r>
            <a:r>
              <a:rPr lang="vi-VN" dirty="0">
                <a:latin typeface="Times New Roman" panose="02020603050405020304" pitchFamily="18" charset="0"/>
                <a:cs typeface="Times New Roman" panose="02020603050405020304" pitchFamily="18" charset="0"/>
              </a:rPr>
              <a:t>xác thực an toàn trong các ứng dụng trên web, mobile </a:t>
            </a:r>
            <a:r>
              <a:rPr lang="vi-VN" dirty="0" smtClean="0">
                <a:latin typeface="Times New Roman" panose="02020603050405020304" pitchFamily="18" charset="0"/>
                <a:cs typeface="Times New Roman" panose="02020603050405020304" pitchFamily="18" charset="0"/>
              </a:rPr>
              <a:t>&amp;</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desktop</a:t>
            </a:r>
            <a:r>
              <a:rPr lang="vi-VN" dirty="0">
                <a:latin typeface="Times New Roman" panose="02020603050405020304" pitchFamily="18" charset="0"/>
                <a:cs typeface="Times New Roman" panose="02020603050405020304" pitchFamily="18" charset="0"/>
              </a:rPr>
              <a:t>.</a:t>
            </a:r>
            <a:br>
              <a:rPr lang="vi-VN" dirty="0">
                <a:latin typeface="Times New Roman" panose="02020603050405020304" pitchFamily="18" charset="0"/>
                <a:cs typeface="Times New Roman" panose="02020603050405020304" pitchFamily="18" charset="0"/>
              </a:rPr>
            </a:br>
            <a:r>
              <a:rPr lang="vi-VN"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vi-VN" b="1" dirty="0" smtClean="0">
                <a:latin typeface="Times New Roman" panose="02020603050405020304" pitchFamily="18" charset="0"/>
                <a:cs typeface="Times New Roman" panose="02020603050405020304" pitchFamily="18" charset="0"/>
              </a:rPr>
              <a:t>OAuth </a:t>
            </a:r>
            <a:r>
              <a:rPr lang="vi-VN" dirty="0">
                <a:latin typeface="Times New Roman" panose="02020603050405020304" pitchFamily="18" charset="0"/>
                <a:cs typeface="Times New Roman" panose="02020603050405020304" pitchFamily="18" charset="0"/>
              </a:rPr>
              <a:t>đã ra mắt thế hệ thứ 2, gọi </a:t>
            </a:r>
            <a:r>
              <a:rPr lang="vi-VN" dirty="0" smtClean="0">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vi-VN" b="1" dirty="0" smtClean="0">
                <a:latin typeface="Times New Roman" panose="02020603050405020304" pitchFamily="18" charset="0"/>
                <a:cs typeface="Times New Roman" panose="02020603050405020304" pitchFamily="18" charset="0"/>
              </a:rPr>
              <a:t>OAuth2</a:t>
            </a:r>
            <a:r>
              <a:rPr lang="vi-VN" dirty="0">
                <a:latin typeface="Times New Roman" panose="02020603050405020304" pitchFamily="18" charset="0"/>
                <a:cs typeface="Times New Roman" panose="02020603050405020304" pitchFamily="18" charset="0"/>
              </a:rPr>
              <a:t>, là 1 phiên </a:t>
            </a:r>
            <a:r>
              <a:rPr lang="vi-VN" dirty="0" smtClean="0">
                <a:latin typeface="Times New Roman" panose="02020603050405020304" pitchFamily="18" charset="0"/>
                <a:cs typeface="Times New Roman" panose="02020603050405020304" pitchFamily="18" charset="0"/>
              </a:rPr>
              <a:t>bản</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nâng </a:t>
            </a:r>
            <a:r>
              <a:rPr lang="vi-VN" dirty="0">
                <a:latin typeface="Times New Roman" panose="02020603050405020304" pitchFamily="18" charset="0"/>
                <a:cs typeface="Times New Roman" panose="02020603050405020304" pitchFamily="18" charset="0"/>
              </a:rPr>
              <a:t>cấp hoàn thiệnhơn của </a:t>
            </a:r>
            <a:r>
              <a:rPr lang="vi-VN" b="1" dirty="0">
                <a:latin typeface="Times New Roman" panose="02020603050405020304" pitchFamily="18" charset="0"/>
                <a:cs typeface="Times New Roman" panose="02020603050405020304" pitchFamily="18" charset="0"/>
              </a:rPr>
              <a:t>OAuth </a:t>
            </a:r>
            <a:r>
              <a:rPr lang="vi-VN" dirty="0">
                <a:latin typeface="Times New Roman" panose="02020603050405020304" pitchFamily="18" charset="0"/>
                <a:cs typeface="Times New Roman" panose="02020603050405020304" pitchFamily="18" charset="0"/>
              </a:rPr>
              <a:t>đời đầu tiên.</a:t>
            </a:r>
            <a:r>
              <a:rPr lang="vi-V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71601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3" name="Google Shape;513;p29"/>
          <p:cNvSpPr txBox="1">
            <a:spLocks noGrp="1"/>
          </p:cNvSpPr>
          <p:nvPr>
            <p:ph type="sldNum" idx="12"/>
          </p:nvPr>
        </p:nvSpPr>
        <p:spPr>
          <a:xfrm>
            <a:off x="10823979" y="557417"/>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16</a:t>
            </a:fld>
            <a:endParaRPr/>
          </a:p>
        </p:txBody>
      </p:sp>
      <p:pic>
        <p:nvPicPr>
          <p:cNvPr id="3" name="Picture 2"/>
          <p:cNvPicPr>
            <a:picLocks noChangeAspect="1"/>
          </p:cNvPicPr>
          <p:nvPr/>
        </p:nvPicPr>
        <p:blipFill>
          <a:blip r:embed="rId3"/>
          <a:stretch>
            <a:fillRect/>
          </a:stretch>
        </p:blipFill>
        <p:spPr>
          <a:xfrm>
            <a:off x="1969225" y="2372133"/>
            <a:ext cx="8610600" cy="2409825"/>
          </a:xfrm>
          <a:prstGeom prst="rect">
            <a:avLst/>
          </a:prstGeom>
        </p:spPr>
      </p:pic>
      <p:sp>
        <p:nvSpPr>
          <p:cNvPr id="4" name="Rectangle 3"/>
          <p:cNvSpPr/>
          <p:nvPr/>
        </p:nvSpPr>
        <p:spPr>
          <a:xfrm>
            <a:off x="2795451" y="905691"/>
            <a:ext cx="6958149" cy="1158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smtClean="0">
                <a:solidFill>
                  <a:schemeClr val="tx1"/>
                </a:solidFill>
                <a:latin typeface="Times New Roman" panose="02020603050405020304" pitchFamily="18" charset="0"/>
                <a:cs typeface="Times New Roman" panose="02020603050405020304" pitchFamily="18" charset="0"/>
              </a:rPr>
              <a:t>Sơ</a:t>
            </a:r>
            <a:r>
              <a:rPr lang="en-US" sz="3600" dirty="0" smtClean="0">
                <a:solidFill>
                  <a:schemeClr val="tx1"/>
                </a:solidFill>
                <a:latin typeface="Times New Roman" panose="02020603050405020304" pitchFamily="18" charset="0"/>
                <a:cs typeface="Times New Roman" panose="02020603050405020304" pitchFamily="18" charset="0"/>
              </a:rPr>
              <a:t> </a:t>
            </a:r>
            <a:r>
              <a:rPr lang="en-US" sz="3600" dirty="0" err="1" smtClean="0">
                <a:solidFill>
                  <a:schemeClr val="tx1"/>
                </a:solidFill>
                <a:latin typeface="Times New Roman" panose="02020603050405020304" pitchFamily="18" charset="0"/>
                <a:cs typeface="Times New Roman" panose="02020603050405020304" pitchFamily="18" charset="0"/>
              </a:rPr>
              <a:t>đồ</a:t>
            </a:r>
            <a:r>
              <a:rPr lang="en-US" sz="3600" dirty="0" smtClean="0">
                <a:solidFill>
                  <a:schemeClr val="tx1"/>
                </a:solidFill>
                <a:latin typeface="Times New Roman" panose="02020603050405020304" pitchFamily="18" charset="0"/>
                <a:cs typeface="Times New Roman" panose="02020603050405020304" pitchFamily="18" charset="0"/>
              </a:rPr>
              <a:t> </a:t>
            </a:r>
            <a:r>
              <a:rPr lang="en-US" sz="3600" dirty="0" err="1" smtClean="0">
                <a:solidFill>
                  <a:schemeClr val="tx1"/>
                </a:solidFill>
                <a:latin typeface="Times New Roman" panose="02020603050405020304" pitchFamily="18" charset="0"/>
                <a:cs typeface="Times New Roman" panose="02020603050405020304" pitchFamily="18" charset="0"/>
              </a:rPr>
              <a:t>hoạt</a:t>
            </a:r>
            <a:r>
              <a:rPr lang="en-US" sz="3600" dirty="0" smtClean="0">
                <a:solidFill>
                  <a:schemeClr val="tx1"/>
                </a:solidFill>
                <a:latin typeface="Times New Roman" panose="02020603050405020304" pitchFamily="18" charset="0"/>
                <a:cs typeface="Times New Roman" panose="02020603050405020304" pitchFamily="18" charset="0"/>
              </a:rPr>
              <a:t> </a:t>
            </a:r>
            <a:r>
              <a:rPr lang="en-US" sz="3600" dirty="0" err="1" smtClean="0">
                <a:solidFill>
                  <a:schemeClr val="tx1"/>
                </a:solidFill>
                <a:latin typeface="Times New Roman" panose="02020603050405020304" pitchFamily="18" charset="0"/>
                <a:cs typeface="Times New Roman" panose="02020603050405020304" pitchFamily="18" charset="0"/>
              </a:rPr>
              <a:t>động</a:t>
            </a:r>
            <a:r>
              <a:rPr lang="en-US" sz="3600" dirty="0" smtClean="0">
                <a:solidFill>
                  <a:schemeClr val="tx1"/>
                </a:solidFill>
                <a:latin typeface="Times New Roman" panose="02020603050405020304" pitchFamily="18" charset="0"/>
                <a:cs typeface="Times New Roman" panose="02020603050405020304" pitchFamily="18" charset="0"/>
              </a:rPr>
              <a:t> </a:t>
            </a:r>
            <a:r>
              <a:rPr lang="en-US" sz="3600" dirty="0" err="1" smtClean="0">
                <a:solidFill>
                  <a:schemeClr val="tx1"/>
                </a:solidFill>
                <a:latin typeface="Times New Roman" panose="02020603050405020304" pitchFamily="18" charset="0"/>
                <a:cs typeface="Times New Roman" panose="02020603050405020304" pitchFamily="18" charset="0"/>
              </a:rPr>
              <a:t>của</a:t>
            </a:r>
            <a:r>
              <a:rPr lang="en-US" sz="3600" dirty="0" smtClean="0">
                <a:solidFill>
                  <a:schemeClr val="tx1"/>
                </a:solidFill>
                <a:latin typeface="Times New Roman" panose="02020603050405020304" pitchFamily="18" charset="0"/>
                <a:cs typeface="Times New Roman" panose="02020603050405020304" pitchFamily="18" charset="0"/>
              </a:rPr>
              <a:t> OAuth2</a:t>
            </a:r>
            <a:endParaRPr lang="en-US"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18223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cốt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lõi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Spring security</a:t>
            </a:r>
            <a:endParaRPr lang="en-US" dirty="0">
              <a:latin typeface="Times New Roman" panose="02020603050405020304" pitchFamily="18" charset="0"/>
              <a:cs typeface="Times New Roman" panose="02020603050405020304" pitchFamily="18" charset="0"/>
            </a:endParaRPr>
          </a:p>
        </p:txBody>
      </p:sp>
      <p:sp>
        <p:nvSpPr>
          <p:cNvPr id="5" name="Oval 4"/>
          <p:cNvSpPr/>
          <p:nvPr/>
        </p:nvSpPr>
        <p:spPr>
          <a:xfrm>
            <a:off x="4465315" y="1203167"/>
            <a:ext cx="2194561" cy="803240"/>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Times New Roman" panose="02020603050405020304" pitchFamily="18" charset="0"/>
                <a:cs typeface="Times New Roman" panose="02020603050405020304" pitchFamily="18" charset="0"/>
              </a:rPr>
              <a:t>Security Context</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Oval 5"/>
          <p:cNvSpPr/>
          <p:nvPr/>
        </p:nvSpPr>
        <p:spPr>
          <a:xfrm>
            <a:off x="7916090" y="1147587"/>
            <a:ext cx="2299059" cy="914400"/>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anose="02020603050405020304" pitchFamily="18" charset="0"/>
                <a:cs typeface="Times New Roman" panose="02020603050405020304" pitchFamily="18" charset="0"/>
              </a:rPr>
              <a:t>Security </a:t>
            </a:r>
            <a:r>
              <a:rPr lang="en-US" dirty="0" err="1" smtClean="0">
                <a:solidFill>
                  <a:schemeClr val="tx1"/>
                </a:solidFill>
                <a:latin typeface="Times New Roman" panose="02020603050405020304" pitchFamily="18" charset="0"/>
                <a:cs typeface="Times New Roman" panose="02020603050405020304" pitchFamily="18" charset="0"/>
              </a:rPr>
              <a:t>ContextHolder</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14" name="Straight Arrow Connector 13"/>
          <p:cNvCxnSpPr>
            <a:stCxn id="5" idx="6"/>
            <a:endCxn id="6" idx="2"/>
          </p:cNvCxnSpPr>
          <p:nvPr/>
        </p:nvCxnSpPr>
        <p:spPr>
          <a:xfrm>
            <a:off x="6659876" y="1604787"/>
            <a:ext cx="1256214" cy="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a:hlinkClick r:id="" action="ppaction://hlinkshowjump?jump=nextslide"/>
          </p:cNvPr>
          <p:cNvSpPr/>
          <p:nvPr/>
        </p:nvSpPr>
        <p:spPr>
          <a:xfrm>
            <a:off x="4247600" y="2760617"/>
            <a:ext cx="2917372" cy="1288868"/>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Times New Roman" panose="02020603050405020304" pitchFamily="18" charset="0"/>
                <a:cs typeface="Times New Roman" panose="02020603050405020304" pitchFamily="18" charset="0"/>
              </a:rPr>
              <a:t>UserDetails</a:t>
            </a:r>
            <a:r>
              <a:rPr lang="en-US" dirty="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UserDetailsService</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8" name="Oval 17">
            <a:hlinkClick r:id="" action="ppaction://hlinkshowjump?jump=nextslide"/>
          </p:cNvPr>
          <p:cNvSpPr/>
          <p:nvPr/>
        </p:nvSpPr>
        <p:spPr>
          <a:xfrm>
            <a:off x="4247600" y="4560880"/>
            <a:ext cx="2917372" cy="1288868"/>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Times New Roman" panose="02020603050405020304" pitchFamily="18" charset="0"/>
                <a:cs typeface="Times New Roman" panose="02020603050405020304" pitchFamily="18" charset="0"/>
              </a:rPr>
              <a:t>GrantedAuthority</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2828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500" fill="hold"/>
                                        <p:tgtEl>
                                          <p:spTgt spid="18"/>
                                        </p:tgtEl>
                                        <p:attrNameLst>
                                          <p:attrName>ppt_x</p:attrName>
                                        </p:attrNameLst>
                                      </p:cBhvr>
                                      <p:tavLst>
                                        <p:tav tm="0">
                                          <p:val>
                                            <p:strVal val="#ppt_x"/>
                                          </p:val>
                                        </p:tav>
                                        <p:tav tm="100000">
                                          <p:val>
                                            <p:strVal val="#ppt_x"/>
                                          </p:val>
                                        </p:tav>
                                      </p:tavLst>
                                    </p:anim>
                                    <p:anim calcmode="lin" valueType="num">
                                      <p:cBhvr additive="base">
                                        <p:cTn id="3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16" grpId="0" animBg="1"/>
      <p:bldP spid="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38"/>
          <p:cNvSpPr txBox="1">
            <a:spLocks noGrp="1"/>
          </p:cNvSpPr>
          <p:nvPr>
            <p:ph type="ctrTitle" idx="4294967295"/>
          </p:nvPr>
        </p:nvSpPr>
        <p:spPr>
          <a:xfrm>
            <a:off x="1280200" y="2056028"/>
            <a:ext cx="9909579" cy="1546400"/>
          </a:xfrm>
          <a:prstGeom prst="rect">
            <a:avLst/>
          </a:prstGeom>
        </p:spPr>
        <p:txBody>
          <a:bodyPr spcFirstLastPara="1" vert="horz" wrap="square" lIns="121900" tIns="121900" rIns="121900" bIns="121900" rtlCol="0" anchor="ctr" anchorCtr="0">
            <a:noAutofit/>
          </a:bodyPr>
          <a:lstStyle/>
          <a:p>
            <a:pPr>
              <a:spcBef>
                <a:spcPts val="0"/>
              </a:spcBef>
            </a:pPr>
            <a:r>
              <a:rPr lang="en" sz="8000" i="1"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Thanks</a:t>
            </a:r>
            <a:r>
              <a:rPr lang="en" sz="8000" i="1" dirty="0" smtClean="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8000" i="1" dirty="0" smtClean="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t>
            </a:r>
            <a:r>
              <a:rPr lang="en" sz="8000" i="1" dirty="0" smtClean="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or watching</a:t>
            </a:r>
            <a:endParaRPr sz="8000" i="1"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95" name="Google Shape;595;p38"/>
          <p:cNvSpPr txBox="1">
            <a:spLocks noGrp="1"/>
          </p:cNvSpPr>
          <p:nvPr>
            <p:ph type="sldNum" idx="12"/>
          </p:nvPr>
        </p:nvSpPr>
        <p:spPr>
          <a:xfrm>
            <a:off x="10823979" y="557417"/>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18</a:t>
            </a:fld>
            <a:endParaRPr/>
          </a:p>
        </p:txBody>
      </p:sp>
    </p:spTree>
    <p:extLst>
      <p:ext uri="{BB962C8B-B14F-4D97-AF65-F5344CB8AC3E}">
        <p14:creationId xmlns:p14="http://schemas.microsoft.com/office/powerpoint/2010/main" val="2574757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17"/>
          <p:cNvSpPr txBox="1">
            <a:spLocks noGrp="1"/>
          </p:cNvSpPr>
          <p:nvPr>
            <p:ph type="ctrTitle" idx="4294967295"/>
          </p:nvPr>
        </p:nvSpPr>
        <p:spPr>
          <a:xfrm>
            <a:off x="914400" y="1709639"/>
            <a:ext cx="8791600" cy="1546400"/>
          </a:xfrm>
          <a:prstGeom prst="rect">
            <a:avLst/>
          </a:prstGeom>
        </p:spPr>
        <p:txBody>
          <a:bodyPr spcFirstLastPara="1" vert="horz" wrap="square" lIns="121900" tIns="121900" rIns="121900" bIns="121900" rtlCol="0" anchor="ctr" anchorCtr="0">
            <a:noAutofit/>
          </a:bodyPr>
          <a:lstStyle/>
          <a:p>
            <a:pPr>
              <a:spcBef>
                <a:spcPts val="0"/>
              </a:spcBef>
            </a:pPr>
            <a:r>
              <a:rPr lang="en" sz="8000" dirty="0" smtClean="0">
                <a:solidFill>
                  <a:srgbClr val="FFB600"/>
                </a:solidFill>
                <a:latin typeface="Times New Roman" panose="02020603050405020304" pitchFamily="18" charset="0"/>
                <a:cs typeface="Times New Roman" panose="02020603050405020304" pitchFamily="18" charset="0"/>
              </a:rPr>
              <a:t>Xin chào!</a:t>
            </a:r>
            <a:endParaRPr sz="8000" dirty="0">
              <a:solidFill>
                <a:srgbClr val="FFB600"/>
              </a:solidFill>
              <a:latin typeface="Times New Roman" panose="02020603050405020304" pitchFamily="18" charset="0"/>
              <a:cs typeface="Times New Roman" panose="02020603050405020304" pitchFamily="18" charset="0"/>
            </a:endParaRPr>
          </a:p>
        </p:txBody>
      </p:sp>
      <p:sp>
        <p:nvSpPr>
          <p:cNvPr id="404" name="Google Shape;404;p17"/>
          <p:cNvSpPr txBox="1">
            <a:spLocks noGrp="1"/>
          </p:cNvSpPr>
          <p:nvPr>
            <p:ph type="subTitle" idx="4294967295"/>
          </p:nvPr>
        </p:nvSpPr>
        <p:spPr>
          <a:xfrm>
            <a:off x="914400" y="3202626"/>
            <a:ext cx="8791600" cy="2771453"/>
          </a:xfrm>
          <a:prstGeom prst="rect">
            <a:avLst/>
          </a:prstGeom>
        </p:spPr>
        <p:txBody>
          <a:bodyPr spcFirstLastPara="1" vert="horz" wrap="square" lIns="121900" tIns="121900" rIns="121900" bIns="121900" rtlCol="0" anchor="t" anchorCtr="0">
            <a:noAutofit/>
          </a:bodyPr>
          <a:lstStyle/>
          <a:p>
            <a:pPr marL="0" indent="0">
              <a:spcBef>
                <a:spcPts val="800"/>
              </a:spcBef>
              <a:buNone/>
            </a:pPr>
            <a:r>
              <a:rPr lang="en-US" sz="4800" dirty="0" err="1" smtClean="0">
                <a:solidFill>
                  <a:srgbClr val="FFFFFF"/>
                </a:solidFill>
                <a:latin typeface="Times New Roman" panose="02020603050405020304" pitchFamily="18" charset="0"/>
                <a:cs typeface="Times New Roman" panose="02020603050405020304" pitchFamily="18" charset="0"/>
              </a:rPr>
              <a:t>Thành</a:t>
            </a:r>
            <a:r>
              <a:rPr lang="en-US" sz="4800" dirty="0" smtClean="0">
                <a:solidFill>
                  <a:srgbClr val="FFFFFF"/>
                </a:solidFill>
                <a:latin typeface="Times New Roman" panose="02020603050405020304" pitchFamily="18" charset="0"/>
                <a:cs typeface="Times New Roman" panose="02020603050405020304" pitchFamily="18" charset="0"/>
              </a:rPr>
              <a:t> </a:t>
            </a:r>
            <a:r>
              <a:rPr lang="en-US" sz="4800" dirty="0" err="1" smtClean="0">
                <a:solidFill>
                  <a:srgbClr val="FFFFFF"/>
                </a:solidFill>
                <a:latin typeface="Times New Roman" panose="02020603050405020304" pitchFamily="18" charset="0"/>
                <a:cs typeface="Times New Roman" panose="02020603050405020304" pitchFamily="18" charset="0"/>
              </a:rPr>
              <a:t>viên</a:t>
            </a:r>
            <a:r>
              <a:rPr lang="en-US" sz="4800" dirty="0" smtClean="0">
                <a:solidFill>
                  <a:srgbClr val="FFFFFF"/>
                </a:solidFill>
                <a:latin typeface="Times New Roman" panose="02020603050405020304" pitchFamily="18" charset="0"/>
                <a:cs typeface="Times New Roman" panose="02020603050405020304" pitchFamily="18" charset="0"/>
              </a:rPr>
              <a:t> </a:t>
            </a:r>
            <a:r>
              <a:rPr lang="en-US" sz="4800" dirty="0" err="1" smtClean="0">
                <a:solidFill>
                  <a:srgbClr val="FFFFFF"/>
                </a:solidFill>
                <a:latin typeface="Times New Roman" panose="02020603050405020304" pitchFamily="18" charset="0"/>
                <a:cs typeface="Times New Roman" panose="02020603050405020304" pitchFamily="18" charset="0"/>
              </a:rPr>
              <a:t>của</a:t>
            </a:r>
            <a:r>
              <a:rPr lang="en-US" sz="4800" dirty="0" smtClean="0">
                <a:solidFill>
                  <a:srgbClr val="FFFFFF"/>
                </a:solidFill>
                <a:latin typeface="Times New Roman" panose="02020603050405020304" pitchFamily="18" charset="0"/>
                <a:cs typeface="Times New Roman" panose="02020603050405020304" pitchFamily="18" charset="0"/>
              </a:rPr>
              <a:t> </a:t>
            </a:r>
            <a:r>
              <a:rPr lang="en-US" sz="4800" dirty="0" err="1" smtClean="0">
                <a:solidFill>
                  <a:srgbClr val="FFFFFF"/>
                </a:solidFill>
                <a:latin typeface="Times New Roman" panose="02020603050405020304" pitchFamily="18" charset="0"/>
                <a:cs typeface="Times New Roman" panose="02020603050405020304" pitchFamily="18" charset="0"/>
              </a:rPr>
              <a:t>nhóm</a:t>
            </a:r>
            <a:r>
              <a:rPr lang="en-US" sz="4800" dirty="0" smtClean="0">
                <a:solidFill>
                  <a:srgbClr val="FFFFFF"/>
                </a:solidFill>
                <a:latin typeface="Times New Roman" panose="02020603050405020304" pitchFamily="18" charset="0"/>
                <a:cs typeface="Times New Roman" panose="02020603050405020304" pitchFamily="18" charset="0"/>
              </a:rPr>
              <a:t>:</a:t>
            </a:r>
          </a:p>
          <a:p>
            <a:pPr marL="0" indent="0">
              <a:spcBef>
                <a:spcPts val="800"/>
              </a:spcBef>
              <a:buNone/>
            </a:pPr>
            <a:r>
              <a:rPr lang="en-US" sz="3200" dirty="0" err="1" smtClean="0">
                <a:solidFill>
                  <a:srgbClr val="FFFFFF"/>
                </a:solidFill>
                <a:latin typeface="Times New Roman" panose="02020603050405020304" pitchFamily="18" charset="0"/>
                <a:cs typeface="Times New Roman" panose="02020603050405020304" pitchFamily="18" charset="0"/>
              </a:rPr>
              <a:t>Quang</a:t>
            </a:r>
            <a:endParaRPr lang="en-US" sz="3200" dirty="0" smtClean="0">
              <a:solidFill>
                <a:srgbClr val="FFFFFF"/>
              </a:solidFill>
              <a:latin typeface="Times New Roman" panose="02020603050405020304" pitchFamily="18" charset="0"/>
              <a:cs typeface="Times New Roman" panose="02020603050405020304" pitchFamily="18" charset="0"/>
            </a:endParaRPr>
          </a:p>
          <a:p>
            <a:pPr marL="0" indent="0">
              <a:spcBef>
                <a:spcPts val="800"/>
              </a:spcBef>
              <a:buNone/>
            </a:pPr>
            <a:r>
              <a:rPr lang="en-US" sz="3200" dirty="0" err="1" smtClean="0">
                <a:solidFill>
                  <a:srgbClr val="FFFFFF"/>
                </a:solidFill>
                <a:latin typeface="Times New Roman" panose="02020603050405020304" pitchFamily="18" charset="0"/>
                <a:cs typeface="Times New Roman" panose="02020603050405020304" pitchFamily="18" charset="0"/>
              </a:rPr>
              <a:t>Chương</a:t>
            </a:r>
            <a:r>
              <a:rPr lang="en-US" sz="3200" dirty="0" smtClean="0">
                <a:solidFill>
                  <a:srgbClr val="FFFFFF"/>
                </a:solidFill>
                <a:latin typeface="Times New Roman" panose="02020603050405020304" pitchFamily="18" charset="0"/>
                <a:cs typeface="Times New Roman" panose="02020603050405020304" pitchFamily="18" charset="0"/>
              </a:rPr>
              <a:t> 	</a:t>
            </a:r>
          </a:p>
          <a:p>
            <a:pPr marL="0" indent="0">
              <a:spcBef>
                <a:spcPts val="800"/>
              </a:spcBef>
              <a:buNone/>
            </a:pPr>
            <a:r>
              <a:rPr lang="en-US" sz="3200" dirty="0" err="1" smtClean="0">
                <a:solidFill>
                  <a:srgbClr val="FFFFFF"/>
                </a:solidFill>
                <a:latin typeface="Times New Roman" panose="02020603050405020304" pitchFamily="18" charset="0"/>
                <a:cs typeface="Times New Roman" panose="02020603050405020304" pitchFamily="18" charset="0"/>
              </a:rPr>
              <a:t>Dương</a:t>
            </a:r>
            <a:endParaRPr lang="en-US" sz="3200" dirty="0" smtClean="0">
              <a:solidFill>
                <a:srgbClr val="FFFFFF"/>
              </a:solidFill>
              <a:latin typeface="Times New Roman" panose="02020603050405020304" pitchFamily="18" charset="0"/>
              <a:cs typeface="Times New Roman" panose="02020603050405020304" pitchFamily="18" charset="0"/>
            </a:endParaRPr>
          </a:p>
          <a:p>
            <a:pPr marL="0" indent="0">
              <a:spcBef>
                <a:spcPts val="800"/>
              </a:spcBef>
              <a:buNone/>
            </a:pPr>
            <a:endParaRPr sz="4800" dirty="0">
              <a:solidFill>
                <a:srgbClr val="FFFFFF"/>
              </a:solidFill>
              <a:latin typeface="Times New Roman" panose="02020603050405020304" pitchFamily="18" charset="0"/>
              <a:cs typeface="Times New Roman" panose="02020603050405020304" pitchFamily="18" charset="0"/>
            </a:endParaRPr>
          </a:p>
        </p:txBody>
      </p:sp>
      <p:pic>
        <p:nvPicPr>
          <p:cNvPr id="405" name="Google Shape;405;p17" descr="photo-1434030216411-0b793f4b4173.jpg"/>
          <p:cNvPicPr preferRelativeResize="0"/>
          <p:nvPr/>
        </p:nvPicPr>
        <p:blipFill>
          <a:blip r:embed="rId3">
            <a:alphaModFix/>
          </a:blip>
          <a:stretch>
            <a:fillRect/>
          </a:stretch>
        </p:blipFill>
        <p:spPr>
          <a:xfrm>
            <a:off x="8353533" y="2641533"/>
            <a:ext cx="2762000" cy="2762000"/>
          </a:xfrm>
          <a:prstGeom prst="ellipse">
            <a:avLst/>
          </a:prstGeom>
          <a:noFill/>
          <a:ln>
            <a:noFill/>
          </a:ln>
        </p:spPr>
      </p:pic>
      <p:sp>
        <p:nvSpPr>
          <p:cNvPr id="406" name="Google Shape;406;p17"/>
          <p:cNvSpPr txBox="1">
            <a:spLocks noGrp="1"/>
          </p:cNvSpPr>
          <p:nvPr>
            <p:ph type="sldNum" idx="12"/>
          </p:nvPr>
        </p:nvSpPr>
        <p:spPr>
          <a:xfrm>
            <a:off x="10823979" y="557417"/>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latin typeface="Times New Roman" panose="02020603050405020304" pitchFamily="18" charset="0"/>
                <a:cs typeface="Times New Roman" panose="02020603050405020304" pitchFamily="18" charset="0"/>
              </a:rPr>
              <a:pPr/>
              <a:t>2</a:t>
            </a:fld>
            <a:endParaRP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43188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18"/>
          <p:cNvSpPr txBox="1">
            <a:spLocks noGrp="1"/>
          </p:cNvSpPr>
          <p:nvPr>
            <p:ph type="ctrTitle"/>
          </p:nvPr>
        </p:nvSpPr>
        <p:spPr>
          <a:xfrm>
            <a:off x="3814354" y="2299063"/>
            <a:ext cx="4529379" cy="1764870"/>
          </a:xfrm>
          <a:prstGeom prst="rect">
            <a:avLst/>
          </a:prstGeom>
        </p:spPr>
        <p:txBody>
          <a:bodyPr spcFirstLastPara="1" vert="horz" wrap="square" lIns="121900" tIns="121900" rIns="121900" bIns="121900" rtlCol="0" anchor="b" anchorCtr="0">
            <a:noAutofit/>
          </a:bodyPr>
          <a:lstStyle/>
          <a:p>
            <a:r>
              <a:rPr lang="en" dirty="0">
                <a:solidFill>
                  <a:srgbClr val="4A5C65"/>
                </a:solidFill>
                <a:latin typeface="Times New Roman" panose="02020603050405020304" pitchFamily="18" charset="0"/>
                <a:cs typeface="Times New Roman" panose="02020603050405020304" pitchFamily="18" charset="0"/>
              </a:rPr>
              <a:t>1.</a:t>
            </a:r>
            <a:endParaRPr dirty="0">
              <a:solidFill>
                <a:srgbClr val="4A5C65"/>
              </a:solidFill>
              <a:latin typeface="Times New Roman" panose="02020603050405020304" pitchFamily="18" charset="0"/>
              <a:cs typeface="Times New Roman" panose="02020603050405020304" pitchFamily="18" charset="0"/>
            </a:endParaRPr>
          </a:p>
          <a:p>
            <a:r>
              <a:rPr lang="en" dirty="0" smtClean="0">
                <a:latin typeface="Times New Roman" panose="02020603050405020304" pitchFamily="18" charset="0"/>
                <a:cs typeface="Times New Roman" panose="02020603050405020304" pitchFamily="18" charset="0"/>
              </a:rPr>
              <a:t>Tại vì sao phải bảo mật website ???</a:t>
            </a: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99325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19"/>
          <p:cNvSpPr txBox="1">
            <a:spLocks noGrp="1"/>
          </p:cNvSpPr>
          <p:nvPr>
            <p:ph type="body" idx="1"/>
          </p:nvPr>
        </p:nvSpPr>
        <p:spPr>
          <a:xfrm>
            <a:off x="1656367" y="2272800"/>
            <a:ext cx="8879600" cy="1093200"/>
          </a:xfrm>
          <a:prstGeom prst="rect">
            <a:avLst/>
          </a:prstGeom>
        </p:spPr>
        <p:txBody>
          <a:bodyPr spcFirstLastPara="1" vert="horz" wrap="square" lIns="121900" tIns="121900" rIns="121900" bIns="121900" rtlCol="0" anchor="t" anchorCtr="0">
            <a:noAutofit/>
          </a:bodyPr>
          <a:lstStyle/>
          <a:p>
            <a:pPr marL="0" indent="0">
              <a:spcAft>
                <a:spcPts val="1333"/>
              </a:spcAft>
              <a:buNone/>
            </a:pPr>
            <a:r>
              <a:rPr lang="vi-VN" i="0" dirty="0">
                <a:latin typeface="Times New Roman" panose="02020603050405020304" pitchFamily="18" charset="0"/>
                <a:cs typeface="Times New Roman" panose="02020603050405020304" pitchFamily="18" charset="0"/>
              </a:rPr>
              <a:t>Không sớm thì muộn, mọi người đều cần phải thêm bảo mật cho dự án của mình và trong hệ sinh thái Spring bạn có thể thực hiện việc đó với sự trợ giúp của </a:t>
            </a:r>
            <a:r>
              <a:rPr lang="vi-VN" i="0" dirty="0" smtClean="0">
                <a:latin typeface="Times New Roman" panose="02020603050405020304" pitchFamily="18" charset="0"/>
                <a:cs typeface="Times New Roman" panose="02020603050405020304" pitchFamily="18" charset="0"/>
              </a:rPr>
              <a:t>thư</a:t>
            </a:r>
            <a:r>
              <a:rPr lang="en-US" i="0" dirty="0" smtClean="0">
                <a:latin typeface="Times New Roman" panose="02020603050405020304" pitchFamily="18" charset="0"/>
                <a:cs typeface="Times New Roman" panose="02020603050405020304" pitchFamily="18" charset="0"/>
              </a:rPr>
              <a:t> </a:t>
            </a:r>
            <a:r>
              <a:rPr lang="vi-VN" i="0" dirty="0" smtClean="0">
                <a:latin typeface="Times New Roman" panose="02020603050405020304" pitchFamily="18" charset="0"/>
                <a:cs typeface="Times New Roman" panose="02020603050405020304" pitchFamily="18" charset="0"/>
              </a:rPr>
              <a:t>viện</a:t>
            </a:r>
            <a:r>
              <a:rPr lang="vi-VN" i="0" dirty="0">
                <a:latin typeface="Times New Roman" panose="02020603050405020304" pitchFamily="18" charset="0"/>
                <a:cs typeface="Times New Roman" panose="02020603050405020304" pitchFamily="18" charset="0"/>
              </a:rPr>
              <a:t> </a:t>
            </a:r>
            <a:r>
              <a:rPr lang="vi-VN" i="0" u="sng" dirty="0">
                <a:latin typeface="Times New Roman" panose="02020603050405020304" pitchFamily="18" charset="0"/>
                <a:cs typeface="Times New Roman" panose="02020603050405020304" pitchFamily="18" charset="0"/>
                <a:hlinkClick r:id="rId3"/>
              </a:rPr>
              <a:t>Spring Security</a:t>
            </a:r>
            <a:r>
              <a:rPr lang="vi-VN" i="0"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sp>
        <p:nvSpPr>
          <p:cNvPr id="418" name="Google Shape;418;p19"/>
          <p:cNvSpPr txBox="1">
            <a:spLocks noGrp="1"/>
          </p:cNvSpPr>
          <p:nvPr>
            <p:ph type="sldNum" idx="12"/>
          </p:nvPr>
        </p:nvSpPr>
        <p:spPr>
          <a:xfrm>
            <a:off x="10823979" y="557417"/>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4</a:t>
            </a:fld>
            <a:endParaRPr/>
          </a:p>
        </p:txBody>
      </p:sp>
    </p:spTree>
    <p:extLst>
      <p:ext uri="{BB962C8B-B14F-4D97-AF65-F5344CB8AC3E}">
        <p14:creationId xmlns:p14="http://schemas.microsoft.com/office/powerpoint/2010/main" val="2466401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20"/>
          <p:cNvSpPr txBox="1">
            <a:spLocks noGrp="1"/>
          </p:cNvSpPr>
          <p:nvPr>
            <p:ph type="title"/>
          </p:nvPr>
        </p:nvSpPr>
        <p:spPr>
          <a:xfrm>
            <a:off x="3940232" y="819817"/>
            <a:ext cx="7015942" cy="2089637"/>
          </a:xfrm>
          <a:prstGeom prst="rect">
            <a:avLst/>
          </a:prstGeom>
        </p:spPr>
        <p:txBody>
          <a:bodyPr spcFirstLastPara="1" vert="horz" wrap="square" lIns="121900" tIns="121900" rIns="121900" bIns="121900" rtlCol="0" anchor="ctr" anchorCtr="0">
            <a:noAutofit/>
          </a:bodyPr>
          <a:lstStyle/>
          <a:p>
            <a:pPr algn="ctr"/>
            <a:r>
              <a:rPr lang="vi-VN" sz="3600" b="1" dirty="0">
                <a:latin typeface="Times New Roman" panose="02020603050405020304" pitchFamily="18" charset="0"/>
                <a:cs typeface="Times New Roman" panose="02020603050405020304" pitchFamily="18" charset="0"/>
              </a:rPr>
              <a:t>Spring Security là gì và nó hoạt </a:t>
            </a:r>
            <a:r>
              <a:rPr lang="vi-VN" sz="3600" b="1" dirty="0" smtClean="0">
                <a:latin typeface="Times New Roman" panose="02020603050405020304" pitchFamily="18" charset="0"/>
                <a:cs typeface="Times New Roman" panose="02020603050405020304" pitchFamily="18" charset="0"/>
              </a:rPr>
              <a:t>động </a:t>
            </a:r>
            <a:r>
              <a:rPr lang="vi-VN" sz="3600" b="1" dirty="0">
                <a:latin typeface="Times New Roman" panose="02020603050405020304" pitchFamily="18" charset="0"/>
                <a:cs typeface="Times New Roman" panose="02020603050405020304" pitchFamily="18" charset="0"/>
              </a:rPr>
              <a:t>như thế nào?</a:t>
            </a:r>
          </a:p>
        </p:txBody>
      </p:sp>
      <p:sp>
        <p:nvSpPr>
          <p:cNvPr id="425" name="Google Shape;425;p20"/>
          <p:cNvSpPr txBox="1">
            <a:spLocks noGrp="1"/>
          </p:cNvSpPr>
          <p:nvPr>
            <p:ph type="sldNum" idx="12"/>
          </p:nvPr>
        </p:nvSpPr>
        <p:spPr>
          <a:xfrm>
            <a:off x="10823979" y="557417"/>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5</a:t>
            </a:fld>
            <a:endParaRPr/>
          </a:p>
        </p:txBody>
      </p:sp>
      <p:sp>
        <p:nvSpPr>
          <p:cNvPr id="3" name="Oval 2"/>
          <p:cNvSpPr/>
          <p:nvPr/>
        </p:nvSpPr>
        <p:spPr>
          <a:xfrm>
            <a:off x="3308464" y="3358341"/>
            <a:ext cx="3291841" cy="1778925"/>
          </a:xfrm>
          <a:prstGeom prst="ellipse">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Times New Roman" panose="02020603050405020304" pitchFamily="18" charset="0"/>
                <a:cs typeface="Times New Roman" panose="02020603050405020304" pitchFamily="18" charset="0"/>
              </a:rPr>
              <a:t>A</a:t>
            </a:r>
            <a:r>
              <a:rPr lang="vi-VN" sz="2800" dirty="0" smtClean="0">
                <a:solidFill>
                  <a:schemeClr val="tx1"/>
                </a:solidFill>
                <a:latin typeface="Times New Roman" panose="02020603050405020304" pitchFamily="18" charset="0"/>
                <a:cs typeface="Times New Roman" panose="02020603050405020304" pitchFamily="18" charset="0"/>
              </a:rPr>
              <a:t>uthentication</a:t>
            </a:r>
            <a:endParaRPr lang="en-US" sz="2800" dirty="0">
              <a:latin typeface="Times New Roman" panose="02020603050405020304" pitchFamily="18" charset="0"/>
              <a:cs typeface="Times New Roman" panose="02020603050405020304" pitchFamily="18" charset="0"/>
            </a:endParaRPr>
          </a:p>
        </p:txBody>
      </p:sp>
      <p:sp>
        <p:nvSpPr>
          <p:cNvPr id="4" name="Oval 3"/>
          <p:cNvSpPr/>
          <p:nvPr/>
        </p:nvSpPr>
        <p:spPr>
          <a:xfrm>
            <a:off x="7448203" y="3358342"/>
            <a:ext cx="3291841" cy="1778924"/>
          </a:xfrm>
          <a:prstGeom prst="ellipse">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Times New Roman" panose="02020603050405020304" pitchFamily="18" charset="0"/>
                <a:cs typeface="Times New Roman" panose="02020603050405020304" pitchFamily="18" charset="0"/>
              </a:rPr>
              <a:t>A</a:t>
            </a:r>
            <a:r>
              <a:rPr lang="vi-VN" sz="2800" dirty="0" smtClean="0">
                <a:solidFill>
                  <a:schemeClr val="tx1"/>
                </a:solidFill>
                <a:latin typeface="Times New Roman" panose="02020603050405020304" pitchFamily="18" charset="0"/>
                <a:cs typeface="Times New Roman" panose="02020603050405020304" pitchFamily="18" charset="0"/>
              </a:rPr>
              <a:t>uthorization</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2051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3"/>
                                        </p:tgtEl>
                                        <p:attrNameLst>
                                          <p:attrName>style.visibility</p:attrName>
                                        </p:attrNameLst>
                                      </p:cBhvr>
                                      <p:to>
                                        <p:strVal val="visible"/>
                                      </p:to>
                                    </p:set>
                                    <p:anim calcmode="lin" valueType="num">
                                      <p:cBhvr additive="base">
                                        <p:cTn id="7" dur="500" fill="hold"/>
                                        <p:tgtEl>
                                          <p:spTgt spid="423"/>
                                        </p:tgtEl>
                                        <p:attrNameLst>
                                          <p:attrName>ppt_x</p:attrName>
                                        </p:attrNameLst>
                                      </p:cBhvr>
                                      <p:tavLst>
                                        <p:tav tm="0">
                                          <p:val>
                                            <p:strVal val="#ppt_x"/>
                                          </p:val>
                                        </p:tav>
                                        <p:tav tm="100000">
                                          <p:val>
                                            <p:strVal val="#ppt_x"/>
                                          </p:val>
                                        </p:tav>
                                      </p:tavLst>
                                    </p:anim>
                                    <p:anim calcmode="lin" valueType="num">
                                      <p:cBhvr additive="base">
                                        <p:cTn id="8" dur="500" fill="hold"/>
                                        <p:tgtEl>
                                          <p:spTgt spid="4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 grpId="0"/>
      <p:bldP spid="3"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21"/>
          <p:cNvSpPr/>
          <p:nvPr/>
        </p:nvSpPr>
        <p:spPr>
          <a:xfrm>
            <a:off x="5076652" y="546674"/>
            <a:ext cx="2038630" cy="1846097"/>
          </a:xfrm>
          <a:prstGeom prst="ellipse">
            <a:avLst/>
          </a:prstGeom>
          <a:solidFill>
            <a:srgbClr val="FFFFFF"/>
          </a:solidFill>
          <a:ln>
            <a:noFill/>
          </a:ln>
        </p:spPr>
        <p:txBody>
          <a:bodyPr spcFirstLastPara="1" wrap="square" lIns="121900" tIns="121900" rIns="121900" bIns="121900" anchor="ctr" anchorCtr="0">
            <a:noAutofit/>
          </a:bodyPr>
          <a:lstStyle/>
          <a:p>
            <a:endParaRPr sz="2400"/>
          </a:p>
        </p:txBody>
      </p:sp>
      <p:sp>
        <p:nvSpPr>
          <p:cNvPr id="431" name="Google Shape;431;p21"/>
          <p:cNvSpPr txBox="1">
            <a:spLocks noGrp="1"/>
          </p:cNvSpPr>
          <p:nvPr>
            <p:ph type="ctrTitle" idx="4294967295"/>
          </p:nvPr>
        </p:nvSpPr>
        <p:spPr>
          <a:xfrm>
            <a:off x="3037086" y="2703692"/>
            <a:ext cx="6310800" cy="1546400"/>
          </a:xfrm>
          <a:prstGeom prst="rect">
            <a:avLst/>
          </a:prstGeom>
        </p:spPr>
        <p:txBody>
          <a:bodyPr spcFirstLastPara="1" vert="horz" wrap="square" lIns="121900" tIns="121900" rIns="121900" bIns="121900" rtlCol="0" anchor="ctr" anchorCtr="0">
            <a:noAutofit/>
          </a:bodyPr>
          <a:lstStyle/>
          <a:p>
            <a:pPr algn="ctr"/>
            <a:r>
              <a:rPr lang="en-US" sz="8000" dirty="0" smtClean="0">
                <a:solidFill>
                  <a:schemeClr val="tx1"/>
                </a:solidFill>
                <a:latin typeface="Times New Roman" panose="02020603050405020304" pitchFamily="18" charset="0"/>
                <a:cs typeface="Times New Roman" panose="02020603050405020304" pitchFamily="18" charset="0"/>
              </a:rPr>
              <a:t>A</a:t>
            </a:r>
            <a:r>
              <a:rPr lang="vi-VN" sz="8000" dirty="0">
                <a:cs typeface="Times New Roman" panose="02020603050405020304" pitchFamily="18" charset="0"/>
              </a:rPr>
              <a:t>uthentication</a:t>
            </a:r>
            <a:endParaRPr lang="en-US" sz="8000" dirty="0">
              <a:latin typeface="Times New Roman" panose="02020603050405020304" pitchFamily="18" charset="0"/>
              <a:cs typeface="Times New Roman" panose="02020603050405020304" pitchFamily="18" charset="0"/>
            </a:endParaRPr>
          </a:p>
        </p:txBody>
      </p:sp>
      <p:sp>
        <p:nvSpPr>
          <p:cNvPr id="432" name="Google Shape;432;p21"/>
          <p:cNvSpPr txBox="1">
            <a:spLocks noGrp="1"/>
          </p:cNvSpPr>
          <p:nvPr>
            <p:ph type="subTitle" idx="4294967295"/>
          </p:nvPr>
        </p:nvSpPr>
        <p:spPr>
          <a:xfrm>
            <a:off x="2940567" y="4853540"/>
            <a:ext cx="6310800" cy="1046400"/>
          </a:xfrm>
          <a:prstGeom prst="rect">
            <a:avLst/>
          </a:prstGeom>
        </p:spPr>
        <p:txBody>
          <a:bodyPr spcFirstLastPara="1" vert="horz" wrap="square" lIns="121900" tIns="121900" rIns="121900" bIns="121900" rtlCol="0" anchor="t" anchorCtr="0">
            <a:noAutofit/>
          </a:bodyPr>
          <a:lstStyle/>
          <a:p>
            <a:pPr marL="0" indent="0" algn="ctr">
              <a:spcBef>
                <a:spcPts val="800"/>
              </a:spcBef>
              <a:spcAft>
                <a:spcPts val="1333"/>
              </a:spcAft>
              <a:buNone/>
            </a:pPr>
            <a:endParaRPr dirty="0"/>
          </a:p>
        </p:txBody>
      </p:sp>
      <p:grpSp>
        <p:nvGrpSpPr>
          <p:cNvPr id="433" name="Google Shape;433;p21"/>
          <p:cNvGrpSpPr/>
          <p:nvPr/>
        </p:nvGrpSpPr>
        <p:grpSpPr>
          <a:xfrm>
            <a:off x="5575226" y="739108"/>
            <a:ext cx="981147" cy="1287251"/>
            <a:chOff x="6643075" y="3664250"/>
            <a:chExt cx="407950" cy="407975"/>
          </a:xfrm>
        </p:grpSpPr>
        <p:sp>
          <p:nvSpPr>
            <p:cNvPr id="434" name="Google Shape;434;p21"/>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FF975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35" name="Google Shape;435;p21"/>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FF975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436" name="Google Shape;436;p21"/>
          <p:cNvGrpSpPr/>
          <p:nvPr/>
        </p:nvGrpSpPr>
        <p:grpSpPr>
          <a:xfrm rot="253354">
            <a:off x="4695707" y="1808157"/>
            <a:ext cx="793555" cy="793511"/>
            <a:chOff x="576250" y="4319400"/>
            <a:chExt cx="442075" cy="442050"/>
          </a:xfrm>
        </p:grpSpPr>
        <p:sp>
          <p:nvSpPr>
            <p:cNvPr id="437" name="Google Shape;437;p21"/>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FC4067"/>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38" name="Google Shape;438;p21"/>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FC4067"/>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39" name="Google Shape;439;p21"/>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FC4067"/>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40" name="Google Shape;440;p21"/>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FC4067"/>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441" name="Google Shape;441;p21"/>
          <p:cNvSpPr/>
          <p:nvPr/>
        </p:nvSpPr>
        <p:spPr>
          <a:xfrm>
            <a:off x="5505639" y="916214"/>
            <a:ext cx="301668" cy="28809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42" name="Google Shape;442;p21"/>
          <p:cNvSpPr/>
          <p:nvPr/>
        </p:nvSpPr>
        <p:spPr>
          <a:xfrm rot="2697328">
            <a:off x="6310867" y="1880438"/>
            <a:ext cx="286733" cy="2613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43" name="Google Shape;443;p21"/>
          <p:cNvSpPr/>
          <p:nvPr/>
        </p:nvSpPr>
        <p:spPr>
          <a:xfrm>
            <a:off x="6705178" y="1110626"/>
            <a:ext cx="222791" cy="17523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44" name="Google Shape;444;p21"/>
          <p:cNvSpPr/>
          <p:nvPr/>
        </p:nvSpPr>
        <p:spPr>
          <a:xfrm rot="1280404">
            <a:off x="5357412" y="1576039"/>
            <a:ext cx="183419" cy="17519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45" name="Google Shape;445;p21"/>
          <p:cNvSpPr txBox="1">
            <a:spLocks noGrp="1"/>
          </p:cNvSpPr>
          <p:nvPr>
            <p:ph type="sldNum" idx="12"/>
          </p:nvPr>
        </p:nvSpPr>
        <p:spPr>
          <a:xfrm>
            <a:off x="10823979" y="557417"/>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6</a:t>
            </a:fld>
            <a:endParaRPr/>
          </a:p>
        </p:txBody>
      </p:sp>
    </p:spTree>
    <p:extLst>
      <p:ext uri="{BB962C8B-B14F-4D97-AF65-F5344CB8AC3E}">
        <p14:creationId xmlns:p14="http://schemas.microsoft.com/office/powerpoint/2010/main" val="32392796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1" name="Google Shape;451;p22"/>
          <p:cNvSpPr txBox="1">
            <a:spLocks noGrp="1"/>
          </p:cNvSpPr>
          <p:nvPr>
            <p:ph type="title"/>
          </p:nvPr>
        </p:nvSpPr>
        <p:spPr>
          <a:xfrm>
            <a:off x="3442278" y="2194559"/>
            <a:ext cx="7381701" cy="2174985"/>
          </a:xfrm>
          <a:prstGeom prst="rect">
            <a:avLst/>
          </a:prstGeom>
        </p:spPr>
        <p:txBody>
          <a:bodyPr spcFirstLastPara="1" vert="horz" wrap="square" lIns="121900" tIns="121900" rIns="121900" bIns="121900" rtlCol="0" anchor="ctr" anchorCtr="0">
            <a:noAutofit/>
          </a:bodyPr>
          <a:lstStyle/>
          <a:p>
            <a:pPr fontAlgn="base"/>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Authentication?</a:t>
            </a:r>
          </a:p>
        </p:txBody>
      </p:sp>
      <p:sp>
        <p:nvSpPr>
          <p:cNvPr id="453" name="Google Shape;453;p22"/>
          <p:cNvSpPr txBox="1">
            <a:spLocks noGrp="1"/>
          </p:cNvSpPr>
          <p:nvPr>
            <p:ph type="sldNum" idx="12"/>
          </p:nvPr>
        </p:nvSpPr>
        <p:spPr>
          <a:xfrm>
            <a:off x="10823979" y="557417"/>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7</a:t>
            </a:fld>
            <a:endParaRPr/>
          </a:p>
        </p:txBody>
      </p:sp>
    </p:spTree>
    <p:extLst>
      <p:ext uri="{BB962C8B-B14F-4D97-AF65-F5344CB8AC3E}">
        <p14:creationId xmlns:p14="http://schemas.microsoft.com/office/powerpoint/2010/main" val="35783637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3"/>
          <p:cNvSpPr txBox="1">
            <a:spLocks noGrp="1"/>
          </p:cNvSpPr>
          <p:nvPr>
            <p:ph type="title"/>
          </p:nvPr>
        </p:nvSpPr>
        <p:spPr>
          <a:xfrm>
            <a:off x="0" y="557417"/>
            <a:ext cx="3707476" cy="3765200"/>
          </a:xfrm>
          <a:prstGeom prst="rect">
            <a:avLst/>
          </a:prstGeom>
        </p:spPr>
        <p:txBody>
          <a:bodyPr spcFirstLastPara="1" vert="horz" wrap="square" lIns="121900" tIns="121900" rIns="121900" bIns="121900" rtlCol="0" anchor="ctr" anchorCtr="0">
            <a:noAutofit/>
          </a:bodyPr>
          <a:lstStyle/>
          <a:p>
            <a:pPr fontAlgn="base"/>
            <a:r>
              <a:rPr lang="en-US" sz="4000" dirty="0">
                <a:latin typeface="Times New Roman" panose="02020603050405020304" pitchFamily="18" charset="0"/>
                <a:cs typeface="Times New Roman" panose="02020603050405020304" pitchFamily="18" charset="0"/>
              </a:rPr>
              <a:t>Authentication </a:t>
            </a:r>
            <a:r>
              <a:rPr lang="en-US" sz="4000" dirty="0" err="1">
                <a:latin typeface="Times New Roman" panose="02020603050405020304" pitchFamily="18" charset="0"/>
                <a:cs typeface="Times New Roman" panose="02020603050405020304" pitchFamily="18" charset="0"/>
              </a:rPr>
              <a:t>có</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những</a:t>
            </a:r>
            <a:r>
              <a:rPr lang="en-US" sz="4000" dirty="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cơ</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chế</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xác</a:t>
            </a:r>
            <a:r>
              <a:rPr lang="en-US" sz="4000" dirty="0" smtClean="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thực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nào</a:t>
            </a:r>
            <a:r>
              <a:rPr lang="en-US" sz="4000" dirty="0">
                <a:latin typeface="Times New Roman" panose="02020603050405020304" pitchFamily="18" charset="0"/>
                <a:cs typeface="Times New Roman" panose="02020603050405020304" pitchFamily="18" charset="0"/>
              </a:rPr>
              <a:t>?</a:t>
            </a:r>
          </a:p>
        </p:txBody>
      </p:sp>
      <p:sp>
        <p:nvSpPr>
          <p:cNvPr id="462" name="Google Shape;462;p23"/>
          <p:cNvSpPr txBox="1">
            <a:spLocks noGrp="1"/>
          </p:cNvSpPr>
          <p:nvPr>
            <p:ph type="sldNum" idx="12"/>
          </p:nvPr>
        </p:nvSpPr>
        <p:spPr>
          <a:xfrm>
            <a:off x="10823979" y="557417"/>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8</a:t>
            </a:fld>
            <a:endParaRPr/>
          </a:p>
        </p:txBody>
      </p:sp>
      <p:sp>
        <p:nvSpPr>
          <p:cNvPr id="4" name="Oval 3"/>
          <p:cNvSpPr/>
          <p:nvPr/>
        </p:nvSpPr>
        <p:spPr>
          <a:xfrm>
            <a:off x="4210396" y="1257988"/>
            <a:ext cx="2277688" cy="1043479"/>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anose="02020603050405020304" pitchFamily="18" charset="0"/>
                <a:cs typeface="Times New Roman" panose="02020603050405020304" pitchFamily="18" charset="0"/>
              </a:rPr>
              <a:t>Http Basic</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10" name="Oval 9"/>
          <p:cNvSpPr/>
          <p:nvPr/>
        </p:nvSpPr>
        <p:spPr>
          <a:xfrm>
            <a:off x="6488084" y="2787588"/>
            <a:ext cx="2277688" cy="1043479"/>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anose="02020603050405020304" pitchFamily="18" charset="0"/>
                <a:cs typeface="Times New Roman" panose="02020603050405020304" pitchFamily="18" charset="0"/>
              </a:rPr>
              <a:t>Tokens</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11" name="Oval 10"/>
          <p:cNvSpPr/>
          <p:nvPr/>
        </p:nvSpPr>
        <p:spPr>
          <a:xfrm>
            <a:off x="7464829" y="4317187"/>
            <a:ext cx="3578631" cy="1116303"/>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anose="02020603050405020304" pitchFamily="18" charset="0"/>
                <a:cs typeface="Times New Roman" panose="02020603050405020304" pitchFamily="18" charset="0"/>
              </a:rPr>
              <a:t>One-</a:t>
            </a:r>
            <a:r>
              <a:rPr lang="en-US" sz="2400" dirty="0" err="1" smtClean="0">
                <a:solidFill>
                  <a:schemeClr val="tx1"/>
                </a:solidFill>
                <a:latin typeface="Times New Roman" panose="02020603050405020304" pitchFamily="18" charset="0"/>
                <a:cs typeface="Times New Roman" panose="02020603050405020304" pitchFamily="18" charset="0"/>
              </a:rPr>
              <a:t>timepassword</a:t>
            </a:r>
            <a:r>
              <a:rPr lang="en-US" sz="2400" dirty="0" smtClean="0">
                <a:solidFill>
                  <a:schemeClr val="tx1"/>
                </a:solidFill>
                <a:latin typeface="Times New Roman" panose="02020603050405020304" pitchFamily="18" charset="0"/>
                <a:cs typeface="Times New Roman" panose="02020603050405020304" pitchFamily="18" charset="0"/>
              </a:rPr>
              <a:t> </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12" name="Oval 11"/>
          <p:cNvSpPr/>
          <p:nvPr/>
        </p:nvSpPr>
        <p:spPr>
          <a:xfrm>
            <a:off x="4210396" y="4390011"/>
            <a:ext cx="2277688" cy="1043479"/>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Signature</a:t>
            </a:r>
            <a:r>
              <a:rPr lang="en-US" sz="2400" dirty="0" smtClean="0">
                <a:solidFill>
                  <a:schemeClr val="tx1"/>
                </a:solidFill>
                <a:latin typeface="Times New Roman" panose="02020603050405020304" pitchFamily="18" charset="0"/>
                <a:cs typeface="Times New Roman" panose="02020603050405020304" pitchFamily="18" charset="0"/>
              </a:rPr>
              <a:t> </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13" name="Oval 12"/>
          <p:cNvSpPr/>
          <p:nvPr/>
        </p:nvSpPr>
        <p:spPr>
          <a:xfrm>
            <a:off x="8765772" y="1257989"/>
            <a:ext cx="2277688" cy="1043479"/>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anose="02020603050405020304" pitchFamily="18" charset="0"/>
                <a:cs typeface="Times New Roman" panose="02020603050405020304" pitchFamily="18" charset="0"/>
              </a:rPr>
              <a:t>Cookies</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9393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8"/>
                                        </p:tgtEl>
                                        <p:attrNameLst>
                                          <p:attrName>style.visibility</p:attrName>
                                        </p:attrNameLst>
                                      </p:cBhvr>
                                      <p:to>
                                        <p:strVal val="visible"/>
                                      </p:to>
                                    </p:set>
                                    <p:anim calcmode="lin" valueType="num">
                                      <p:cBhvr additive="base">
                                        <p:cTn id="7" dur="500" fill="hold"/>
                                        <p:tgtEl>
                                          <p:spTgt spid="458"/>
                                        </p:tgtEl>
                                        <p:attrNameLst>
                                          <p:attrName>ppt_x</p:attrName>
                                        </p:attrNameLst>
                                      </p:cBhvr>
                                      <p:tavLst>
                                        <p:tav tm="0">
                                          <p:val>
                                            <p:strVal val="#ppt_x"/>
                                          </p:val>
                                        </p:tav>
                                        <p:tav tm="100000">
                                          <p:val>
                                            <p:strVal val="#ppt_x"/>
                                          </p:val>
                                        </p:tav>
                                      </p:tavLst>
                                    </p:anim>
                                    <p:anim calcmode="lin" valueType="num">
                                      <p:cBhvr additive="base">
                                        <p:cTn id="8" dur="500" fill="hold"/>
                                        <p:tgtEl>
                                          <p:spTgt spid="45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 grpId="0"/>
      <p:bldP spid="4" grpId="0" animBg="1"/>
      <p:bldP spid="10" grpId="0" animBg="1"/>
      <p:bldP spid="11" grpId="0" animBg="1"/>
      <p:bldP spid="12"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24"/>
          <p:cNvSpPr txBox="1">
            <a:spLocks noGrp="1"/>
          </p:cNvSpPr>
          <p:nvPr>
            <p:ph type="title"/>
          </p:nvPr>
        </p:nvSpPr>
        <p:spPr>
          <a:xfrm>
            <a:off x="3658449" y="1184366"/>
            <a:ext cx="7531330" cy="1802674"/>
          </a:xfrm>
          <a:prstGeom prst="rect">
            <a:avLst/>
          </a:prstGeom>
        </p:spPr>
        <p:txBody>
          <a:bodyPr spcFirstLastPara="1" vert="horz" wrap="square" lIns="121900" tIns="121900" rIns="121900" bIns="121900" rtlCol="0" anchor="ctr" anchorCtr="0">
            <a:noAutofit/>
          </a:bodyPr>
          <a:lstStyle/>
          <a:p>
            <a:r>
              <a:rPr lang="en-US" b="1" dirty="0">
                <a:latin typeface="Times New Roman" panose="02020603050405020304" pitchFamily="18" charset="0"/>
                <a:cs typeface="Times New Roman" panose="02020603050405020304" pitchFamily="18" charset="0"/>
              </a:rPr>
              <a:t> HTTP Basic Authentication</a:t>
            </a:r>
          </a:p>
        </p:txBody>
      </p:sp>
      <p:sp>
        <p:nvSpPr>
          <p:cNvPr id="470" name="Google Shape;470;p24"/>
          <p:cNvSpPr txBox="1">
            <a:spLocks noGrp="1"/>
          </p:cNvSpPr>
          <p:nvPr>
            <p:ph type="sldNum" idx="12"/>
          </p:nvPr>
        </p:nvSpPr>
        <p:spPr>
          <a:xfrm>
            <a:off x="10823979" y="557417"/>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9</a:t>
            </a:fld>
            <a:endParaRPr/>
          </a:p>
        </p:txBody>
      </p:sp>
      <p:sp>
        <p:nvSpPr>
          <p:cNvPr id="3" name="Rectangle 2"/>
          <p:cNvSpPr/>
          <p:nvPr/>
        </p:nvSpPr>
        <p:spPr>
          <a:xfrm>
            <a:off x="2778034" y="3805647"/>
            <a:ext cx="8045945" cy="18375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kumimoji="0" lang="en-US" altLang="en-US" sz="2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Cấu</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trúc</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header </a:t>
            </a:r>
            <a:r>
              <a:rPr kumimoji="0" lang="en-US" altLang="en-US" sz="2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sẽ</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có</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thêm</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smtClean="0">
                <a:ln>
                  <a:noFill/>
                </a:ln>
                <a:solidFill>
                  <a:srgbClr val="5F5F5F"/>
                </a:solidFill>
                <a:effectLst/>
                <a:latin typeface="Times New Roman" panose="02020603050405020304" pitchFamily="18" charset="0"/>
                <a:cs typeface="Times New Roman" panose="02020603050405020304" pitchFamily="18" charset="0"/>
              </a:rPr>
              <a:t/>
            </a:r>
            <a:br>
              <a:rPr kumimoji="0" lang="en-US" altLang="en-US" sz="2800" b="0" i="0" u="none" strike="noStrike" cap="none" normalizeH="0" baseline="0" dirty="0" smtClean="0">
                <a:ln>
                  <a:noFill/>
                </a:ln>
                <a:solidFill>
                  <a:srgbClr val="5F5F5F"/>
                </a:solidFill>
                <a:effectLst/>
                <a:latin typeface="Times New Roman" panose="02020603050405020304" pitchFamily="18" charset="0"/>
                <a:cs typeface="Times New Roman" panose="02020603050405020304" pitchFamily="18" charset="0"/>
              </a:rPr>
            </a:br>
            <a:r>
              <a:rPr lang="en-US" altLang="en-US" sz="2400" dirty="0">
                <a:solidFill>
                  <a:srgbClr val="FF0000"/>
                </a:solidFill>
                <a:latin typeface="Times New Roman" panose="02020603050405020304" pitchFamily="18" charset="0"/>
                <a:cs typeface="Times New Roman" panose="02020603050405020304" pitchFamily="18" charset="0"/>
              </a:rPr>
              <a:t>Authorization: Basic &lt;Base 64 </a:t>
            </a:r>
            <a:r>
              <a:rPr lang="en-US" altLang="en-US" sz="2400" dirty="0" err="1">
                <a:solidFill>
                  <a:srgbClr val="FF0000"/>
                </a:solidFill>
                <a:latin typeface="Times New Roman" panose="02020603050405020304" pitchFamily="18" charset="0"/>
                <a:cs typeface="Times New Roman" panose="02020603050405020304" pitchFamily="18" charset="0"/>
              </a:rPr>
              <a:t>endcode</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dirty="0" err="1">
                <a:solidFill>
                  <a:srgbClr val="FF0000"/>
                </a:solidFill>
                <a:latin typeface="Times New Roman" panose="02020603050405020304" pitchFamily="18" charset="0"/>
                <a:cs typeface="Times New Roman" panose="02020603050405020304" pitchFamily="18" charset="0"/>
              </a:rPr>
              <a:t>username:password</a:t>
            </a:r>
            <a:r>
              <a:rPr lang="en-US" altLang="en-US" sz="2400" dirty="0">
                <a:solidFill>
                  <a:srgbClr val="FF0000"/>
                </a:solidFill>
                <a:latin typeface="Times New Roman" panose="02020603050405020304" pitchFamily="18" charset="0"/>
                <a:cs typeface="Times New Roman" panose="02020603050405020304" pitchFamily="18" charset="0"/>
              </a:rPr>
              <a:t>}&gt;</a:t>
            </a:r>
            <a:endParaRPr kumimoji="0" lang="en-US" altLang="en-US" sz="2400" b="0"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kumimoji="0" lang="en-US" altLang="en-US" sz="4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889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67"/>
                                        </p:tgtEl>
                                        <p:attrNameLst>
                                          <p:attrName>style.visibility</p:attrName>
                                        </p:attrNameLst>
                                      </p:cBhvr>
                                      <p:to>
                                        <p:strVal val="visible"/>
                                      </p:to>
                                    </p:set>
                                    <p:animEffect transition="in" filter="fade">
                                      <p:cBhvr>
                                        <p:cTn id="7" dur="1000"/>
                                        <p:tgtEl>
                                          <p:spTgt spid="467"/>
                                        </p:tgtEl>
                                      </p:cBhvr>
                                    </p:animEffect>
                                    <p:anim calcmode="lin" valueType="num">
                                      <p:cBhvr>
                                        <p:cTn id="8" dur="1000" fill="hold"/>
                                        <p:tgtEl>
                                          <p:spTgt spid="467"/>
                                        </p:tgtEl>
                                        <p:attrNameLst>
                                          <p:attrName>ppt_x</p:attrName>
                                        </p:attrNameLst>
                                      </p:cBhvr>
                                      <p:tavLst>
                                        <p:tav tm="0">
                                          <p:val>
                                            <p:strVal val="#ppt_x"/>
                                          </p:val>
                                        </p:tav>
                                        <p:tav tm="100000">
                                          <p:val>
                                            <p:strVal val="#ppt_x"/>
                                          </p:val>
                                        </p:tav>
                                      </p:tavLst>
                                    </p:anim>
                                    <p:anim calcmode="lin" valueType="num">
                                      <p:cBhvr>
                                        <p:cTn id="9" dur="1000" fill="hold"/>
                                        <p:tgtEl>
                                          <p:spTgt spid="46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0"/>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818</Words>
  <Application>Microsoft Office PowerPoint</Application>
  <PresentationFormat>Widescreen</PresentationFormat>
  <Paragraphs>94</Paragraphs>
  <Slides>18</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Bảo mật  ứng dụng  web</vt:lpstr>
      <vt:lpstr>Xin chào!</vt:lpstr>
      <vt:lpstr>1. Tại vì sao phải bảo mật website ???</vt:lpstr>
      <vt:lpstr>PowerPoint Presentation</vt:lpstr>
      <vt:lpstr>Spring Security là gì và nó hoạt động như thế nào?</vt:lpstr>
      <vt:lpstr>Authentication</vt:lpstr>
      <vt:lpstr>Tại sao cần có Authentication?</vt:lpstr>
      <vt:lpstr>Authentication có những cơ chế xác thực nào?</vt:lpstr>
      <vt:lpstr> HTTP Basic Authentication</vt:lpstr>
      <vt:lpstr>PowerPoint Presentation</vt:lpstr>
      <vt:lpstr>Cookies</vt:lpstr>
      <vt:lpstr>Tokens</vt:lpstr>
      <vt:lpstr>Signatures </vt:lpstr>
      <vt:lpstr>One-Time Passwords </vt:lpstr>
      <vt:lpstr>OAuth2 </vt:lpstr>
      <vt:lpstr>PowerPoint Presentation</vt:lpstr>
      <vt:lpstr>Các thành phần cốt lõi của Spring security</vt:lpstr>
      <vt:lpstr>Thanks!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Bảo mật  ứng dụng  web</dc:title>
  <dc:creator>Admin</dc:creator>
  <cp:lastModifiedBy>Admin</cp:lastModifiedBy>
  <cp:revision>18</cp:revision>
  <dcterms:created xsi:type="dcterms:W3CDTF">2021-07-01T13:15:04Z</dcterms:created>
  <dcterms:modified xsi:type="dcterms:W3CDTF">2021-07-02T02:03:29Z</dcterms:modified>
</cp:coreProperties>
</file>