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1A45-C62F-4B6B-81AF-26A46CC44788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45E50-2664-4B56-81F5-4180878F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45E50-2664-4B56-81F5-4180878FC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36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88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8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81AD-3787-408F-AD0D-AA369C6F754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8CD46-3D81-4576-8B00-A007C2BE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webdev/2016/06/27/announcing-asp-net-core-1-0/" TargetMode="External"/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blogs.msdn.microsoft.com/dotnet/2016/06/27/entity-framework-core-1-0-0-availab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484" y="479833"/>
            <a:ext cx="774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THÀNH PHỐ HỒ CHÍ MINH</a:t>
            </a:r>
          </a:p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58" y="1433983"/>
            <a:ext cx="1269137" cy="1613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780" y="3168713"/>
            <a:ext cx="89900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TIỂU LUẬN CHUYÊN NGÀNH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BÁN SÁCH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 ASP.NET CORE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2535" y="4676817"/>
            <a:ext cx="5069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Th.S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Vinh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14110188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15110291</a:t>
            </a:r>
          </a:p>
        </p:txBody>
      </p:sp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667" y="144856"/>
            <a:ext cx="90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805" y="1341985"/>
            <a:ext cx="8220547" cy="54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6575" y="2978590"/>
            <a:ext cx="29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06575" y="3355036"/>
            <a:ext cx="173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806574" y="3676339"/>
            <a:ext cx="29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72412" y="3355036"/>
            <a:ext cx="2727121" cy="32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72411" y="3724368"/>
            <a:ext cx="2727121" cy="32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0854" y="4244528"/>
            <a:ext cx="1638678" cy="334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40397" y="605477"/>
            <a:ext cx="2382663" cy="5496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1805" y="676312"/>
            <a:ext cx="50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667" y="144856"/>
            <a:ext cx="90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805" y="1341985"/>
            <a:ext cx="8220547" cy="54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4892" y="1414781"/>
            <a:ext cx="196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TRANG QUẢN LÝ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677" y="1940658"/>
            <a:ext cx="1964602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38677" y="2781142"/>
            <a:ext cx="1964602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38677" y="3212513"/>
            <a:ext cx="1964602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38677" y="3643884"/>
            <a:ext cx="1964602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38677" y="4064709"/>
            <a:ext cx="1964602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NXB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38677" y="4491707"/>
            <a:ext cx="1964602" cy="483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38677" y="4977561"/>
            <a:ext cx="1964602" cy="483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638677" y="5471841"/>
            <a:ext cx="1964602" cy="483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38677" y="5955410"/>
            <a:ext cx="1964602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9327" y="1940658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QUẢN LÝ SÁCH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638677" y="2355870"/>
            <a:ext cx="1964602" cy="41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72824" y="2525917"/>
            <a:ext cx="4544839" cy="2725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0763" y="4309450"/>
            <a:ext cx="832919" cy="325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39895" y="4309450"/>
            <a:ext cx="832919" cy="325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609027" y="4309450"/>
            <a:ext cx="832919" cy="325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78159" y="4309450"/>
            <a:ext cx="1213168" cy="325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940397" y="605477"/>
            <a:ext cx="2382663" cy="5496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1805" y="676312"/>
            <a:ext cx="50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896" y="2941383"/>
            <a:ext cx="308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SẢN PHẨM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2630" y="2007089"/>
            <a:ext cx="9442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QUÝ THẦY CÔ ĐÃ LẮNG NGHE BÀI THUYẾT TRÌNH CỦA NHÓM!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31701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80088" y="0"/>
            <a:ext cx="169148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7623" y="0"/>
            <a:ext cx="47472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476" y="1023042"/>
            <a:ext cx="9868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ĐẠI CÔNG NGHỆ THÔNG TIN VÀ TÍNH CẤP THIẾT CỦA ỨNG DỤNG WEBSITE</a:t>
            </a:r>
          </a:p>
          <a:p>
            <a:pPr marL="400050" indent="-400050">
              <a:buAutoNum type="romanUcPeriod"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</a:t>
            </a:r>
          </a:p>
          <a:p>
            <a:pPr marL="400050" indent="-400050">
              <a:buAutoNum type="romanUcPeriod"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PHẨM</a:t>
            </a:r>
          </a:p>
        </p:txBody>
      </p:sp>
    </p:spTree>
    <p:extLst>
      <p:ext uri="{BB962C8B-B14F-4D97-AF65-F5344CB8AC3E}">
        <p14:creationId xmlns:p14="http://schemas.microsoft.com/office/powerpoint/2010/main" val="40908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667" y="144856"/>
            <a:ext cx="848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THỜI ĐẠI CÔNG NGHỆ THÔNG TIN VÀ TÍNH CẤP THIẾT CỦA ỨNG DỤNG WEBSITE: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95" y="1117820"/>
            <a:ext cx="3200588" cy="2035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7495" y="3295361"/>
            <a:ext cx="317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667" y="144856"/>
            <a:ext cx="848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THỜI ĐẠI CÔNG NGHỆ THÔNG TIN VÀ TÍNH CẤP THIẾT CỦA ỨNG DỤNG WEBSITE: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81" y="3444497"/>
            <a:ext cx="2201709" cy="1465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32" y="1299267"/>
            <a:ext cx="2077856" cy="130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3" y="4123852"/>
            <a:ext cx="2133600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5" y="4034522"/>
            <a:ext cx="2115128" cy="2115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620" y="1167349"/>
            <a:ext cx="1401256" cy="14012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4212" y="6333534"/>
            <a:ext cx="24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9444" y="2741890"/>
            <a:ext cx="20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thoải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070" y="2848597"/>
            <a:ext cx="24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7108" y="6266977"/>
            <a:ext cx="24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420980">
            <a:off x="2922479" y="4473899"/>
            <a:ext cx="923454" cy="55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528476">
            <a:off x="3778583" y="2662161"/>
            <a:ext cx="923454" cy="55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226923">
            <a:off x="6145020" y="2662160"/>
            <a:ext cx="923454" cy="55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151195">
            <a:off x="6403709" y="4473355"/>
            <a:ext cx="923454" cy="55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89291" y="5082919"/>
            <a:ext cx="204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667" y="144856"/>
            <a:ext cx="90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1805" y="676312"/>
            <a:ext cx="743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ASP.NET Core: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331" y="1484767"/>
            <a:ext cx="8990091" cy="17563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ASP.NET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nguồn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mở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mây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27/6/2017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Microsoft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.NET Core 1.0, 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ASP.NET Core  1.0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Entity Framework Core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1.0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36" y="3639493"/>
            <a:ext cx="6071348" cy="21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40397" y="605477"/>
            <a:ext cx="2382663" cy="5496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667" y="144856"/>
            <a:ext cx="90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1805" y="676312"/>
            <a:ext cx="50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1805" y="1341985"/>
            <a:ext cx="8220547" cy="54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5306" y="1807492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TÊN CỬA 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0554" y="1794686"/>
            <a:ext cx="2879002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KIẾM……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7251" y="1794686"/>
            <a:ext cx="407406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80626" y="1847617"/>
            <a:ext cx="153909" cy="155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9211996" y="1980467"/>
            <a:ext cx="58753" cy="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83532" y="2414104"/>
            <a:ext cx="1611518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43705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4381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5057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05733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5306" y="3044037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19035" y="3507722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27677" y="3636393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6676" y="4425036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210" y="4671530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0462" y="5176487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0473" y="5176487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61324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69966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8965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21499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2751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2762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32078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40720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9719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92253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23505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83516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980222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88864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7863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940397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1649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31660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75381" y="5813131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23964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716657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782688" y="5825932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6" name="Left Arrow 65"/>
          <p:cNvSpPr/>
          <p:nvPr/>
        </p:nvSpPr>
        <p:spPr>
          <a:xfrm>
            <a:off x="4765318" y="5864345"/>
            <a:ext cx="208230" cy="182079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5875138" y="5889546"/>
            <a:ext cx="179362" cy="17956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17557" y="1409581"/>
            <a:ext cx="223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674846" y="6211703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61288" y="6208056"/>
            <a:ext cx="35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1288" y="3060612"/>
            <a:ext cx="16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667" y="144856"/>
            <a:ext cx="90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805" y="1341985"/>
            <a:ext cx="8220547" cy="54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5306" y="1807492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TÊN CỬA 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0554" y="1794686"/>
            <a:ext cx="2879002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KIẾM……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7251" y="1794686"/>
            <a:ext cx="407406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80626" y="1847617"/>
            <a:ext cx="153909" cy="155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9211996" y="1980467"/>
            <a:ext cx="58753" cy="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83532" y="2414104"/>
            <a:ext cx="1611518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43705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4381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5057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05733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5306" y="3044037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19035" y="3507722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27677" y="3636393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6676" y="4425036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210" y="4671530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0462" y="5176487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0473" y="5176487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61324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69966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8965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21499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2751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2762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32078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40720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9719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92253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23505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83516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980222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88864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7863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940397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1649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31660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75381" y="5813131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23964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716657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782688" y="5825932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6" name="Left Arrow 65"/>
          <p:cNvSpPr/>
          <p:nvPr/>
        </p:nvSpPr>
        <p:spPr>
          <a:xfrm>
            <a:off x="4765318" y="5864345"/>
            <a:ext cx="208230" cy="182079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5875138" y="5889546"/>
            <a:ext cx="179362" cy="17956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17557" y="1409581"/>
            <a:ext cx="223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674846" y="6211703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61288" y="6208056"/>
            <a:ext cx="35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1288" y="3060612"/>
            <a:ext cx="16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679826" y="1643596"/>
            <a:ext cx="5513560" cy="42459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7478163" y="1955035"/>
            <a:ext cx="516047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81029" y="2116191"/>
            <a:ext cx="2117376" cy="3285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2585" y="2277467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207761" y="2640251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07760" y="3009336"/>
            <a:ext cx="278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07759" y="3385782"/>
            <a:ext cx="278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GIÁ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81502" y="1687904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TIẾT SÁCH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940397" y="605477"/>
            <a:ext cx="2382663" cy="5496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up chi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21805" y="676312"/>
            <a:ext cx="50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667" y="144856"/>
            <a:ext cx="90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805" y="1341985"/>
            <a:ext cx="8220547" cy="54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5306" y="1807492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TÊN CỬA 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0554" y="1794686"/>
            <a:ext cx="2879002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KIẾM……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7251" y="1794686"/>
            <a:ext cx="407406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80626" y="1847617"/>
            <a:ext cx="153909" cy="155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9211996" y="1980467"/>
            <a:ext cx="58753" cy="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83532" y="2414104"/>
            <a:ext cx="1611518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43705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4381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5057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05733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5306" y="3044037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19035" y="3507722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27677" y="3636393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6676" y="4425036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210" y="4671530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0462" y="5176487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0473" y="5176487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61324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69966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8965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21499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2751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2762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32078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40720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9719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92253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23505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83516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980222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88864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7863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940397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1649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31660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75381" y="5813131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23964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716657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782688" y="5825932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6" name="Left Arrow 65"/>
          <p:cNvSpPr/>
          <p:nvPr/>
        </p:nvSpPr>
        <p:spPr>
          <a:xfrm>
            <a:off x="4765318" y="5864345"/>
            <a:ext cx="208230" cy="182079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5875138" y="5889546"/>
            <a:ext cx="179362" cy="17956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17557" y="1409581"/>
            <a:ext cx="223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674846" y="6211703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61288" y="6208056"/>
            <a:ext cx="35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1288" y="3060612"/>
            <a:ext cx="16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679826" y="1643596"/>
            <a:ext cx="5513560" cy="42459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7478163" y="1955035"/>
            <a:ext cx="516047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181501" y="1687904"/>
            <a:ext cx="22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GIỎ HÀNG CỦA BẠN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32264" y="2439555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508833" y="2456290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60899" y="2445757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947839" y="2808887"/>
            <a:ext cx="4865302" cy="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03004" y="2889389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Sách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49363" y="2922647"/>
            <a:ext cx="366664" cy="32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>
            <a:off x="6085057" y="2922647"/>
            <a:ext cx="98459" cy="1213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erge 22"/>
          <p:cNvSpPr/>
          <p:nvPr/>
        </p:nvSpPr>
        <p:spPr>
          <a:xfrm>
            <a:off x="6092981" y="3083222"/>
            <a:ext cx="90535" cy="162056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751636" y="2916196"/>
            <a:ext cx="6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iá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78164" y="2922647"/>
            <a:ext cx="525100" cy="336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Xóa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23005" y="3721154"/>
            <a:ext cx="17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90411" y="5204758"/>
            <a:ext cx="14836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89918" y="5204758"/>
            <a:ext cx="14836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940397" y="605477"/>
            <a:ext cx="1959159" cy="5496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up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21805" y="676312"/>
            <a:ext cx="50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597489" y="6322502"/>
            <a:ext cx="525101" cy="4268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667" y="144856"/>
            <a:ext cx="90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ỨNG DỤNG WEBSITE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ASP.NET CORE: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805" y="1341985"/>
            <a:ext cx="8220547" cy="54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5306" y="1807492"/>
            <a:ext cx="21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TÊN CỬA 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0554" y="1794686"/>
            <a:ext cx="2879002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KIẾM……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7251" y="1794686"/>
            <a:ext cx="407406" cy="33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80626" y="1847617"/>
            <a:ext cx="153909" cy="155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9211996" y="1980467"/>
            <a:ext cx="58753" cy="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83532" y="2414104"/>
            <a:ext cx="1611518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43705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4381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5057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05733" y="2410409"/>
            <a:ext cx="1272015" cy="51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5306" y="3044037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19035" y="3507722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27677" y="3636393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6676" y="4425036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210" y="4671530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0462" y="5176487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0473" y="5176487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61324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69966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8965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21499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2751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2762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32078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40720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9719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92253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23505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83516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980222" y="3500647"/>
            <a:ext cx="1439502" cy="210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88864" y="3629318"/>
            <a:ext cx="1240325" cy="74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7863" y="4417961"/>
            <a:ext cx="11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TÊN SÁCH A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940397" y="4664455"/>
            <a:ext cx="160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1649" y="5169412"/>
            <a:ext cx="49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31660" y="5169412"/>
            <a:ext cx="5975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75381" y="5813131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23964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716657" y="5812213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782688" y="5825932"/>
            <a:ext cx="316872" cy="2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6" name="Left Arrow 65"/>
          <p:cNvSpPr/>
          <p:nvPr/>
        </p:nvSpPr>
        <p:spPr>
          <a:xfrm>
            <a:off x="4765318" y="5864345"/>
            <a:ext cx="208230" cy="182079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5875138" y="5889546"/>
            <a:ext cx="179362" cy="17956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17557" y="1409581"/>
            <a:ext cx="223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674846" y="6211703"/>
            <a:ext cx="7695443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61288" y="6208056"/>
            <a:ext cx="35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61288" y="3060612"/>
            <a:ext cx="16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679826" y="1643596"/>
            <a:ext cx="5513560" cy="42459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7478163" y="1955035"/>
            <a:ext cx="516047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181501" y="1687904"/>
            <a:ext cx="22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32264" y="2439555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947839" y="2808887"/>
            <a:ext cx="4865302" cy="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389918" y="5204758"/>
            <a:ext cx="14836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44027" y="2918341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SĐT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959602" y="3287673"/>
            <a:ext cx="4865302" cy="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39522" y="3442222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955097" y="3811554"/>
            <a:ext cx="4865302" cy="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24150" y="3931460"/>
            <a:ext cx="11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939725" y="4300792"/>
            <a:ext cx="4865302" cy="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812499" y="5212915"/>
            <a:ext cx="14836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93959" y="2458371"/>
            <a:ext cx="2727121" cy="321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291344" y="2925734"/>
            <a:ext cx="2727121" cy="321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91344" y="3425842"/>
            <a:ext cx="2727121" cy="321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283775" y="3914131"/>
            <a:ext cx="2727121" cy="321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940397" y="605477"/>
            <a:ext cx="4955856" cy="5496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up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21805" y="676312"/>
            <a:ext cx="50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848</Words>
  <Application>Microsoft Office PowerPoint</Application>
  <PresentationFormat>Widescreen</PresentationFormat>
  <Paragraphs>246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2019-01-02T17:10:28Z</dcterms:created>
  <dcterms:modified xsi:type="dcterms:W3CDTF">2019-01-03T17:11:18Z</dcterms:modified>
</cp:coreProperties>
</file>