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4"/>
  </p:notesMasterIdLst>
  <p:sldIdLst>
    <p:sldId id="331" r:id="rId4"/>
    <p:sldId id="337" r:id="rId5"/>
    <p:sldId id="306" r:id="rId6"/>
    <p:sldId id="307" r:id="rId7"/>
    <p:sldId id="308" r:id="rId8"/>
    <p:sldId id="297" r:id="rId9"/>
    <p:sldId id="311" r:id="rId10"/>
    <p:sldId id="273" r:id="rId11"/>
    <p:sldId id="292" r:id="rId12"/>
    <p:sldId id="287" r:id="rId13"/>
    <p:sldId id="282" r:id="rId14"/>
    <p:sldId id="288" r:id="rId15"/>
    <p:sldId id="310" r:id="rId16"/>
    <p:sldId id="316" r:id="rId17"/>
    <p:sldId id="309" r:id="rId18"/>
    <p:sldId id="312" r:id="rId19"/>
    <p:sldId id="300" r:id="rId20"/>
    <p:sldId id="313" r:id="rId21"/>
    <p:sldId id="319" r:id="rId22"/>
    <p:sldId id="299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0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111" d="100"/>
          <a:sy n="111" d="100"/>
        </p:scale>
        <p:origin x="600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1-C2D6-4E29-81D4-5D0EA555C84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3-C2D6-4E29-81D4-5D0EA555C848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5-C2D6-4E29-81D4-5D0EA555C848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7-C2D6-4E29-81D4-5D0EA555C84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8-C2D6-4E29-81D4-5D0EA555C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 smtId="4294967295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/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7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4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7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7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64510" y="635634"/>
            <a:ext cx="6379790" cy="5586731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0163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defRPr sz="24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1759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8417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225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6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3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  <a:gd name="connsiteX4" fmla="*/ 30683 w 4009217"/>
                <a:gd name="connsiteY4" fmla="*/ 4268999 h 429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7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4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7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7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7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5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2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2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2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2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62" r:id="rId9"/>
    <p:sldLayoutId id="2147483664" r:id="rId10"/>
    <p:sldLayoutId id="2147483663" r:id="rId11"/>
    <p:sldLayoutId id="2147483668" r:id="rId12"/>
    <p:sldLayoutId id="2147483674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2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2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2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2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7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2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2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2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2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7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971A0637-16B4-4BF3-8F88-000E4275B775}"/>
              </a:ext>
            </a:extLst>
          </p:cNvPr>
          <p:cNvSpPr txBox="1"/>
          <p:nvPr/>
        </p:nvSpPr>
        <p:spPr>
          <a:xfrm>
            <a:off x="0" y="6479634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5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-1123" y="437053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-1123" y="525008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anose="020B0604020202020204" pitchFamily="34" charset="0"/>
              </a:rPr>
              <a:t>Insert the Sub Title of Your Presentation</a:t>
            </a:r>
            <a:endParaRPr lang="ko-KR" altLang="en-US" sz="1867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FD2392F-C380-4BD9-902C-28202B55DC4C}"/>
              </a:ext>
            </a:extLst>
          </p:cNvPr>
          <p:cNvGrpSpPr/>
          <p:nvPr/>
        </p:nvGrpSpPr>
        <p:grpSpPr>
          <a:xfrm>
            <a:off x="10026187" y="373222"/>
            <a:ext cx="1544830" cy="379655"/>
            <a:chOff x="864753" y="5771941"/>
            <a:chExt cx="1544830" cy="379655"/>
          </a:xfrm>
        </p:grpSpPr>
        <p:sp>
          <p:nvSpPr>
            <p:cNvPr id="82" name="Rounded Rectangle 7">
              <a:extLst>
                <a:ext uri="{FF2B5EF4-FFF2-40B4-BE49-F238E27FC236}">
                  <a16:creationId xmlns:a16="http://schemas.microsoft.com/office/drawing/2014/main" id="{627FFB3F-80CA-4BB5-8943-16BEAEAB0DC0}"/>
                </a:ext>
              </a:extLst>
            </p:cNvPr>
            <p:cNvSpPr/>
            <p:nvPr/>
          </p:nvSpPr>
          <p:spPr>
            <a:xfrm>
              <a:off x="864753" y="5771941"/>
              <a:ext cx="1544830" cy="3796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DE70F6E-F165-447D-8E24-575D935A9C62}"/>
                </a:ext>
              </a:extLst>
            </p:cNvPr>
            <p:cNvSpPr/>
            <p:nvPr/>
          </p:nvSpPr>
          <p:spPr>
            <a:xfrm>
              <a:off x="1588921" y="5849255"/>
              <a:ext cx="476008" cy="230584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23A6D75-8027-4C8C-8624-E745F7E07DB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D388C9-1881-44A7-B4B8-4382DB29814B}"/>
                </a:ext>
              </a:extLst>
            </p:cNvPr>
            <p:cNvSpPr/>
            <p:nvPr/>
          </p:nvSpPr>
          <p:spPr>
            <a:xfrm>
              <a:off x="1303867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8E5F55-EBDC-4B38-ABD4-52F87487357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982F98-C055-4FA6-959D-60D0CEC7E650}"/>
                </a:ext>
              </a:extLst>
            </p:cNvPr>
            <p:cNvSpPr/>
            <p:nvPr/>
          </p:nvSpPr>
          <p:spPr>
            <a:xfrm>
              <a:off x="2031107" y="6013315"/>
              <a:ext cx="217276" cy="66524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5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CA7C4E9-BFAD-48F2-A377-82E1B9F22C13}"/>
              </a:ext>
            </a:extLst>
          </p:cNvPr>
          <p:cNvGrpSpPr/>
          <p:nvPr/>
        </p:nvGrpSpPr>
        <p:grpSpPr>
          <a:xfrm>
            <a:off x="3998139" y="4144688"/>
            <a:ext cx="4190657" cy="2083614"/>
            <a:chOff x="2141211" y="1548026"/>
            <a:chExt cx="9211525" cy="4580013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BFBA780-3629-4DE6-93AB-9DBAD97A2DFE}"/>
                </a:ext>
              </a:extLst>
            </p:cNvPr>
            <p:cNvGrpSpPr/>
            <p:nvPr/>
          </p:nvGrpSpPr>
          <p:grpSpPr>
            <a:xfrm>
              <a:off x="2141211" y="2961574"/>
              <a:ext cx="4458905" cy="3166465"/>
              <a:chOff x="2141211" y="2961574"/>
              <a:chExt cx="4458905" cy="316646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53FAF8-B308-4240-9FB3-8F7F9D7A45E3}"/>
                  </a:ext>
                </a:extLst>
              </p:cNvPr>
              <p:cNvGrpSpPr/>
              <p:nvPr/>
            </p:nvGrpSpPr>
            <p:grpSpPr>
              <a:xfrm>
                <a:off x="2141211" y="3646500"/>
                <a:ext cx="4458905" cy="2481539"/>
                <a:chOff x="2049404" y="3512503"/>
                <a:chExt cx="4458905" cy="248153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F045EDA-B6ED-488B-9B34-B1F649A301AC}"/>
                    </a:ext>
                  </a:extLst>
                </p:cNvPr>
                <p:cNvSpPr/>
                <p:nvPr/>
              </p:nvSpPr>
              <p:spPr>
                <a:xfrm>
                  <a:off x="2049404" y="3512503"/>
                  <a:ext cx="4458905" cy="248153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438F50-4C56-4314-BF94-5F24C15276C9}"/>
                    </a:ext>
                  </a:extLst>
                </p:cNvPr>
                <p:cNvSpPr/>
                <p:nvPr/>
              </p:nvSpPr>
              <p:spPr>
                <a:xfrm>
                  <a:off x="2049404" y="3764590"/>
                  <a:ext cx="4458905" cy="222945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0001FB76-0EAD-4286-BD97-AF0DC83168BB}"/>
                  </a:ext>
                </a:extLst>
              </p:cNvPr>
              <p:cNvSpPr/>
              <p:nvPr/>
            </p:nvSpPr>
            <p:spPr>
              <a:xfrm>
                <a:off x="3302673" y="4426085"/>
                <a:ext cx="731071" cy="1692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7AFA5E-1912-4DDD-B0DA-BAA421216497}"/>
                  </a:ext>
                </a:extLst>
              </p:cNvPr>
              <p:cNvSpPr/>
              <p:nvPr/>
            </p:nvSpPr>
            <p:spPr>
              <a:xfrm>
                <a:off x="3683564" y="4761245"/>
                <a:ext cx="350180" cy="13577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F5F381-4362-4A03-8A87-79601B6CFE0D}"/>
                  </a:ext>
                </a:extLst>
              </p:cNvPr>
              <p:cNvGrpSpPr/>
              <p:nvPr/>
            </p:nvGrpSpPr>
            <p:grpSpPr>
              <a:xfrm>
                <a:off x="2317238" y="3976797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C04DFAB-39CF-4AAE-9A73-80C33DE014BD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A22907B5-06D7-4C82-B869-86D378724B35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8500926-C538-448C-869E-FA6A3DE605D0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14504E4-C283-47CA-B3D4-207F96536C5A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AB0408D-D4C4-454C-B8F2-E9F118AFFC49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3BB7D80-D687-45E2-A0AD-CD258676F243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681F27E-FB7A-43BD-9657-FF33B357CC4A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F04EF89-F119-418E-9502-6E6C4DB48B2B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CF4CABE2-B720-4549-9A2B-7224510515DB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7EAC905-39CE-48AB-A123-FBFEA48A4FD1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DC696A6-79A7-4F99-B2B3-11F7A927388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1D56299-9F78-40BF-B5B4-460F3FBFB778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15D8074-49C4-44FC-ADC3-4D1199E77017}"/>
                  </a:ext>
                </a:extLst>
              </p:cNvPr>
              <p:cNvGrpSpPr/>
              <p:nvPr/>
            </p:nvGrpSpPr>
            <p:grpSpPr>
              <a:xfrm>
                <a:off x="4179460" y="4432067"/>
                <a:ext cx="731071" cy="1692900"/>
                <a:chOff x="-772683" y="4329325"/>
                <a:chExt cx="731071" cy="169290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0" name="Rectangle: Top Corners Rounded 49">
                  <a:extLst>
                    <a:ext uri="{FF2B5EF4-FFF2-40B4-BE49-F238E27FC236}">
                      <a16:creationId xmlns:a16="http://schemas.microsoft.com/office/drawing/2014/main" id="{3417F6F9-2232-4417-A3CE-A8902842D338}"/>
                    </a:ext>
                  </a:extLst>
                </p:cNvPr>
                <p:cNvSpPr/>
                <p:nvPr/>
              </p:nvSpPr>
              <p:spPr>
                <a:xfrm>
                  <a:off x="-772683" y="4329325"/>
                  <a:ext cx="731071" cy="16929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D5D8493-B06A-4675-9AE3-02868F7B8608}"/>
                    </a:ext>
                  </a:extLst>
                </p:cNvPr>
                <p:cNvSpPr/>
                <p:nvPr/>
              </p:nvSpPr>
              <p:spPr>
                <a:xfrm>
                  <a:off x="-391792" y="4664485"/>
                  <a:ext cx="350180" cy="13577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91A0489-8E26-45DB-AB7A-B154FEB6088E}"/>
                  </a:ext>
                </a:extLst>
              </p:cNvPr>
              <p:cNvGrpSpPr/>
              <p:nvPr/>
            </p:nvGrpSpPr>
            <p:grpSpPr>
              <a:xfrm>
                <a:off x="2832087" y="3984940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826C3-57F3-42CB-B1A6-1EB0F64C59BE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7296A5A2-30FA-4239-BACC-FC7269FA230D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2BBD6CB-41EF-4319-8AA4-CA32F0346FDA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CBE8FA0-6833-47B3-BEB4-38666437B706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23B33C8E-8654-4391-9B4B-2CA33FC583F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756166A-894A-46B9-AF2C-E35F695F3A5D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C5038AFB-701F-4CD5-8221-FA01FDD7807E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B236598-BB72-4D82-BF8D-1E561FCCC32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E75767E-E9C8-465A-9B7C-1E72E92E701A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1FFBA42-FFB5-433A-8D51-CBE83B53A2A7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89FE8A2-17FB-4498-BC70-2146A5A4D96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79E8F3A-8447-4F5A-B437-F4680F998D34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E022151-9515-4C1D-B5B3-7BA47E677A40}"/>
                  </a:ext>
                </a:extLst>
              </p:cNvPr>
              <p:cNvGrpSpPr/>
              <p:nvPr/>
            </p:nvGrpSpPr>
            <p:grpSpPr>
              <a:xfrm>
                <a:off x="5129772" y="5474338"/>
                <a:ext cx="1280708" cy="653701"/>
                <a:chOff x="3816127" y="5359816"/>
                <a:chExt cx="615608" cy="653701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2E4D615-5A18-4D4F-94AC-CFF284352BDE}"/>
                    </a:ext>
                  </a:extLst>
                </p:cNvPr>
                <p:cNvSpPr/>
                <p:nvPr/>
              </p:nvSpPr>
              <p:spPr>
                <a:xfrm>
                  <a:off x="3816127" y="5359816"/>
                  <a:ext cx="615608" cy="6537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3990DDF-D64B-48B3-9D6E-F15AC5BE3FA7}"/>
                    </a:ext>
                  </a:extLst>
                </p:cNvPr>
                <p:cNvSpPr/>
                <p:nvPr/>
              </p:nvSpPr>
              <p:spPr>
                <a:xfrm>
                  <a:off x="3816127" y="5447761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7C8FBC6-7050-4451-B428-35A3CE490151}"/>
                    </a:ext>
                  </a:extLst>
                </p:cNvPr>
                <p:cNvSpPr/>
                <p:nvPr/>
              </p:nvSpPr>
              <p:spPr>
                <a:xfrm>
                  <a:off x="3816127" y="5582058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C7B29AA-1B12-45FF-9916-9CC089A3ECA2}"/>
                    </a:ext>
                  </a:extLst>
                </p:cNvPr>
                <p:cNvSpPr/>
                <p:nvPr/>
              </p:nvSpPr>
              <p:spPr>
                <a:xfrm>
                  <a:off x="3816127" y="5716355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B40B5C3-6568-4D60-8AA4-2DFB44D64348}"/>
                    </a:ext>
                  </a:extLst>
                </p:cNvPr>
                <p:cNvSpPr/>
                <p:nvPr/>
              </p:nvSpPr>
              <p:spPr>
                <a:xfrm>
                  <a:off x="3816127" y="5850652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Right Triangle 154">
                <a:extLst>
                  <a:ext uri="{FF2B5EF4-FFF2-40B4-BE49-F238E27FC236}">
                    <a16:creationId xmlns:a16="http://schemas.microsoft.com/office/drawing/2014/main" id="{F6AAD42F-BC09-4846-96B2-43D4E155B9E6}"/>
                  </a:ext>
                </a:extLst>
              </p:cNvPr>
              <p:cNvSpPr/>
              <p:nvPr/>
            </p:nvSpPr>
            <p:spPr>
              <a:xfrm flipH="1">
                <a:off x="2141211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>
                <a:extLst>
                  <a:ext uri="{FF2B5EF4-FFF2-40B4-BE49-F238E27FC236}">
                    <a16:creationId xmlns:a16="http://schemas.microsoft.com/office/drawing/2014/main" id="{D28B6312-3D25-44F8-A482-E2527283D5BD}"/>
                  </a:ext>
                </a:extLst>
              </p:cNvPr>
              <p:cNvSpPr/>
              <p:nvPr/>
            </p:nvSpPr>
            <p:spPr>
              <a:xfrm flipH="1">
                <a:off x="3242357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ight Triangle 158">
                <a:extLst>
                  <a:ext uri="{FF2B5EF4-FFF2-40B4-BE49-F238E27FC236}">
                    <a16:creationId xmlns:a16="http://schemas.microsoft.com/office/drawing/2014/main" id="{F844C7AB-2AE9-4BC3-B0F9-72882D58A80F}"/>
                  </a:ext>
                </a:extLst>
              </p:cNvPr>
              <p:cNvSpPr/>
              <p:nvPr/>
            </p:nvSpPr>
            <p:spPr>
              <a:xfrm flipH="1">
                <a:off x="4343503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ight Triangle 163">
                <a:extLst>
                  <a:ext uri="{FF2B5EF4-FFF2-40B4-BE49-F238E27FC236}">
                    <a16:creationId xmlns:a16="http://schemas.microsoft.com/office/drawing/2014/main" id="{AFE1FEE4-70A9-4358-8DA5-A324AB982409}"/>
                  </a:ext>
                </a:extLst>
              </p:cNvPr>
              <p:cNvSpPr/>
              <p:nvPr/>
            </p:nvSpPr>
            <p:spPr>
              <a:xfrm flipH="1">
                <a:off x="5444650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C448E1C8-B848-4412-B7EB-588471ACD4B5}"/>
                  </a:ext>
                </a:extLst>
              </p:cNvPr>
              <p:cNvGrpSpPr/>
              <p:nvPr/>
            </p:nvGrpSpPr>
            <p:grpSpPr>
              <a:xfrm>
                <a:off x="3335329" y="4135174"/>
                <a:ext cx="3018505" cy="743102"/>
                <a:chOff x="3247777" y="4135174"/>
                <a:chExt cx="3018505" cy="74310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5FF347-06B0-4F31-A689-1871DB4A9647}"/>
                    </a:ext>
                  </a:extLst>
                </p:cNvPr>
                <p:cNvSpPr/>
                <p:nvPr/>
              </p:nvSpPr>
              <p:spPr>
                <a:xfrm>
                  <a:off x="5243508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EC314E0-F988-4B53-A6F4-CA4414EE2CAF}"/>
                    </a:ext>
                  </a:extLst>
                </p:cNvPr>
                <p:cNvSpPr/>
                <p:nvPr/>
              </p:nvSpPr>
              <p:spPr>
                <a:xfrm>
                  <a:off x="5647082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92CEA8E0-4A47-4733-AF45-1177FF714019}"/>
                    </a:ext>
                  </a:extLst>
                </p:cNvPr>
                <p:cNvSpPr/>
                <p:nvPr/>
              </p:nvSpPr>
              <p:spPr>
                <a:xfrm>
                  <a:off x="6050656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6BD7C4B-E118-4AF5-8BDF-B81584DF2E74}"/>
                    </a:ext>
                  </a:extLst>
                </p:cNvPr>
                <p:cNvSpPr/>
                <p:nvPr/>
              </p:nvSpPr>
              <p:spPr>
                <a:xfrm>
                  <a:off x="5243508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FB303F1-FF44-4156-A865-AD42CE51AAF0}"/>
                    </a:ext>
                  </a:extLst>
                </p:cNvPr>
                <p:cNvSpPr/>
                <p:nvPr/>
              </p:nvSpPr>
              <p:spPr>
                <a:xfrm>
                  <a:off x="5647082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3AE919A-2F04-43E2-9F84-926D6E49390D}"/>
                    </a:ext>
                  </a:extLst>
                </p:cNvPr>
                <p:cNvSpPr/>
                <p:nvPr/>
              </p:nvSpPr>
              <p:spPr>
                <a:xfrm>
                  <a:off x="6050656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9C74E64-6B74-489E-8999-C6FDD36DB7E6}"/>
                    </a:ext>
                  </a:extLst>
                </p:cNvPr>
                <p:cNvSpPr/>
                <p:nvPr/>
              </p:nvSpPr>
              <p:spPr>
                <a:xfrm>
                  <a:off x="5243508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2A1C8FA-661D-4D98-8E95-6B5B343411A5}"/>
                    </a:ext>
                  </a:extLst>
                </p:cNvPr>
                <p:cNvSpPr/>
                <p:nvPr/>
              </p:nvSpPr>
              <p:spPr>
                <a:xfrm>
                  <a:off x="5647082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EB7F234-5503-40E6-B8BC-686597302768}"/>
                    </a:ext>
                  </a:extLst>
                </p:cNvPr>
                <p:cNvSpPr/>
                <p:nvPr/>
              </p:nvSpPr>
              <p:spPr>
                <a:xfrm>
                  <a:off x="6050656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920FC0F-C3DE-4A71-B994-2654C57EB565}"/>
                    </a:ext>
                  </a:extLst>
                </p:cNvPr>
                <p:cNvSpPr/>
                <p:nvPr/>
              </p:nvSpPr>
              <p:spPr>
                <a:xfrm>
                  <a:off x="400427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7DE915D-84C8-457C-9F7B-75849600D871}"/>
                    </a:ext>
                  </a:extLst>
                </p:cNvPr>
                <p:cNvSpPr/>
                <p:nvPr/>
              </p:nvSpPr>
              <p:spPr>
                <a:xfrm>
                  <a:off x="4407845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B2B27B84-C423-42E1-B763-F02F3DE27395}"/>
                    </a:ext>
                  </a:extLst>
                </p:cNvPr>
                <p:cNvSpPr/>
                <p:nvPr/>
              </p:nvSpPr>
              <p:spPr>
                <a:xfrm>
                  <a:off x="4811419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5B8BAB5-6C2D-494C-9467-C86928C65884}"/>
                    </a:ext>
                  </a:extLst>
                </p:cNvPr>
                <p:cNvSpPr/>
                <p:nvPr/>
              </p:nvSpPr>
              <p:spPr>
                <a:xfrm>
                  <a:off x="3247777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735E7E6B-4EED-43E6-A896-CB111DA5F603}"/>
                    </a:ext>
                  </a:extLst>
                </p:cNvPr>
                <p:cNvSpPr/>
                <p:nvPr/>
              </p:nvSpPr>
              <p:spPr>
                <a:xfrm>
                  <a:off x="365135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8761F0-4AB2-45B6-AC9D-EC15BFF5AD95}"/>
                </a:ext>
              </a:extLst>
            </p:cNvPr>
            <p:cNvGrpSpPr/>
            <p:nvPr/>
          </p:nvGrpSpPr>
          <p:grpSpPr>
            <a:xfrm>
              <a:off x="6598051" y="1548026"/>
              <a:ext cx="4754685" cy="4580013"/>
              <a:chOff x="7976627" y="1166736"/>
              <a:chExt cx="4754685" cy="4580013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280D741-F8A4-4CC8-A52E-E6F7727E1FC8}"/>
                  </a:ext>
                </a:extLst>
              </p:cNvPr>
              <p:cNvGrpSpPr/>
              <p:nvPr/>
            </p:nvGrpSpPr>
            <p:grpSpPr>
              <a:xfrm>
                <a:off x="7976627" y="1574644"/>
                <a:ext cx="1097280" cy="4172105"/>
                <a:chOff x="6599258" y="1944858"/>
                <a:chExt cx="1097280" cy="4172105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C023E87-BA12-4024-ACB1-D88153D50137}"/>
                    </a:ext>
                  </a:extLst>
                </p:cNvPr>
                <p:cNvSpPr/>
                <p:nvPr/>
              </p:nvSpPr>
              <p:spPr>
                <a:xfrm>
                  <a:off x="6599259" y="3642459"/>
                  <a:ext cx="1097279" cy="2470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12885B0D-53B1-4DD0-A784-5ADB367BB329}"/>
                    </a:ext>
                  </a:extLst>
                </p:cNvPr>
                <p:cNvSpPr/>
                <p:nvPr/>
              </p:nvSpPr>
              <p:spPr>
                <a:xfrm>
                  <a:off x="7147898" y="3640420"/>
                  <a:ext cx="548640" cy="24730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040371D2-0BFD-40C0-B201-5F44466EC501}"/>
                    </a:ext>
                  </a:extLst>
                </p:cNvPr>
                <p:cNvGrpSpPr/>
                <p:nvPr/>
              </p:nvGrpSpPr>
              <p:grpSpPr>
                <a:xfrm>
                  <a:off x="6801135" y="1944858"/>
                  <a:ext cx="640082" cy="1722534"/>
                  <a:chOff x="6913575" y="1813492"/>
                  <a:chExt cx="405185" cy="2497948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E1CCA6E7-E886-4234-B5AC-6580B37B1CAA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6" y="2297867"/>
                    <a:ext cx="405184" cy="2013573"/>
                    <a:chOff x="2507828" y="1738469"/>
                    <a:chExt cx="405184" cy="214763"/>
                  </a:xfrm>
                </p:grpSpPr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2DBF033D-92B5-4411-87A0-BFAF3BCD7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38470"/>
                      <a:ext cx="405184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93D4CBD2-1E1B-471B-9E29-AB2A26363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20" y="1738469"/>
                      <a:ext cx="202592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77EC788F-8AC7-4652-A886-BECACD383140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5" y="1813492"/>
                    <a:ext cx="405184" cy="529407"/>
                    <a:chOff x="2507827" y="1488604"/>
                    <a:chExt cx="405184" cy="348318"/>
                  </a:xfrm>
                </p:grpSpPr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E01B7758-99EF-4B51-A227-9D9117A31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7" y="1488604"/>
                      <a:ext cx="405184" cy="34831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57BEF482-8A0E-4857-A322-A91BD3D4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17" y="1488604"/>
                      <a:ext cx="202592" cy="348318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A9000A3-0C15-4CA9-9982-2A47D37048A7}"/>
                    </a:ext>
                  </a:extLst>
                </p:cNvPr>
                <p:cNvSpPr/>
                <p:nvPr/>
              </p:nvSpPr>
              <p:spPr>
                <a:xfrm>
                  <a:off x="6750212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A1EF7D7-7B37-42FF-90ED-6C508F4B94B9}"/>
                    </a:ext>
                  </a:extLst>
                </p:cNvPr>
                <p:cNvSpPr/>
                <p:nvPr/>
              </p:nvSpPr>
              <p:spPr>
                <a:xfrm>
                  <a:off x="7318193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9641A00-639A-4AFC-99E8-5745C3094124}"/>
                    </a:ext>
                  </a:extLst>
                </p:cNvPr>
                <p:cNvSpPr/>
                <p:nvPr/>
              </p:nvSpPr>
              <p:spPr>
                <a:xfrm>
                  <a:off x="6599258" y="3640999"/>
                  <a:ext cx="1097280" cy="2493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4271F13-EA74-4B15-A528-33A8AF94FA57}"/>
                    </a:ext>
                  </a:extLst>
                </p:cNvPr>
                <p:cNvSpPr/>
                <p:nvPr/>
              </p:nvSpPr>
              <p:spPr>
                <a:xfrm>
                  <a:off x="7147898" y="3637245"/>
                  <a:ext cx="548640" cy="26232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7B4E112F-1303-4728-8ABD-75A732C6BD0D}"/>
                  </a:ext>
                </a:extLst>
              </p:cNvPr>
              <p:cNvGrpSpPr/>
              <p:nvPr/>
            </p:nvGrpSpPr>
            <p:grpSpPr>
              <a:xfrm>
                <a:off x="9073712" y="3504421"/>
                <a:ext cx="3657600" cy="2238823"/>
                <a:chOff x="9073712" y="3504421"/>
                <a:chExt cx="3657600" cy="2238823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8D68088-0566-497A-8510-9653F7317ADD}"/>
                    </a:ext>
                  </a:extLst>
                </p:cNvPr>
                <p:cNvSpPr/>
                <p:nvPr/>
              </p:nvSpPr>
              <p:spPr>
                <a:xfrm>
                  <a:off x="9073712" y="3504421"/>
                  <a:ext cx="3657600" cy="22388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7BF206A-F3A0-43B3-97C5-32B3DB5727F6}"/>
                    </a:ext>
                  </a:extLst>
                </p:cNvPr>
                <p:cNvSpPr/>
                <p:nvPr/>
              </p:nvSpPr>
              <p:spPr>
                <a:xfrm>
                  <a:off x="9073712" y="3770741"/>
                  <a:ext cx="3657600" cy="196510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094BC32-1098-4556-BAB8-EE6866CBE4DE}"/>
                    </a:ext>
                  </a:extLst>
                </p:cNvPr>
                <p:cNvSpPr/>
                <p:nvPr/>
              </p:nvSpPr>
              <p:spPr>
                <a:xfrm>
                  <a:off x="9073712" y="4530263"/>
                  <a:ext cx="3657600" cy="120558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D7B481F5-98A7-4730-A306-FECB57FEB8AB}"/>
                    </a:ext>
                  </a:extLst>
                </p:cNvPr>
                <p:cNvGrpSpPr/>
                <p:nvPr/>
              </p:nvGrpSpPr>
              <p:grpSpPr>
                <a:xfrm>
                  <a:off x="10819673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791EED41-A6E5-4A05-89AD-5BA90F1B025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24975DAE-39A6-4212-AECF-E60C18E684D9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14560D1-1720-40EE-9F45-53ABEEFC9A03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29465686-2A9C-4985-A5C3-A4CEA58A2FE9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202DCBB-5CAF-4929-A0CC-58400B3215A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92E497C-0945-49BB-89B9-35E6467AA490}"/>
                    </a:ext>
                  </a:extLst>
                </p:cNvPr>
                <p:cNvGrpSpPr/>
                <p:nvPr/>
              </p:nvGrpSpPr>
              <p:grpSpPr>
                <a:xfrm>
                  <a:off x="11733059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CC67E56D-6836-4DAF-93BB-46B19A85D080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42B6FB2-74C5-41B1-B417-F0C4BADC3736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232F93D4-7027-4749-BCA6-335FDCCF279F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59C69393-EDDE-48A4-98F3-206E55446A7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431C81F-5345-4EBC-9E29-00FB94DCAF5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F13B038D-2198-4477-B36C-E04442BCAE46}"/>
                    </a:ext>
                  </a:extLst>
                </p:cNvPr>
                <p:cNvGrpSpPr/>
                <p:nvPr/>
              </p:nvGrpSpPr>
              <p:grpSpPr>
                <a:xfrm>
                  <a:off x="9420733" y="4325657"/>
                  <a:ext cx="3057417" cy="144298"/>
                  <a:chOff x="9420733" y="4325657"/>
                  <a:chExt cx="3057417" cy="144298"/>
                </a:xfrm>
              </p:grpSpPr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0EDA0B2F-58BA-45B9-AAC2-CC3743BD6751}"/>
                      </a:ext>
                    </a:extLst>
                  </p:cNvPr>
                  <p:cNvSpPr/>
                  <p:nvPr/>
                </p:nvSpPr>
                <p:spPr>
                  <a:xfrm>
                    <a:off x="11455376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B115F12C-D8C4-4B7B-A153-B362D52BF01B}"/>
                      </a:ext>
                    </a:extLst>
                  </p:cNvPr>
                  <p:cNvSpPr/>
                  <p:nvPr/>
                </p:nvSpPr>
                <p:spPr>
                  <a:xfrm>
                    <a:off x="11858950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27BE9A3F-9F9C-4A14-B81E-10AC54192A93}"/>
                      </a:ext>
                    </a:extLst>
                  </p:cNvPr>
                  <p:cNvSpPr/>
                  <p:nvPr/>
                </p:nvSpPr>
                <p:spPr>
                  <a:xfrm>
                    <a:off x="12262524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6218BEA6-C9E8-44F5-A8A6-9A884E1C4FBA}"/>
                      </a:ext>
                    </a:extLst>
                  </p:cNvPr>
                  <p:cNvSpPr/>
                  <p:nvPr/>
                </p:nvSpPr>
                <p:spPr>
                  <a:xfrm>
                    <a:off x="10227881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4FCBF8DB-3C9D-4488-86D8-3BA868F7CACB}"/>
                      </a:ext>
                    </a:extLst>
                  </p:cNvPr>
                  <p:cNvSpPr/>
                  <p:nvPr/>
                </p:nvSpPr>
                <p:spPr>
                  <a:xfrm>
                    <a:off x="1061971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357A9DF9-6CDD-4573-A004-FAA65B2C0875}"/>
                      </a:ext>
                    </a:extLst>
                  </p:cNvPr>
                  <p:cNvSpPr/>
                  <p:nvPr/>
                </p:nvSpPr>
                <p:spPr>
                  <a:xfrm>
                    <a:off x="1102328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135E2598-F95D-4896-8191-DB38A4ACCF0A}"/>
                      </a:ext>
                    </a:extLst>
                  </p:cNvPr>
                  <p:cNvSpPr/>
                  <p:nvPr/>
                </p:nvSpPr>
                <p:spPr>
                  <a:xfrm>
                    <a:off x="942073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534A58D2-ABB0-4FAA-B522-E6F8DCADA8F7}"/>
                      </a:ext>
                    </a:extLst>
                  </p:cNvPr>
                  <p:cNvSpPr/>
                  <p:nvPr/>
                </p:nvSpPr>
                <p:spPr>
                  <a:xfrm>
                    <a:off x="982430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3607B5BD-BE53-4131-A51F-740331F0AF51}"/>
                    </a:ext>
                  </a:extLst>
                </p:cNvPr>
                <p:cNvGrpSpPr/>
                <p:nvPr/>
              </p:nvGrpSpPr>
              <p:grpSpPr>
                <a:xfrm>
                  <a:off x="9420733" y="4686474"/>
                  <a:ext cx="1022774" cy="743102"/>
                  <a:chOff x="5243508" y="4135174"/>
                  <a:chExt cx="1022774" cy="743102"/>
                </a:xfrm>
              </p:grpSpPr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7FF3633C-B1DF-47A4-B815-AA068809B8CB}"/>
                      </a:ext>
                    </a:extLst>
                  </p:cNvPr>
                  <p:cNvSpPr/>
                  <p:nvPr/>
                </p:nvSpPr>
                <p:spPr>
                  <a:xfrm>
                    <a:off x="5243508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12E3DF7E-6305-494D-8837-B030EB2B69B7}"/>
                      </a:ext>
                    </a:extLst>
                  </p:cNvPr>
                  <p:cNvSpPr/>
                  <p:nvPr/>
                </p:nvSpPr>
                <p:spPr>
                  <a:xfrm>
                    <a:off x="5647082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7EC7CD81-6C97-47D6-AD92-4611761D8759}"/>
                      </a:ext>
                    </a:extLst>
                  </p:cNvPr>
                  <p:cNvSpPr/>
                  <p:nvPr/>
                </p:nvSpPr>
                <p:spPr>
                  <a:xfrm>
                    <a:off x="6050656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A9A4822E-0F46-4C91-8877-31979C80BEEB}"/>
                      </a:ext>
                    </a:extLst>
                  </p:cNvPr>
                  <p:cNvSpPr/>
                  <p:nvPr/>
                </p:nvSpPr>
                <p:spPr>
                  <a:xfrm>
                    <a:off x="5243508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C19A5DC7-425E-438B-983E-7FAC7B08BC9C}"/>
                      </a:ext>
                    </a:extLst>
                  </p:cNvPr>
                  <p:cNvSpPr/>
                  <p:nvPr/>
                </p:nvSpPr>
                <p:spPr>
                  <a:xfrm>
                    <a:off x="5647082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BF14CEA9-6DFC-42CE-B5F2-B32DECB69702}"/>
                      </a:ext>
                    </a:extLst>
                  </p:cNvPr>
                  <p:cNvSpPr/>
                  <p:nvPr/>
                </p:nvSpPr>
                <p:spPr>
                  <a:xfrm>
                    <a:off x="6050656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B6FF204D-6189-4682-BF21-AFDEF202C39D}"/>
                      </a:ext>
                    </a:extLst>
                  </p:cNvPr>
                  <p:cNvSpPr/>
                  <p:nvPr/>
                </p:nvSpPr>
                <p:spPr>
                  <a:xfrm>
                    <a:off x="5243508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984ACE23-E347-4DE0-99CC-27E0B4977CC6}"/>
                      </a:ext>
                    </a:extLst>
                  </p:cNvPr>
                  <p:cNvSpPr/>
                  <p:nvPr/>
                </p:nvSpPr>
                <p:spPr>
                  <a:xfrm>
                    <a:off x="5647082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07B3192C-86CC-4710-8E60-4A4C30EC07CF}"/>
                      </a:ext>
                    </a:extLst>
                  </p:cNvPr>
                  <p:cNvSpPr/>
                  <p:nvPr/>
                </p:nvSpPr>
                <p:spPr>
                  <a:xfrm>
                    <a:off x="6050656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20BA15-9792-4987-8CC2-39D508F3B049}"/>
                  </a:ext>
                </a:extLst>
              </p:cNvPr>
              <p:cNvGrpSpPr/>
              <p:nvPr/>
            </p:nvGrpSpPr>
            <p:grpSpPr>
              <a:xfrm>
                <a:off x="9277830" y="1166736"/>
                <a:ext cx="2250191" cy="2344826"/>
                <a:chOff x="9277830" y="1166736"/>
                <a:chExt cx="2250191" cy="2344826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CC83371-F091-45EE-A3B1-EBA0EF38BE98}"/>
                    </a:ext>
                  </a:extLst>
                </p:cNvPr>
                <p:cNvGrpSpPr/>
                <p:nvPr/>
              </p:nvGrpSpPr>
              <p:grpSpPr>
                <a:xfrm>
                  <a:off x="9830401" y="2180121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03" name="Rectangle: Top Corners Rounded 102">
                    <a:extLst>
                      <a:ext uri="{FF2B5EF4-FFF2-40B4-BE49-F238E27FC236}">
                        <a16:creationId xmlns:a16="http://schemas.microsoft.com/office/drawing/2014/main" id="{2CF541BC-4BBA-4F8B-9050-85DA54473FC6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D9B42C11-9812-496C-888E-0C33CF43B45F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9EC7C0D0-A905-4EFE-B985-6BAAC9411A0C}"/>
                    </a:ext>
                  </a:extLst>
                </p:cNvPr>
                <p:cNvGrpSpPr/>
                <p:nvPr/>
              </p:nvGrpSpPr>
              <p:grpSpPr>
                <a:xfrm>
                  <a:off x="10796950" y="2179890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06" name="Rectangle: Top Corners Rounded 105">
                    <a:extLst>
                      <a:ext uri="{FF2B5EF4-FFF2-40B4-BE49-F238E27FC236}">
                        <a16:creationId xmlns:a16="http://schemas.microsoft.com/office/drawing/2014/main" id="{70689C2F-CC75-4D95-80FB-131F0962E0E5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FB112AF7-FA0A-4A21-92F4-CF01F3730244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44BC80F2-C8BF-4F48-88B4-158824A7D5C4}"/>
                    </a:ext>
                  </a:extLst>
                </p:cNvPr>
                <p:cNvGrpSpPr/>
                <p:nvPr/>
              </p:nvGrpSpPr>
              <p:grpSpPr>
                <a:xfrm>
                  <a:off x="9277830" y="1166736"/>
                  <a:ext cx="424922" cy="2344826"/>
                  <a:chOff x="9277830" y="1166736"/>
                  <a:chExt cx="424922" cy="234482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3AFB1C2-BE00-468E-B71C-132F08E9FE95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497989"/>
                    <a:ext cx="424922" cy="2013573"/>
                    <a:chOff x="2507828" y="1767064"/>
                    <a:chExt cx="424922" cy="214763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4FB83682-26CF-4E3A-B520-F7CF4DB70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74239D85-0E3B-4BB4-AA07-A4C89294E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4FE7488E-9C8F-4267-B617-54D23C01C796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407911"/>
                    <a:chOff x="2507828" y="1767064"/>
                    <a:chExt cx="424922" cy="268381"/>
                  </a:xfrm>
                </p:grpSpPr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2BFEF7EF-E5B1-401C-9AF0-220B3D403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6837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DA22388E-FC09-494A-A097-D546DB28C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68381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F66D047-C227-4FDA-960C-D01DF395F2B5}"/>
                    </a:ext>
                  </a:extLst>
                </p:cNvPr>
                <p:cNvSpPr/>
                <p:nvPr/>
              </p:nvSpPr>
              <p:spPr>
                <a:xfrm>
                  <a:off x="9702752" y="1757176"/>
                  <a:ext cx="1475089" cy="137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3919CB45-1513-4230-B418-83C575FE54B9}"/>
                    </a:ext>
                  </a:extLst>
                </p:cNvPr>
                <p:cNvSpPr/>
                <p:nvPr/>
              </p:nvSpPr>
              <p:spPr>
                <a:xfrm>
                  <a:off x="10166773" y="1780779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87594E32-7775-49E3-8999-64EAD776181A}"/>
                    </a:ext>
                  </a:extLst>
                </p:cNvPr>
                <p:cNvSpPr/>
                <p:nvPr/>
              </p:nvSpPr>
              <p:spPr>
                <a:xfrm>
                  <a:off x="11137203" y="1756226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45D670-AB1A-4D6D-A2CE-648DC355A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BAD60-2C4E-403C-9BD7-50EB30F44366}"/>
              </a:ext>
            </a:extLst>
          </p:cNvPr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134" name="Text Placeholder 8">
              <a:extLst>
                <a:ext uri="{FF2B5EF4-FFF2-40B4-BE49-F238E27FC236}">
                  <a16:creationId xmlns:a16="http://schemas.microsoft.com/office/drawing/2014/main" id="{9E14EFD0-B94E-41D2-ABA8-89CB6D439271}"/>
                </a:ext>
              </a:extLst>
            </p:cNvPr>
            <p:cNvSpPr txBox="1"/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5" name="Text Placeholder 29">
              <a:extLst>
                <a:ext uri="{FF2B5EF4-FFF2-40B4-BE49-F238E27FC236}">
                  <a16:creationId xmlns:a16="http://schemas.microsoft.com/office/drawing/2014/main" id="{97F1C5D0-2601-47C2-A425-8D1E44D9CC4E}"/>
                </a:ext>
              </a:extLst>
            </p:cNvPr>
            <p:cNvSpPr txBox="1"/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3EB215-B96B-45FB-BC6C-D1B28301DE96}"/>
              </a:ext>
            </a:extLst>
          </p:cNvPr>
          <p:cNvGrpSpPr/>
          <p:nvPr/>
        </p:nvGrpSpPr>
        <p:grpSpPr>
          <a:xfrm>
            <a:off x="8918680" y="5125337"/>
            <a:ext cx="2804650" cy="958672"/>
            <a:chOff x="9113277" y="5125337"/>
            <a:chExt cx="2196000" cy="958672"/>
          </a:xfrm>
        </p:grpSpPr>
        <p:sp>
          <p:nvSpPr>
            <p:cNvPr id="136" name="Text Placeholder 30">
              <a:extLst>
                <a:ext uri="{FF2B5EF4-FFF2-40B4-BE49-F238E27FC236}">
                  <a16:creationId xmlns:a16="http://schemas.microsoft.com/office/drawing/2014/main" id="{CA26646E-EFEB-4029-BCE6-3A39DF6885EE}"/>
                </a:ext>
              </a:extLst>
            </p:cNvPr>
            <p:cNvSpPr txBox="1"/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7" name="Text Placeholder 31">
              <a:extLst>
                <a:ext uri="{FF2B5EF4-FFF2-40B4-BE49-F238E27FC236}">
                  <a16:creationId xmlns:a16="http://schemas.microsoft.com/office/drawing/2014/main" id="{45DCF894-3B21-4823-865C-9A9F531262F9}"/>
                </a:ext>
              </a:extLst>
            </p:cNvPr>
            <p:cNvSpPr txBox="1"/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138" name="Oval 19">
            <a:extLst>
              <a:ext uri="{FF2B5EF4-FFF2-40B4-BE49-F238E27FC236}">
                <a16:creationId xmlns:a16="http://schemas.microsoft.com/office/drawing/2014/main" id="{80FDB79B-646E-4C4C-BE49-86E0F992EE7F}"/>
              </a:ext>
            </a:extLst>
          </p:cNvPr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/>
          </a:p>
        </p:txBody>
      </p:sp>
      <p:sp>
        <p:nvSpPr>
          <p:cNvPr id="153" name="Oval 20">
            <a:extLst>
              <a:ext uri="{FF2B5EF4-FFF2-40B4-BE49-F238E27FC236}">
                <a16:creationId xmlns:a16="http://schemas.microsoft.com/office/drawing/2014/main" id="{30896373-0156-4863-9E8F-721CDA5E9513}"/>
              </a:ext>
            </a:extLst>
          </p:cNvPr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/>
          </a:p>
        </p:txBody>
      </p:sp>
      <p:sp>
        <p:nvSpPr>
          <p:cNvPr id="154" name="Donut 8">
            <a:extLst>
              <a:ext uri="{FF2B5EF4-FFF2-40B4-BE49-F238E27FC236}">
                <a16:creationId xmlns:a16="http://schemas.microsoft.com/office/drawing/2014/main" id="{7FBEBC75-091E-4C4F-A549-845A786197C7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6" name="Oval 21">
            <a:extLst>
              <a:ext uri="{FF2B5EF4-FFF2-40B4-BE49-F238E27FC236}">
                <a16:creationId xmlns:a16="http://schemas.microsoft.com/office/drawing/2014/main" id="{7FD496D7-95AD-4478-BBE6-2820C6827EA5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C3D68D-AF95-4CB5-995A-C17D918DC034}"/>
              </a:ext>
            </a:extLst>
          </p:cNvPr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57" name="Text Placeholder 30">
              <a:extLst>
                <a:ext uri="{FF2B5EF4-FFF2-40B4-BE49-F238E27FC236}">
                  <a16:creationId xmlns:a16="http://schemas.microsoft.com/office/drawing/2014/main" id="{B9D6F193-B0BE-482C-9DAD-C71685586DB9}"/>
                </a:ext>
              </a:extLst>
            </p:cNvPr>
            <p:cNvSpPr txBox="1"/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0" name="Text Placeholder 31">
              <a:extLst>
                <a:ext uri="{FF2B5EF4-FFF2-40B4-BE49-F238E27FC236}">
                  <a16:creationId xmlns:a16="http://schemas.microsoft.com/office/drawing/2014/main" id="{20EE67AC-43EC-45DF-9B1E-144E2AC137F5}"/>
                </a:ext>
              </a:extLst>
            </p:cNvPr>
            <p:cNvSpPr txBox="1"/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>
                <a:cs typeface="Arial" panose="020B0604020202020204" pitchFamily="34" charset="0"/>
              </a:endParaRPr>
            </a:p>
          </p:txBody>
        </p:sp>
      </p:grpSp>
      <p:sp>
        <p:nvSpPr>
          <p:cNvPr id="161" name="Oval 19">
            <a:extLst>
              <a:ext uri="{FF2B5EF4-FFF2-40B4-BE49-F238E27FC236}">
                <a16:creationId xmlns:a16="http://schemas.microsoft.com/office/drawing/2014/main" id="{EE192138-A4B9-436C-8A26-8A1718B63F55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/>
          </a:p>
        </p:txBody>
      </p:sp>
      <p:sp>
        <p:nvSpPr>
          <p:cNvPr id="162" name="Rounded Rectangle 12">
            <a:extLst>
              <a:ext uri="{FF2B5EF4-FFF2-40B4-BE49-F238E27FC236}">
                <a16:creationId xmlns:a16="http://schemas.microsoft.com/office/drawing/2014/main" id="{AF49C053-677C-4EBF-88E5-F61FF1A5B4F7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3E2E9B0-021B-4BAA-B3F3-B1AC139D82DF}"/>
              </a:ext>
            </a:extLst>
          </p:cNvPr>
          <p:cNvCxnSpPr>
            <a:stCxn id="161" idx="6"/>
            <a:endCxn id="13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B103670-5200-4B0D-929E-A149A1BF755C}"/>
              </a:ext>
            </a:extLst>
          </p:cNvPr>
          <p:cNvCxnSpPr>
            <a:stCxn id="161" idx="2"/>
            <a:endCxn id="153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C9BA76CC-4EC3-4DD4-90F0-902B763E4089}"/>
              </a:ext>
            </a:extLst>
          </p:cNvPr>
          <p:cNvSpPr/>
          <p:nvPr/>
        </p:nvSpPr>
        <p:spPr>
          <a:xfrm>
            <a:off x="5620185" y="3573292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64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>
            <a:extLst>
              <a:ext uri="{FF2B5EF4-FFF2-40B4-BE49-F238E27FC236}">
                <a16:creationId xmlns:a16="http://schemas.microsoft.com/office/drawing/2014/main" id="{C8773119-FF60-4656-9D22-D375F1CDF658}"/>
              </a:ext>
            </a:extLst>
          </p:cNvPr>
          <p:cNvSpPr/>
          <p:nvPr/>
        </p:nvSpPr>
        <p:spPr>
          <a:xfrm flipH="1">
            <a:off x="8541734" y="3359905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604D2A5-71BA-49C2-9E46-D4F917D552CF}"/>
              </a:ext>
            </a:extLst>
          </p:cNvPr>
          <p:cNvSpPr/>
          <p:nvPr/>
        </p:nvSpPr>
        <p:spPr>
          <a:xfrm flipH="1">
            <a:off x="8930601" y="3359905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6FF6100-6038-492E-A86B-10484F62A72F}"/>
              </a:ext>
            </a:extLst>
          </p:cNvPr>
          <p:cNvSpPr/>
          <p:nvPr/>
        </p:nvSpPr>
        <p:spPr>
          <a:xfrm flipH="1">
            <a:off x="332027" y="0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E8963EF-7480-4624-8F2E-F4E69589E2B7}"/>
              </a:ext>
            </a:extLst>
          </p:cNvPr>
          <p:cNvSpPr/>
          <p:nvPr/>
        </p:nvSpPr>
        <p:spPr>
          <a:xfrm flipH="1">
            <a:off x="720894" y="0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5E7601-FFAA-44E1-BA6D-04B3F19C3C68}"/>
              </a:ext>
            </a:extLst>
          </p:cNvPr>
          <p:cNvGrpSpPr/>
          <p:nvPr/>
        </p:nvGrpSpPr>
        <p:grpSpPr>
          <a:xfrm>
            <a:off x="6179101" y="0"/>
            <a:ext cx="6012899" cy="3255083"/>
            <a:chOff x="5214458" y="0"/>
            <a:chExt cx="6012899" cy="325508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9B177C-86C3-4D6F-B51C-994FDA186861}"/>
                </a:ext>
              </a:extLst>
            </p:cNvPr>
            <p:cNvCxnSpPr/>
            <p:nvPr/>
          </p:nvCxnSpPr>
          <p:spPr>
            <a:xfrm>
              <a:off x="5214458" y="0"/>
              <a:ext cx="2321806" cy="325508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AFF763-ED13-4028-8BD0-8D4DE791D84F}"/>
                </a:ext>
              </a:extLst>
            </p:cNvPr>
            <p:cNvCxnSpPr/>
            <p:nvPr/>
          </p:nvCxnSpPr>
          <p:spPr>
            <a:xfrm flipH="1">
              <a:off x="7536265" y="3255083"/>
              <a:ext cx="369109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A6B381-049A-4C98-8A5F-198A293D2EA3}"/>
              </a:ext>
            </a:extLst>
          </p:cNvPr>
          <p:cNvGrpSpPr/>
          <p:nvPr/>
        </p:nvGrpSpPr>
        <p:grpSpPr>
          <a:xfrm flipH="1" flipV="1">
            <a:off x="0" y="3602917"/>
            <a:ext cx="6019598" cy="3255083"/>
            <a:chOff x="5214458" y="0"/>
            <a:chExt cx="6019598" cy="325508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56A723-AEB5-47B9-B9A9-BE46D957D506}"/>
                </a:ext>
              </a:extLst>
            </p:cNvPr>
            <p:cNvCxnSpPr/>
            <p:nvPr/>
          </p:nvCxnSpPr>
          <p:spPr>
            <a:xfrm>
              <a:off x="5214458" y="0"/>
              <a:ext cx="2321806" cy="325508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83BB58-E70C-4421-9E07-EA07DB4F89F9}"/>
                </a:ext>
              </a:extLst>
            </p:cNvPr>
            <p:cNvCxnSpPr/>
            <p:nvPr/>
          </p:nvCxnSpPr>
          <p:spPr>
            <a:xfrm flipH="1" flipV="1">
              <a:off x="7536264" y="3255083"/>
              <a:ext cx="369779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7807542-7952-4335-9A62-45AB80B60D92}"/>
              </a:ext>
            </a:extLst>
          </p:cNvPr>
          <p:cNvSpPr txBox="1"/>
          <p:nvPr/>
        </p:nvSpPr>
        <p:spPr>
          <a:xfrm>
            <a:off x="7401957" y="427212"/>
            <a:ext cx="479004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>
                <a:cs typeface="Arial" panose="020B0604020202020204" pitchFamily="34" charset="0"/>
              </a:rPr>
              <a:t>Industrial </a:t>
            </a:r>
            <a:r>
              <a:rPr lang="en-US" altLang="ko-KR" sz="3600">
                <a:solidFill>
                  <a:schemeClr val="accent4"/>
                </a:solidFill>
                <a:cs typeface="Arial" panose="020B0604020202020204" pitchFamily="34" charset="0"/>
              </a:rPr>
              <a:t>Automation</a:t>
            </a:r>
            <a:r>
              <a:rPr lang="en-US" altLang="ko-KR" sz="3600">
                <a:cs typeface="Arial" panose="020B0604020202020204" pitchFamily="34" charset="0"/>
              </a:rPr>
              <a:t> Solutions</a:t>
            </a:r>
            <a:endParaRPr lang="ko-KR" altLang="en-US" sz="3600">
              <a:cs typeface="Arial" panose="020B06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BF7A325-0480-488A-9AB9-CE82C863140B}"/>
              </a:ext>
            </a:extLst>
          </p:cNvPr>
          <p:cNvGrpSpPr/>
          <p:nvPr/>
        </p:nvGrpSpPr>
        <p:grpSpPr>
          <a:xfrm>
            <a:off x="9267014" y="1789778"/>
            <a:ext cx="1778716" cy="1224653"/>
            <a:chOff x="9838117" y="3034601"/>
            <a:chExt cx="2324346" cy="160032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836A4C4-A7FA-4274-8C1A-3BEB8E2F91EE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AB1D952-4754-4836-8DFE-F8F0665947EA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73" name="Trapezoid 72">
                  <a:extLst>
                    <a:ext uri="{FF2B5EF4-FFF2-40B4-BE49-F238E27FC236}">
                      <a16:creationId xmlns:a16="http://schemas.microsoft.com/office/drawing/2014/main" id="{12FCCBF5-D150-4736-80CD-DE981DF81430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B5640F2-21BF-40E2-9BB3-E92B72018AD8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1853FB43-E6A7-4568-8134-FD3304941C43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FCE31A4C-F35F-4DD0-AF14-6F8D1BA25A47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63351F9-29C3-4FE2-9E33-6188BBDE740B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3ABB85CF-A3DA-42C8-8BED-1FC5C7DAAB63}"/>
                      </a:ext>
                    </a:extLst>
                  </p:cNvPr>
                  <p:cNvSpPr/>
                  <p:nvPr/>
                </p:nvSpPr>
                <p:spPr>
                  <a:xfrm rot="19176300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D68DA6FB-1E63-4F4C-B0CE-163A14CE95EE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D177331-D5E2-47F3-A9BF-5EB8527CF312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BFCB8D0C-53E9-4D63-95A0-01DA1F21AA01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1E0BAFA-BB1C-46FA-AB0F-C93867DDDD4B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3947F597-A8AD-494F-9C8A-C37501D16C39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96281CA-D9BE-4A93-8950-6FC9D5C829F3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283A070C-2A96-4B94-B005-E1BD896FAEBA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2E58D027-E053-433C-9BB8-63C12D49CD4B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A6534585-6203-43C7-AAAF-BFF546BF5319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1A398A-E780-4BB7-A6B1-B0B1EF68682E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07073DB-C0DA-4853-BD98-1B1576F35F53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76" name="Rectangle: Rounded Corners 75">
                    <a:extLst>
                      <a:ext uri="{FF2B5EF4-FFF2-40B4-BE49-F238E27FC236}">
                        <a16:creationId xmlns:a16="http://schemas.microsoft.com/office/drawing/2014/main" id="{501E4A03-B3E3-4BB7-8339-0C2BB9B5C843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Rounded Corners 76">
                    <a:extLst>
                      <a:ext uri="{FF2B5EF4-FFF2-40B4-BE49-F238E27FC236}">
                        <a16:creationId xmlns:a16="http://schemas.microsoft.com/office/drawing/2014/main" id="{0E256A5C-F1BB-49E3-9287-A6A0202A7019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051FA9F-4CD9-4D37-955A-A1FFE86E3035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79" name="Circle: Hollow 78">
                    <a:extLst>
                      <a:ext uri="{FF2B5EF4-FFF2-40B4-BE49-F238E27FC236}">
                        <a16:creationId xmlns:a16="http://schemas.microsoft.com/office/drawing/2014/main" id="{20767E69-D406-46BF-8A1E-140DFED6433B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Circle: Hollow 79">
                    <a:extLst>
                      <a:ext uri="{FF2B5EF4-FFF2-40B4-BE49-F238E27FC236}">
                        <a16:creationId xmlns:a16="http://schemas.microsoft.com/office/drawing/2014/main" id="{E9CAFDD8-1C67-4891-BEEE-AC7C2DDA143E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Circle: Hollow 80">
                    <a:extLst>
                      <a:ext uri="{FF2B5EF4-FFF2-40B4-BE49-F238E27FC236}">
                        <a16:creationId xmlns:a16="http://schemas.microsoft.com/office/drawing/2014/main" id="{327F8750-A9F2-4824-A6E8-A98DF915861F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Circle: Hollow 81">
                    <a:extLst>
                      <a:ext uri="{FF2B5EF4-FFF2-40B4-BE49-F238E27FC236}">
                        <a16:creationId xmlns:a16="http://schemas.microsoft.com/office/drawing/2014/main" id="{BEB8EFF0-387F-4CE6-8084-06B006A7C354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Circle: Hollow 82">
                    <a:extLst>
                      <a:ext uri="{FF2B5EF4-FFF2-40B4-BE49-F238E27FC236}">
                        <a16:creationId xmlns:a16="http://schemas.microsoft.com/office/drawing/2014/main" id="{54BCC61F-6A9D-4CB3-8CE6-AD756D0EB7D5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Circle: Hollow 83">
                    <a:extLst>
                      <a:ext uri="{FF2B5EF4-FFF2-40B4-BE49-F238E27FC236}">
                        <a16:creationId xmlns:a16="http://schemas.microsoft.com/office/drawing/2014/main" id="{0FC17BE7-3446-45E1-83D4-E279709FFEF7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Circle: Hollow 84">
                    <a:extLst>
                      <a:ext uri="{FF2B5EF4-FFF2-40B4-BE49-F238E27FC236}">
                        <a16:creationId xmlns:a16="http://schemas.microsoft.com/office/drawing/2014/main" id="{05C8B08C-B03D-4B8C-9604-815372F2A13E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3502FFF-1B22-44D0-8B92-935E40BA7FE3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4B3FE71-5257-4882-9ED7-115C910EAE18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77BB76-EBE7-4935-8B24-DC1C92D2DA1B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4E8F59D-1F93-48CD-9B33-26FB213E6A8A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그룹 21">
            <a:extLst>
              <a:ext uri="{FF2B5EF4-FFF2-40B4-BE49-F238E27FC236}">
                <a16:creationId xmlns:a16="http://schemas.microsoft.com/office/drawing/2014/main" id="{11EC0B02-DCA5-495A-882E-BF3ED919CDBB}"/>
              </a:ext>
            </a:extLst>
          </p:cNvPr>
          <p:cNvGrpSpPr/>
          <p:nvPr/>
        </p:nvGrpSpPr>
        <p:grpSpPr>
          <a:xfrm>
            <a:off x="132703" y="3919035"/>
            <a:ext cx="3756009" cy="1015663"/>
            <a:chOff x="959011" y="2597626"/>
            <a:chExt cx="3756009" cy="101566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1828C66-FE05-4098-B3DF-56CB414B1B76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4"/>
                  </a:solidFill>
                  <a:cs typeface="Arial" panose="020B0604020202020204" pitchFamily="34" charset="0"/>
                </a:rPr>
                <a:t>POWERPOINT</a:t>
              </a:r>
              <a:endParaRPr lang="ko-KR" altLang="en-US" sz="1200" b="1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F134D2-655B-4B1B-B65F-D43384C38C9F}"/>
                </a:ext>
              </a:extLst>
            </p:cNvPr>
            <p:cNvSpPr txBox="1"/>
            <p:nvPr/>
          </p:nvSpPr>
          <p:spPr>
            <a:xfrm>
              <a:off x="2968085" y="2597626"/>
              <a:ext cx="1746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97" name="Chevron 25">
              <a:extLst>
                <a:ext uri="{FF2B5EF4-FFF2-40B4-BE49-F238E27FC236}">
                  <a16:creationId xmlns:a16="http://schemas.microsoft.com/office/drawing/2014/main" id="{AC462C77-4455-470A-B4AF-2B55712D63C8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20">
            <a:extLst>
              <a:ext uri="{FF2B5EF4-FFF2-40B4-BE49-F238E27FC236}">
                <a16:creationId xmlns:a16="http://schemas.microsoft.com/office/drawing/2014/main" id="{235F9CB3-635B-4916-9BE2-7648C9E52E9A}"/>
              </a:ext>
            </a:extLst>
          </p:cNvPr>
          <p:cNvGrpSpPr/>
          <p:nvPr/>
        </p:nvGrpSpPr>
        <p:grpSpPr>
          <a:xfrm>
            <a:off x="132703" y="4930789"/>
            <a:ext cx="4035801" cy="830997"/>
            <a:chOff x="959011" y="3630156"/>
            <a:chExt cx="4035801" cy="8309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43FB8B0-7711-41A9-9252-CE2DD74A449D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3"/>
                  </a:solidFill>
                  <a:cs typeface="Arial" panose="020B0604020202020204" pitchFamily="34" charset="0"/>
                </a:rPr>
                <a:t>CONTENTS</a:t>
              </a:r>
              <a:endParaRPr lang="ko-KR" altLang="en-US" sz="1200" b="1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F73E98-E8A7-44FC-9BF1-633E18E7FE51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1" name="Chevron 26">
              <a:extLst>
                <a:ext uri="{FF2B5EF4-FFF2-40B4-BE49-F238E27FC236}">
                  <a16:creationId xmlns:a16="http://schemas.microsoft.com/office/drawing/2014/main" id="{D2E8322B-6F55-4274-8CC4-DEE49C1148C2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3">
            <a:extLst>
              <a:ext uri="{FF2B5EF4-FFF2-40B4-BE49-F238E27FC236}">
                <a16:creationId xmlns:a16="http://schemas.microsoft.com/office/drawing/2014/main" id="{DD35FD3D-7D17-4C6C-B3D9-D9D94CF88C4E}"/>
              </a:ext>
            </a:extLst>
          </p:cNvPr>
          <p:cNvGrpSpPr/>
          <p:nvPr/>
        </p:nvGrpSpPr>
        <p:grpSpPr>
          <a:xfrm>
            <a:off x="132703" y="5942543"/>
            <a:ext cx="4529733" cy="646331"/>
            <a:chOff x="959011" y="5695216"/>
            <a:chExt cx="4529733" cy="6463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8C2FE01-9FBD-42EF-99C2-094A11519EB1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1"/>
                  </a:solidFill>
                  <a:cs typeface="Arial" panose="020B0604020202020204" pitchFamily="34" charset="0"/>
                </a:rPr>
                <a:t>TEXT</a:t>
              </a:r>
              <a:endParaRPr lang="ko-KR" altLang="en-US" sz="1200" b="1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0F28D1-9E24-4EDD-B381-BCDA19025A38}"/>
                </a:ext>
              </a:extLst>
            </p:cNvPr>
            <p:cNvSpPr txBox="1"/>
            <p:nvPr/>
          </p:nvSpPr>
          <p:spPr>
            <a:xfrm>
              <a:off x="2968086" y="5695216"/>
              <a:ext cx="2520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5" name="Chevron 28">
              <a:extLst>
                <a:ext uri="{FF2B5EF4-FFF2-40B4-BE49-F238E27FC236}">
                  <a16:creationId xmlns:a16="http://schemas.microsoft.com/office/drawing/2014/main" id="{94DCC953-BBBD-4491-8237-541C331BF3E0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34A615D-F387-4F2A-905E-0474DCE4F0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8182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59741-55F5-4022-B718-ECB71BC01FA3}"/>
              </a:ext>
            </a:extLst>
          </p:cNvPr>
          <p:cNvGrpSpPr/>
          <p:nvPr/>
        </p:nvGrpSpPr>
        <p:grpSpPr>
          <a:xfrm>
            <a:off x="5128701" y="1975643"/>
            <a:ext cx="1934598" cy="3710020"/>
            <a:chOff x="5128701" y="2268749"/>
            <a:chExt cx="1934598" cy="37100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09D769-F8F9-4138-9636-83CE4A8ACD3B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C23741-2FEB-44BE-8864-670EF9D3CA6A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9">
            <a:extLst>
              <a:ext uri="{FF2B5EF4-FFF2-40B4-BE49-F238E27FC236}">
                <a16:creationId xmlns:a16="http://schemas.microsoft.com/office/drawing/2014/main" id="{3CA5133F-96A6-4712-BAE1-471195350FDE}"/>
              </a:ext>
            </a:extLst>
          </p:cNvPr>
          <p:cNvSpPr/>
          <p:nvPr/>
        </p:nvSpPr>
        <p:spPr>
          <a:xfrm>
            <a:off x="7852361" y="5239646"/>
            <a:ext cx="376186" cy="352142"/>
          </a:xfrm>
          <a:custGeom>
            <a:avLst/>
            <a:gdLst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7925082" y="2451856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8622594E-8FA6-47E5-8C77-44A8A871913E}"/>
              </a:ext>
            </a:extLst>
          </p:cNvPr>
          <p:cNvSpPr/>
          <p:nvPr/>
        </p:nvSpPr>
        <p:spPr>
          <a:xfrm>
            <a:off x="7817295" y="3902349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538896" y="2222424"/>
            <a:ext cx="3046352" cy="858180"/>
            <a:chOff x="2113657" y="4283314"/>
            <a:chExt cx="3647460" cy="858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D197-1431-4287-BDE5-A57A1C4B988A}"/>
              </a:ext>
            </a:extLst>
          </p:cNvPr>
          <p:cNvGrpSpPr/>
          <p:nvPr/>
        </p:nvGrpSpPr>
        <p:grpSpPr>
          <a:xfrm>
            <a:off x="8538896" y="3604526"/>
            <a:ext cx="3046352" cy="858180"/>
            <a:chOff x="2113657" y="4283314"/>
            <a:chExt cx="3647460" cy="8581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0258A-AA0C-4788-B090-CEA42BD31AB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1C3B9-E49C-4F86-B49C-61B01305BA4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2CA898-076B-4587-8F31-CFF6D37C0ADA}"/>
              </a:ext>
            </a:extLst>
          </p:cNvPr>
          <p:cNvGrpSpPr/>
          <p:nvPr/>
        </p:nvGrpSpPr>
        <p:grpSpPr>
          <a:xfrm>
            <a:off x="8538896" y="4986627"/>
            <a:ext cx="3046352" cy="858180"/>
            <a:chOff x="2113657" y="4283314"/>
            <a:chExt cx="3647460" cy="8581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7BCAD-57A2-42AC-979D-E55FDA61A01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94CF7-7F32-45FA-9505-126341C5620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14674B9F-A6F7-41D9-9CD2-ADB722D0899D}"/>
              </a:ext>
            </a:extLst>
          </p:cNvPr>
          <p:cNvSpPr>
            <a:spLocks noChangeAspect="1"/>
          </p:cNvSpPr>
          <p:nvPr/>
        </p:nvSpPr>
        <p:spPr>
          <a:xfrm>
            <a:off x="3987308" y="244043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57FD289-ADC1-434E-BEDD-CD84DECD29C0}"/>
              </a:ext>
            </a:extLst>
          </p:cNvPr>
          <p:cNvSpPr/>
          <p:nvPr/>
        </p:nvSpPr>
        <p:spPr>
          <a:xfrm>
            <a:off x="3987340" y="5254947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9EC62D7-9165-4E25-866D-C1557EFBB5A6}"/>
              </a:ext>
            </a:extLst>
          </p:cNvPr>
          <p:cNvSpPr/>
          <p:nvPr/>
        </p:nvSpPr>
        <p:spPr>
          <a:xfrm>
            <a:off x="3999187" y="386321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222424"/>
            <a:ext cx="3046353" cy="858180"/>
            <a:chOff x="2113657" y="4283314"/>
            <a:chExt cx="3647460" cy="8581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606751" y="3604526"/>
            <a:ext cx="3046353" cy="858180"/>
            <a:chOff x="2113657" y="4283314"/>
            <a:chExt cx="3647460" cy="8581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4986627"/>
            <a:ext cx="3046353" cy="858180"/>
            <a:chOff x="2113657" y="4283314"/>
            <a:chExt cx="3647460" cy="858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3B061F-DC80-4165-A6CF-5DB3470E1BA1}"/>
              </a:ext>
            </a:extLst>
          </p:cNvPr>
          <p:cNvSpPr txBox="1"/>
          <p:nvPr/>
        </p:nvSpPr>
        <p:spPr>
          <a:xfrm>
            <a:off x="4939470" y="6364602"/>
            <a:ext cx="23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cs typeface="Arial" panose="020B0604020202020204" pitchFamily="34" charset="0"/>
              </a:rPr>
              <a:t>Industrial automation</a:t>
            </a:r>
            <a:endParaRPr lang="ko-KR" alt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0C27-B1EE-41C7-8B1E-89B125339539}"/>
              </a:ext>
            </a:extLst>
          </p:cNvPr>
          <p:cNvSpPr txBox="1"/>
          <p:nvPr/>
        </p:nvSpPr>
        <p:spPr>
          <a:xfrm>
            <a:off x="860819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accent1"/>
                </a:solidFill>
                <a:cs typeface="Arial" panose="020B0604020202020204" pitchFamily="34" charset="0"/>
              </a:rPr>
              <a:t>1st</a:t>
            </a:r>
            <a:endParaRPr lang="ko-KR" altLang="en-US" sz="5400" b="1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34E0F-BFF4-4374-B675-37C4B3702F05}"/>
              </a:ext>
            </a:extLst>
          </p:cNvPr>
          <p:cNvSpPr txBox="1"/>
          <p:nvPr/>
        </p:nvSpPr>
        <p:spPr>
          <a:xfrm>
            <a:off x="860819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accent2"/>
                </a:solidFill>
                <a:cs typeface="Arial" panose="020B0604020202020204" pitchFamily="34" charset="0"/>
              </a:rPr>
              <a:t>2st</a:t>
            </a:r>
            <a:endParaRPr lang="ko-KR" altLang="en-US" sz="5400" b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BD9E3-732E-4094-856A-64857FD13C20}"/>
              </a:ext>
            </a:extLst>
          </p:cNvPr>
          <p:cNvSpPr txBox="1"/>
          <p:nvPr/>
        </p:nvSpPr>
        <p:spPr>
          <a:xfrm>
            <a:off x="6248400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accent3"/>
                </a:solidFill>
                <a:cs typeface="Arial" panose="020B0604020202020204" pitchFamily="34" charset="0"/>
              </a:rPr>
              <a:t>3st</a:t>
            </a:r>
            <a:endParaRPr lang="ko-KR" altLang="en-US" sz="5400" b="1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0AE-F76D-488E-A664-88C01DB0A834}"/>
              </a:ext>
            </a:extLst>
          </p:cNvPr>
          <p:cNvSpPr txBox="1"/>
          <p:nvPr/>
        </p:nvSpPr>
        <p:spPr>
          <a:xfrm>
            <a:off x="6248400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accent4"/>
                </a:solidFill>
                <a:cs typeface="Arial" panose="020B0604020202020204" pitchFamily="34" charset="0"/>
              </a:rPr>
              <a:t>4st</a:t>
            </a:r>
            <a:endParaRPr lang="ko-KR" altLang="en-US" sz="5400" b="1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2160114" y="3870388"/>
            <a:ext cx="3770918" cy="923330"/>
            <a:chOff x="2551705" y="4283314"/>
            <a:chExt cx="215222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 hope and I believe that this Template will your Time, Money and Reputation.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7547694" y="3870388"/>
            <a:ext cx="3770918" cy="923330"/>
            <a:chOff x="2551705" y="4283314"/>
            <a:chExt cx="215222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 hope and I believe that this Template will your Time, Money and Reputation.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2160114" y="5168869"/>
            <a:ext cx="3770918" cy="923330"/>
            <a:chOff x="2551705" y="4283314"/>
            <a:chExt cx="215222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 hope and I believe that this Template will your Time, Money and Reputation.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7547694" y="5168869"/>
            <a:ext cx="3770918" cy="923330"/>
            <a:chOff x="2551705" y="4283314"/>
            <a:chExt cx="2152229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 hope and I believe that this Template will your Time, Money and Reputation.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8148"/>
            <a:ext cx="10269128" cy="1603466"/>
            <a:chOff x="974977" y="1777619"/>
            <a:chExt cx="7676630" cy="1603466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4899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973709-D8B7-4FCD-A579-F7D0714AB142}"/>
              </a:ext>
            </a:extLst>
          </p:cNvPr>
          <p:cNvGrpSpPr/>
          <p:nvPr/>
        </p:nvGrpSpPr>
        <p:grpSpPr>
          <a:xfrm>
            <a:off x="1641174" y="2165760"/>
            <a:ext cx="801094" cy="956145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AF264E0-D6FC-403B-91C8-BA8075DABAB9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17339E-40EC-471B-B432-5B4C276F9355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26D4EF-E7B8-4EC8-962C-39860857090B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B389A8-2917-4978-B682-3738712F730F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D36E5A-DF2F-4CA2-8813-011186F48536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id="{56E21792-AAE9-4DF9-8132-67ABF3F28151}"/>
              </a:ext>
            </a:extLst>
          </p:cNvPr>
          <p:cNvSpPr/>
          <p:nvPr/>
        </p:nvSpPr>
        <p:spPr>
          <a:xfrm>
            <a:off x="4238941" y="2390117"/>
            <a:ext cx="941735" cy="690143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9B197A-DE80-4399-91B3-1283B8EFB4A2}"/>
              </a:ext>
            </a:extLst>
          </p:cNvPr>
          <p:cNvGrpSpPr/>
          <p:nvPr/>
        </p:nvGrpSpPr>
        <p:grpSpPr>
          <a:xfrm>
            <a:off x="6564217" y="2161616"/>
            <a:ext cx="1185203" cy="1042570"/>
            <a:chOff x="9544125" y="314311"/>
            <a:chExt cx="1802975" cy="158599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5D3A3EF-D851-4828-8315-C71A98464A65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4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A8E8BC-5860-4357-96BF-7C31A086F847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795054-C418-4A58-BB90-2DEC6AFEC921}"/>
              </a:ext>
            </a:extLst>
          </p:cNvPr>
          <p:cNvGrpSpPr/>
          <p:nvPr/>
        </p:nvGrpSpPr>
        <p:grpSpPr>
          <a:xfrm>
            <a:off x="9183063" y="2136304"/>
            <a:ext cx="569925" cy="1063723"/>
            <a:chOff x="3501573" y="3178068"/>
            <a:chExt cx="1340594" cy="273784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8559A4-07D7-4EDC-A569-2771619340F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815C85-73BA-4B0C-AC10-85A078C1AE46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E1E42D5-0439-4A05-A53B-7BAD943A514A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C0C64C-1FBA-4B49-AF2B-FB30D198130B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955426E-FE0E-406E-A18F-E8E231ABA91C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BA1705-2A8E-4F52-B02C-A41ECA309D75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BFCBFD-685D-4E78-A8E3-7F373281D02A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78330A-7F2D-4BFE-938C-F95CCE6E8A00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5F6154-C2FD-47B5-A95C-8AE750952AB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9EC45C-02F3-49AB-BB4A-FA61389E191C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3183912-FF00-487F-8A0D-75B85AC9E8FC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2E6278-F4FE-4241-B6B1-DD1F13E878E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3E32AE1-BC60-4A1E-A080-498053F951E3}"/>
              </a:ext>
            </a:extLst>
          </p:cNvPr>
          <p:cNvSpPr/>
          <p:nvPr/>
        </p:nvSpPr>
        <p:spPr>
          <a:xfrm>
            <a:off x="9280105" y="2558234"/>
            <a:ext cx="355984" cy="262056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14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A6F61-F336-4CCE-A336-793EE20301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  <p:txBody>
          <a:bodyPr/>
          <a:lstStyle/>
          <a:p>
            <a:endParaRPr/>
          </a:p>
        </p:txBody>
      </p:sp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cs typeface="Arial" panose="020B0604020202020204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962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cs typeface="Arial" panose="020B0604020202020204" pitchFamily="34" charset="0"/>
              </a:rPr>
              <a:t>Get a modern PowerPoint  Presentation that is beautifully designed. 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anose="020B0604020202020204" pitchFamily="34" charset="0"/>
              </a:rPr>
              <a:t>PowerPoint</a:t>
            </a:r>
            <a:endParaRPr lang="ko-KR" altLang="en-US" sz="14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640462" y="4611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anose="020B0604020202020204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8969" y="520872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>
                <a:latin typeface="+mj-lt"/>
                <a:cs typeface="Arial" panose="020B0604020202020204" pitchFamily="34" charset="0"/>
              </a:rPr>
              <a:t>AWESOME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658969" y="1168034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>
                <a:cs typeface="Arial" panose="020B0604020202020204" pitchFamily="34" charset="0"/>
              </a:rPr>
              <a:t>PRESENTATION</a:t>
            </a:r>
            <a:endParaRPr lang="ko-KR" altLang="en-US" sz="3200" b="1"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3C2EE-E831-43C5-AC3F-FB939AF06939}"/>
              </a:ext>
            </a:extLst>
          </p:cNvPr>
          <p:cNvSpPr txBox="1"/>
          <p:nvPr/>
        </p:nvSpPr>
        <p:spPr>
          <a:xfrm>
            <a:off x="658969" y="1732502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>
                <a:ea typeface="FZShuTi" pitchFamily="2" charset="-122"/>
                <a:cs typeface="Arial" panose="020B0604020202020204" pitchFamily="34" charset="0"/>
              </a:rPr>
              <a:t>EASY TO CHANGE COLORS, PHOTOS.   </a:t>
            </a:r>
            <a:endParaRPr lang="ko-KR" altLang="en-US" sz="1400" b="0"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954BE3-F9A2-47E1-94E7-674CB3D231C0}"/>
              </a:ext>
            </a:extLst>
          </p:cNvPr>
          <p:cNvGrpSpPr/>
          <p:nvPr/>
        </p:nvGrpSpPr>
        <p:grpSpPr>
          <a:xfrm>
            <a:off x="2110561" y="2658805"/>
            <a:ext cx="1173988" cy="808295"/>
            <a:chOff x="9839517" y="2895698"/>
            <a:chExt cx="4551811" cy="313393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5BC24F-4111-47AC-B613-1B103E42929B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08A775CF-1189-4863-9ED4-72B0E119AC66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7E15B19-C3A4-4516-9F3F-08DFF63BCC37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5CABF77E-E224-491F-BD0F-B4446217FD77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44D16B6-46F7-4BFA-B0BB-1DB15686EEB9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1997E9A-1780-4E56-BABE-1354FF3CEB40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C670C117-93E6-497D-9BAF-F7ECD5A98FA9}"/>
                    </a:ext>
                  </a:extLst>
                </p:cNvPr>
                <p:cNvSpPr/>
                <p:nvPr/>
              </p:nvSpPr>
              <p:spPr>
                <a:xfrm rot="19176300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5DA3B3D-2B34-4ACB-8A1B-CCF2FB890BDD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2E75959-BD04-4CDB-9216-7C26B395F402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A4897D9-2481-4B52-AED7-AE26E977B538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BEE3E5-37D1-47EB-969E-7C44170C02BE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975CB4A-4152-4DAE-9CBA-1AD489786EE3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FF63E25-9191-417E-BB62-91BAAB14D1DD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798FDA9-DD48-4846-A757-2EB8EF92721B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585589E-90D7-4335-A868-C92C6985185B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2E999D22-E6DB-409C-A85F-4C1259ECE746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3C18A8-A845-4958-BC27-A9C33A16FC97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1C8EBB9-14ED-46AD-BA27-165D3E8FCE3C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277905F5-3A28-4790-9C0B-7BE46418490C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2DC90FC7-6CC1-4D12-8DCC-AB7C32FBA3CA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712EA9-DDB9-41A8-BC69-F42A80F01F13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30" name="Circle: Hollow 29">
                  <a:extLst>
                    <a:ext uri="{FF2B5EF4-FFF2-40B4-BE49-F238E27FC236}">
                      <a16:creationId xmlns:a16="http://schemas.microsoft.com/office/drawing/2014/main" id="{512D1674-5197-474D-8C95-06BAFCBDEB87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Circle: Hollow 30">
                  <a:extLst>
                    <a:ext uri="{FF2B5EF4-FFF2-40B4-BE49-F238E27FC236}">
                      <a16:creationId xmlns:a16="http://schemas.microsoft.com/office/drawing/2014/main" id="{30C51C9B-AD1B-4012-9772-E15CCEA07162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Circle: Hollow 31">
                  <a:extLst>
                    <a:ext uri="{FF2B5EF4-FFF2-40B4-BE49-F238E27FC236}">
                      <a16:creationId xmlns:a16="http://schemas.microsoft.com/office/drawing/2014/main" id="{A61B66CB-2698-4D3D-A1EC-E2979F56FFD9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Circle: Hollow 32">
                  <a:extLst>
                    <a:ext uri="{FF2B5EF4-FFF2-40B4-BE49-F238E27FC236}">
                      <a16:creationId xmlns:a16="http://schemas.microsoft.com/office/drawing/2014/main" id="{0B87B0DD-494C-49F6-9B7A-99305B79C175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Circle: Hollow 33">
                  <a:extLst>
                    <a:ext uri="{FF2B5EF4-FFF2-40B4-BE49-F238E27FC236}">
                      <a16:creationId xmlns:a16="http://schemas.microsoft.com/office/drawing/2014/main" id="{37E871C5-7182-4B26-BE3F-BBF64A29E076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Circle: Hollow 34">
                  <a:extLst>
                    <a:ext uri="{FF2B5EF4-FFF2-40B4-BE49-F238E27FC236}">
                      <a16:creationId xmlns:a16="http://schemas.microsoft.com/office/drawing/2014/main" id="{9DDE59F7-C963-4849-92F9-08CBAB4111FA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Circle: Hollow 35">
                  <a:extLst>
                    <a:ext uri="{FF2B5EF4-FFF2-40B4-BE49-F238E27FC236}">
                      <a16:creationId xmlns:a16="http://schemas.microsoft.com/office/drawing/2014/main" id="{E464712B-CC5D-4A83-8624-95494821EC4B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362EF8-E3E3-4F1C-B04B-CAB308B6274C}"/>
              </a:ext>
            </a:extLst>
          </p:cNvPr>
          <p:cNvSpPr/>
          <p:nvPr/>
        </p:nvSpPr>
        <p:spPr>
          <a:xfrm>
            <a:off x="2063181" y="2669398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F40C8-8010-4108-9F73-2A5D4A82ACEE}"/>
              </a:ext>
            </a:extLst>
          </p:cNvPr>
          <p:cNvSpPr/>
          <p:nvPr/>
        </p:nvSpPr>
        <p:spPr>
          <a:xfrm>
            <a:off x="9350920" y="2669398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ACF17-5B62-4CCD-9969-2CD787F39748}"/>
              </a:ext>
            </a:extLst>
          </p:cNvPr>
          <p:cNvSpPr/>
          <p:nvPr/>
        </p:nvSpPr>
        <p:spPr>
          <a:xfrm>
            <a:off x="9350920" y="41935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65984-D2D0-4F97-94B8-3E6E3E66E63B}"/>
              </a:ext>
            </a:extLst>
          </p:cNvPr>
          <p:cNvSpPr/>
          <p:nvPr/>
        </p:nvSpPr>
        <p:spPr>
          <a:xfrm>
            <a:off x="2063181" y="419355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1D823-0061-4D02-A486-14D3049A8C20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197318D-8121-4894-B822-57F602A9936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78B0C82D-1DB1-47F0-B784-D8CB8B58D5C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A3E335BB-755B-4BF5-83BD-E41AF5524A35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9A027EF-60F6-44BA-86FC-8633EDA07393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4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4838BDB-78C9-4794-A97C-0705044498F5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D8D1E-31DA-4C46-A886-33650C157319}"/>
              </a:ext>
            </a:extLst>
          </p:cNvPr>
          <p:cNvSpPr txBox="1"/>
          <p:nvPr/>
        </p:nvSpPr>
        <p:spPr>
          <a:xfrm>
            <a:off x="5365422" y="4341462"/>
            <a:ext cx="142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Arial" panose="020B0604020202020204" pitchFamily="34" charset="0"/>
              </a:rPr>
              <a:t>Text  Here</a:t>
            </a:r>
            <a:endParaRPr lang="ko-KR" altLang="en-US" sz="2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999F5-41A2-4363-9382-34B5571ED4EC}"/>
              </a:ext>
            </a:extLst>
          </p:cNvPr>
          <p:cNvGrpSpPr/>
          <p:nvPr/>
        </p:nvGrpSpPr>
        <p:grpSpPr>
          <a:xfrm>
            <a:off x="914400" y="5198583"/>
            <a:ext cx="3089650" cy="863358"/>
            <a:chOff x="803640" y="3362835"/>
            <a:chExt cx="2059657" cy="86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5BCA4-E702-4251-A909-9EFAFF3BE3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0988EA-F759-4CA9-B778-11CCEEA0BA4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4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2A7C9F-1649-48F0-9BC0-6B34BFB3519B}"/>
              </a:ext>
            </a:extLst>
          </p:cNvPr>
          <p:cNvGrpSpPr/>
          <p:nvPr/>
        </p:nvGrpSpPr>
        <p:grpSpPr>
          <a:xfrm>
            <a:off x="8202140" y="5198583"/>
            <a:ext cx="3089650" cy="863358"/>
            <a:chOff x="803640" y="3362835"/>
            <a:chExt cx="2059657" cy="86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01B335-A283-4D4C-B76B-15ED1739011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0B21A-2BC2-4B51-AAAF-32439C010B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3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08F97F-CC96-4532-91C4-C70B06DDE118}"/>
              </a:ext>
            </a:extLst>
          </p:cNvPr>
          <p:cNvGrpSpPr/>
          <p:nvPr/>
        </p:nvGrpSpPr>
        <p:grpSpPr>
          <a:xfrm>
            <a:off x="8202140" y="1731714"/>
            <a:ext cx="3089650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C59261-F70E-4D0F-A631-1D681F3A07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3E9BD1-0965-488E-AC1B-98A36E1ABE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2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A89DBA-4F67-47F5-9ACC-8107986C6C7F}"/>
              </a:ext>
            </a:extLst>
          </p:cNvPr>
          <p:cNvGrpSpPr/>
          <p:nvPr/>
        </p:nvGrpSpPr>
        <p:grpSpPr>
          <a:xfrm>
            <a:off x="914400" y="1731714"/>
            <a:ext cx="3089650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FFEBF-DCA0-4CDB-9289-3F10BBBFDF4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0E282-6051-48C1-9D22-C32924B3CBE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" name="Donut 2">
            <a:extLst>
              <a:ext uri="{FF2B5EF4-FFF2-40B4-BE49-F238E27FC236}">
                <a16:creationId xmlns:a16="http://schemas.microsoft.com/office/drawing/2014/main" id="{02043B42-7927-4089-BD3F-E8EA7E5B3827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623682D8-78B9-49F5-B8FC-F7D515E2C56D}"/>
              </a:ext>
            </a:extLst>
          </p:cNvPr>
          <p:cNvSpPr/>
          <p:nvPr/>
        </p:nvSpPr>
        <p:spPr>
          <a:xfrm flipH="1">
            <a:off x="2273090" y="4434214"/>
            <a:ext cx="391682" cy="323114"/>
          </a:xfrm>
          <a:custGeom>
            <a:avLst/>
            <a:gdLst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378C8268-5CEE-4334-A6AB-938539C083F9}"/>
              </a:ext>
            </a:extLst>
          </p:cNvPr>
          <p:cNvSpPr/>
          <p:nvPr/>
        </p:nvSpPr>
        <p:spPr>
          <a:xfrm rot="18805992">
            <a:off x="2278292" y="28905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0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A23D1EC5-16E0-4897-8EC7-D7477FB50A68}"/>
              </a:ext>
            </a:extLst>
          </p:cNvPr>
          <p:cNvSpPr/>
          <p:nvPr/>
        </p:nvSpPr>
        <p:spPr>
          <a:xfrm>
            <a:off x="9553150" y="290929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Chord 15">
            <a:extLst>
              <a:ext uri="{FF2B5EF4-FFF2-40B4-BE49-F238E27FC236}">
                <a16:creationId xmlns:a16="http://schemas.microsoft.com/office/drawing/2014/main" id="{B7747C17-4661-48AB-9F07-833A32786940}"/>
              </a:ext>
            </a:extLst>
          </p:cNvPr>
          <p:cNvSpPr/>
          <p:nvPr/>
        </p:nvSpPr>
        <p:spPr>
          <a:xfrm>
            <a:off x="9647402" y="439515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3D007A-D82A-49D7-B3B8-18453E891372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3E3A74-7550-42F6-B91B-C021B5D15F8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E38D91-E45F-4EB9-8423-C4C5FA1698F8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F754D1-733D-4023-8E93-A07336970229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6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937F4EC-89C5-49C9-B969-25494F3EF3BC}"/>
              </a:ext>
            </a:extLst>
          </p:cNvPr>
          <p:cNvGrpSpPr/>
          <p:nvPr/>
        </p:nvGrpSpPr>
        <p:grpSpPr>
          <a:xfrm>
            <a:off x="8389285" y="2440898"/>
            <a:ext cx="3144280" cy="892552"/>
            <a:chOff x="8481110" y="2440898"/>
            <a:chExt cx="3144280" cy="8925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97D35B-2359-4A60-861E-D9C0ADEB8AB4}"/>
                </a:ext>
              </a:extLst>
            </p:cNvPr>
            <p:cNvSpPr txBox="1"/>
            <p:nvPr/>
          </p:nvSpPr>
          <p:spPr>
            <a:xfrm>
              <a:off x="8497215" y="2687119"/>
              <a:ext cx="3128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54EAE7-4514-4493-B948-59E0E9D04414}"/>
                </a:ext>
              </a:extLst>
            </p:cNvPr>
            <p:cNvSpPr txBox="1"/>
            <p:nvPr/>
          </p:nvSpPr>
          <p:spPr>
            <a:xfrm>
              <a:off x="8481110" y="2440898"/>
              <a:ext cx="313939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CD68F1-0912-422F-BACB-5AE0E88EA270}"/>
              </a:ext>
            </a:extLst>
          </p:cNvPr>
          <p:cNvGrpSpPr/>
          <p:nvPr/>
        </p:nvGrpSpPr>
        <p:grpSpPr>
          <a:xfrm>
            <a:off x="8389285" y="4722043"/>
            <a:ext cx="3144280" cy="892552"/>
            <a:chOff x="1715369" y="1766707"/>
            <a:chExt cx="1783314" cy="8925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15C4E9-6D40-48B1-94E4-FD98483FCABE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DCCCF9-6F23-430E-A1CB-FE1309A59E0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1313B-379A-4685-AB4F-F231570CB104}"/>
              </a:ext>
            </a:extLst>
          </p:cNvPr>
          <p:cNvGrpSpPr/>
          <p:nvPr/>
        </p:nvGrpSpPr>
        <p:grpSpPr>
          <a:xfrm>
            <a:off x="739950" y="3543208"/>
            <a:ext cx="3144280" cy="892552"/>
            <a:chOff x="1715369" y="1766707"/>
            <a:chExt cx="1783314" cy="8925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133E99-2F1B-461A-A4CE-F38FA120072B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D8753E-C8F4-412D-AB64-40487770D6EE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A401305-87E7-4615-BBC7-97E97278CCEE}"/>
              </a:ext>
            </a:extLst>
          </p:cNvPr>
          <p:cNvSpPr/>
          <p:nvPr/>
        </p:nvSpPr>
        <p:spPr>
          <a:xfrm>
            <a:off x="6507193" y="5220013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7F8FD-E379-4FEA-883F-640C4F216E1A}"/>
              </a:ext>
            </a:extLst>
          </p:cNvPr>
          <p:cNvSpPr/>
          <p:nvPr/>
        </p:nvSpPr>
        <p:spPr>
          <a:xfrm>
            <a:off x="4768254" y="410513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8A0B55-72B4-4275-AC6F-547A65DAB621}"/>
              </a:ext>
            </a:extLst>
          </p:cNvPr>
          <p:cNvSpPr/>
          <p:nvPr/>
        </p:nvSpPr>
        <p:spPr>
          <a:xfrm>
            <a:off x="6507193" y="299025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4059F-B17A-4859-B533-E5DC9C40A7FE}"/>
              </a:ext>
            </a:extLst>
          </p:cNvPr>
          <p:cNvSpPr/>
          <p:nvPr/>
        </p:nvSpPr>
        <p:spPr>
          <a:xfrm>
            <a:off x="4768254" y="1875369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7" name="Freeform 65">
            <a:extLst>
              <a:ext uri="{FF2B5EF4-FFF2-40B4-BE49-F238E27FC236}">
                <a16:creationId xmlns:a16="http://schemas.microsoft.com/office/drawing/2014/main" id="{FE5E6AD3-3D85-4639-99FE-C82031315256}"/>
              </a:ext>
            </a:extLst>
          </p:cNvPr>
          <p:cNvSpPr/>
          <p:nvPr/>
        </p:nvSpPr>
        <p:spPr>
          <a:xfrm>
            <a:off x="5898078" y="2309064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98179F7F-6EF5-4A5F-9239-D5436AE57A64}"/>
              </a:ext>
            </a:extLst>
          </p:cNvPr>
          <p:cNvSpPr/>
          <p:nvPr/>
        </p:nvSpPr>
        <p:spPr>
          <a:xfrm flipH="1">
            <a:off x="3962382" y="3433026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7">
            <a:extLst>
              <a:ext uri="{FF2B5EF4-FFF2-40B4-BE49-F238E27FC236}">
                <a16:creationId xmlns:a16="http://schemas.microsoft.com/office/drawing/2014/main" id="{2D923EA8-C29E-4304-95DE-179DF439515E}"/>
              </a:ext>
            </a:extLst>
          </p:cNvPr>
          <p:cNvSpPr/>
          <p:nvPr/>
        </p:nvSpPr>
        <p:spPr>
          <a:xfrm>
            <a:off x="5898078" y="4590209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6E92A7-423D-4AE9-891F-C06010EC5818}"/>
              </a:ext>
            </a:extLst>
          </p:cNvPr>
          <p:cNvGrpSpPr/>
          <p:nvPr/>
        </p:nvGrpSpPr>
        <p:grpSpPr>
          <a:xfrm>
            <a:off x="6747873" y="5386815"/>
            <a:ext cx="538752" cy="643027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7E1548-4AE2-463E-BF44-6CCE879B3DA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A06BBB-1073-4CC7-842D-C31E16921687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E96DD-62B6-4DCE-B9F0-FB889134136E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B83C6B-A966-4C70-8493-7C1034B63FC1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AE0EA0-36F8-4A8E-B5BB-BA9713739A52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7DAEF536-4D4C-4BB5-9B53-D9CAC6A8BB60}"/>
              </a:ext>
            </a:extLst>
          </p:cNvPr>
          <p:cNvSpPr/>
          <p:nvPr/>
        </p:nvSpPr>
        <p:spPr>
          <a:xfrm>
            <a:off x="4992724" y="4380431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1BF4A8-53A4-4A9B-A35E-F641E79147AC}"/>
              </a:ext>
            </a:extLst>
          </p:cNvPr>
          <p:cNvGrpSpPr/>
          <p:nvPr/>
        </p:nvGrpSpPr>
        <p:grpSpPr>
          <a:xfrm>
            <a:off x="6628313" y="3112869"/>
            <a:ext cx="727915" cy="640314"/>
            <a:chOff x="9544125" y="314311"/>
            <a:chExt cx="1802975" cy="158599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68C6C4-BD62-413C-BB81-073F69EFA0E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4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E98EC1-DA89-4AD0-9329-F5058F172E06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758BA1-0869-4300-9264-620EE23232D6}"/>
              </a:ext>
            </a:extLst>
          </p:cNvPr>
          <p:cNvGrpSpPr/>
          <p:nvPr/>
        </p:nvGrpSpPr>
        <p:grpSpPr>
          <a:xfrm>
            <a:off x="5093894" y="2056866"/>
            <a:ext cx="344881" cy="643695"/>
            <a:chOff x="3501573" y="3178068"/>
            <a:chExt cx="1340594" cy="273784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6B4D30-7E69-4697-8BEA-FF32BD94C42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4478DD-C0A6-4B03-B07D-F3E3243B07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23DA3C6-496D-427E-BDD0-F7C7BCF927F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93E7D3-24EF-4C1C-8138-F2401BB3CEB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FD183FF-403A-4DE6-9640-5C57AA155E68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DF28A2B-6614-41AE-B9B1-566B0C2E144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A982C81-DE48-47D2-BABB-18B047155709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E0F9CC7-873A-4441-8F24-071DA44E7E4E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1E77260-EE44-4B19-A19B-7DD931C7AB8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92993A2-E0FA-4AC5-902A-4291FAED3E07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966DE52-AB86-4AF8-A628-2906AA05CDC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E536FA7-386B-4850-9B1F-EDF05B745332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309D054-D4D5-4713-A75B-242C18EEA650}"/>
              </a:ext>
            </a:extLst>
          </p:cNvPr>
          <p:cNvSpPr/>
          <p:nvPr/>
        </p:nvSpPr>
        <p:spPr>
          <a:xfrm>
            <a:off x="5154425" y="2292340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1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67540F-69E7-4782-859D-EFD7AC045929}"/>
              </a:ext>
            </a:extLst>
          </p:cNvPr>
          <p:cNvSpPr txBox="1"/>
          <p:nvPr/>
        </p:nvSpPr>
        <p:spPr>
          <a:xfrm>
            <a:off x="5506463" y="827187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tx1"/>
                </a:solidFill>
                <a:cs typeface="Arial" panose="020B0604020202020204" pitchFamily="34" charset="0"/>
              </a:rPr>
              <a:t>Portfolio Presentation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EDED052-901B-42CE-A5EF-E4B3DADC9E6A}"/>
              </a:ext>
            </a:extLst>
          </p:cNvPr>
          <p:cNvSpPr txBox="1"/>
          <p:nvPr/>
        </p:nvSpPr>
        <p:spPr>
          <a:xfrm>
            <a:off x="4331461" y="1121671"/>
            <a:ext cx="4271002" cy="83099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ko-KR" sz="600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INDUSTRY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08DCC593-4808-4C3B-ACAD-043B68E61782}"/>
              </a:ext>
            </a:extLst>
          </p:cNvPr>
          <p:cNvGrpSpPr/>
          <p:nvPr/>
        </p:nvGrpSpPr>
        <p:grpSpPr>
          <a:xfrm>
            <a:off x="719591" y="3647494"/>
            <a:ext cx="2336431" cy="1103516"/>
            <a:chOff x="395534" y="3722711"/>
            <a:chExt cx="3972999" cy="11035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CDF58-0A2E-437C-A5D9-A61B883AB4A7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63D12-E1E8-4880-A976-5362EBBB28F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5D161A8B-0AF7-4458-9008-D3B31494C505}"/>
              </a:ext>
            </a:extLst>
          </p:cNvPr>
          <p:cNvGrpSpPr/>
          <p:nvPr/>
        </p:nvGrpSpPr>
        <p:grpSpPr>
          <a:xfrm>
            <a:off x="3389251" y="3647494"/>
            <a:ext cx="2336431" cy="1103516"/>
            <a:chOff x="395534" y="3722711"/>
            <a:chExt cx="3972999" cy="1103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A3DE7E-448A-4D4F-83D2-9147952DB6AF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A48B5C-C8DD-4E12-8339-697DA33024C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7" name="Group 30">
            <a:extLst>
              <a:ext uri="{FF2B5EF4-FFF2-40B4-BE49-F238E27FC236}">
                <a16:creationId xmlns:a16="http://schemas.microsoft.com/office/drawing/2014/main" id="{D2261848-0D8A-4A4C-B5AE-100DDD2FBA4D}"/>
              </a:ext>
            </a:extLst>
          </p:cNvPr>
          <p:cNvGrpSpPr/>
          <p:nvPr/>
        </p:nvGrpSpPr>
        <p:grpSpPr>
          <a:xfrm>
            <a:off x="719591" y="5022147"/>
            <a:ext cx="2336431" cy="1103516"/>
            <a:chOff x="395534" y="3722711"/>
            <a:chExt cx="3972999" cy="11035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5CAFF0-230D-434C-8273-65593D9E4A2A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788A28-B324-4EE8-9C29-291F282B8D0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0" name="Group 33">
            <a:extLst>
              <a:ext uri="{FF2B5EF4-FFF2-40B4-BE49-F238E27FC236}">
                <a16:creationId xmlns:a16="http://schemas.microsoft.com/office/drawing/2014/main" id="{D1B98CDE-0B3E-450C-97BB-FDACF884A729}"/>
              </a:ext>
            </a:extLst>
          </p:cNvPr>
          <p:cNvGrpSpPr/>
          <p:nvPr/>
        </p:nvGrpSpPr>
        <p:grpSpPr>
          <a:xfrm>
            <a:off x="3389251" y="5022147"/>
            <a:ext cx="2336431" cy="1103516"/>
            <a:chOff x="395534" y="3722711"/>
            <a:chExt cx="3972999" cy="11035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8E8FB3-F557-4264-A718-699DA466F80D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CC6DE6-6B44-46E9-99CF-729C6D8DB30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C4ECCAC9-B273-4010-9739-26B5E11CE14A}"/>
              </a:ext>
            </a:extLst>
          </p:cNvPr>
          <p:cNvGrpSpPr/>
          <p:nvPr/>
        </p:nvGrpSpPr>
        <p:grpSpPr>
          <a:xfrm>
            <a:off x="719591" y="665147"/>
            <a:ext cx="3096001" cy="2668364"/>
            <a:chOff x="4822352" y="1916832"/>
            <a:chExt cx="3422056" cy="2668364"/>
          </a:xfrm>
        </p:grpSpPr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65BC88E0-3983-4862-8884-C66B4199CE1F}"/>
                </a:ext>
              </a:extLst>
            </p:cNvPr>
            <p:cNvSpPr txBox="1"/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Portfolio  Designed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A1F4A1-DFE6-4E79-ADA9-A88D4C20B8C3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  </a: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   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46728-7C12-4232-B2C1-8C04E9EB1DF3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4459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/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/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/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613504" y="2290419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303582" y="4528812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2"/>
                </a:solidFill>
                <a:cs typeface="Calibri" pitchFamily="34" charset="0"/>
              </a:rPr>
              <a:t>Contents</a:t>
            </a:r>
            <a:endParaRPr lang="ko-KR" altLang="en-US" sz="1200" b="1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853169" y="4528812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4"/>
                </a:solidFill>
                <a:cs typeface="Calibri" pitchFamily="34" charset="0"/>
              </a:rPr>
              <a:t>Contents</a:t>
            </a:r>
            <a:endParaRPr lang="ko-KR" altLang="en-US" sz="1200" b="1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1AD96BC-5EDE-42A6-9AA1-396E58A1FC9F}"/>
              </a:ext>
            </a:extLst>
          </p:cNvPr>
          <p:cNvSpPr/>
          <p:nvPr/>
        </p:nvSpPr>
        <p:spPr>
          <a:xfrm rot="2700000">
            <a:off x="4725198" y="3914693"/>
            <a:ext cx="335042" cy="60066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EC2D9A-DCBB-47AC-9CD3-50AD0711B9C1}"/>
              </a:ext>
            </a:extLst>
          </p:cNvPr>
          <p:cNvSpPr>
            <a:spLocks noChangeAspect="1"/>
          </p:cNvSpPr>
          <p:nvPr/>
        </p:nvSpPr>
        <p:spPr>
          <a:xfrm>
            <a:off x="7168295" y="3982595"/>
            <a:ext cx="446866" cy="45059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33DB65C0-41C9-4B3B-AF96-FCF0B073BE71}"/>
              </a:ext>
            </a:extLst>
          </p:cNvPr>
          <p:cNvSpPr/>
          <p:nvPr/>
        </p:nvSpPr>
        <p:spPr>
          <a:xfrm>
            <a:off x="5917986" y="1851721"/>
            <a:ext cx="479702" cy="35154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64082"/>
            <a:ext cx="3399862" cy="1107995"/>
            <a:chOff x="7637355" y="2159174"/>
            <a:chExt cx="3744000" cy="11079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4"/>
                  </a:solidFill>
                </a:rPr>
                <a:t>Contents _ Graph </a:t>
              </a:r>
              <a:endParaRPr lang="ko-KR" altLang="en-US" sz="1200" b="1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705644" y="5164082"/>
            <a:ext cx="3399862" cy="1107995"/>
            <a:chOff x="890962" y="2144778"/>
            <a:chExt cx="3744000" cy="11079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1"/>
                  </a:solidFill>
                </a:rPr>
                <a:t>Contents _ Graph </a:t>
              </a:r>
              <a:endParaRPr lang="ko-KR" altLang="en-US" sz="1200" b="1">
                <a:solidFill>
                  <a:schemeClr val="accent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7502184" y="938438"/>
            <a:ext cx="3399862" cy="1107995"/>
            <a:chOff x="4636424" y="5144267"/>
            <a:chExt cx="2918420" cy="11079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3"/>
                  </a:solidFill>
                </a:rPr>
                <a:t>Contents _ Graph </a:t>
              </a:r>
              <a:endParaRPr lang="ko-KR" altLang="en-US" sz="1200" b="1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6FEF3C-F92A-42A5-B682-9AF06316D798}"/>
              </a:ext>
            </a:extLst>
          </p:cNvPr>
          <p:cNvSpPr txBox="1"/>
          <p:nvPr/>
        </p:nvSpPr>
        <p:spPr>
          <a:xfrm>
            <a:off x="485391" y="562157"/>
            <a:ext cx="450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Simple </a:t>
            </a:r>
            <a:r>
              <a:rPr lang="en-US" altLang="ko-KR" sz="36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PowerPoint </a:t>
            </a:r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Presentation</a:t>
            </a:r>
            <a:endParaRPr lang="ko-KR" altLang="en-US" sz="36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474E8-5AF4-4B35-A7A9-50C0103F28B5}"/>
              </a:ext>
            </a:extLst>
          </p:cNvPr>
          <p:cNvSpPr txBox="1"/>
          <p:nvPr/>
        </p:nvSpPr>
        <p:spPr>
          <a:xfrm>
            <a:off x="485391" y="1956902"/>
            <a:ext cx="2997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4C0BF3-BAB3-4C9B-B4D7-8419A0C656DD}"/>
              </a:ext>
            </a:extLst>
          </p:cNvPr>
          <p:cNvGrpSpPr/>
          <p:nvPr/>
        </p:nvGrpSpPr>
        <p:grpSpPr>
          <a:xfrm rot="16200000" flipH="1">
            <a:off x="3254178" y="1726876"/>
            <a:ext cx="5683646" cy="5821846"/>
            <a:chOff x="517637" y="1638697"/>
            <a:chExt cx="4320000" cy="4320000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80C7702-F9F2-4B02-BB40-21B8DA5A6EA4}"/>
                </a:ext>
              </a:extLst>
            </p:cNvPr>
            <p:cNvSpPr/>
            <p:nvPr/>
          </p:nvSpPr>
          <p:spPr>
            <a:xfrm rot="16200000">
              <a:off x="517637" y="1638697"/>
              <a:ext cx="4320000" cy="4320000"/>
            </a:xfrm>
            <a:prstGeom prst="blockArc">
              <a:avLst>
                <a:gd name="adj1" fmla="val 12061455"/>
                <a:gd name="adj2" fmla="val 21582676"/>
                <a:gd name="adj3" fmla="val 66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EF54D0AC-65CB-4B29-97DB-26974D294472}"/>
                </a:ext>
              </a:extLst>
            </p:cNvPr>
            <p:cNvSpPr/>
            <p:nvPr/>
          </p:nvSpPr>
          <p:spPr>
            <a:xfrm rot="16200000">
              <a:off x="877637" y="1998697"/>
              <a:ext cx="3600000" cy="3600000"/>
            </a:xfrm>
            <a:prstGeom prst="blockArc">
              <a:avLst>
                <a:gd name="adj1" fmla="val 14170005"/>
                <a:gd name="adj2" fmla="val 21560482"/>
                <a:gd name="adj3" fmla="val 82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1A8A7E0F-8462-4709-8500-A320DAA42D06}"/>
                </a:ext>
              </a:extLst>
            </p:cNvPr>
            <p:cNvSpPr/>
            <p:nvPr/>
          </p:nvSpPr>
          <p:spPr>
            <a:xfrm rot="16200000">
              <a:off x="1237636" y="2358697"/>
              <a:ext cx="2880000" cy="2880000"/>
            </a:xfrm>
            <a:prstGeom prst="blockArc">
              <a:avLst>
                <a:gd name="adj1" fmla="val 16206623"/>
                <a:gd name="adj2" fmla="val 21541480"/>
                <a:gd name="adj3" fmla="val 102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0ABAEB33-A29F-4BD0-8708-97E81FE2BCF8}"/>
                </a:ext>
              </a:extLst>
            </p:cNvPr>
            <p:cNvSpPr/>
            <p:nvPr/>
          </p:nvSpPr>
          <p:spPr>
            <a:xfrm rot="16200000">
              <a:off x="1597637" y="2718697"/>
              <a:ext cx="2160000" cy="2160000"/>
            </a:xfrm>
            <a:prstGeom prst="blockArc">
              <a:avLst>
                <a:gd name="adj1" fmla="val 17869891"/>
                <a:gd name="adj2" fmla="val 21536610"/>
                <a:gd name="adj3" fmla="val 132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accent2"/>
                </a:solidFill>
              </a:endParaRPr>
            </a:p>
          </p:txBody>
        </p:sp>
      </p:grpSp>
      <p:sp>
        <p:nvSpPr>
          <p:cNvPr id="8" name="Donut 31">
            <a:extLst>
              <a:ext uri="{FF2B5EF4-FFF2-40B4-BE49-F238E27FC236}">
                <a16:creationId xmlns:a16="http://schemas.microsoft.com/office/drawing/2014/main" id="{E1B60233-D433-4E10-B09D-6C949E7A34F1}"/>
              </a:ext>
            </a:extLst>
          </p:cNvPr>
          <p:cNvSpPr/>
          <p:nvPr/>
        </p:nvSpPr>
        <p:spPr>
          <a:xfrm>
            <a:off x="5638800" y="4003841"/>
            <a:ext cx="914400" cy="914400"/>
          </a:xfrm>
          <a:prstGeom prst="donu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Donut 32">
            <a:extLst>
              <a:ext uri="{FF2B5EF4-FFF2-40B4-BE49-F238E27FC236}">
                <a16:creationId xmlns:a16="http://schemas.microsoft.com/office/drawing/2014/main" id="{258A3DF0-F987-405C-818F-200BEC34C45C}"/>
              </a:ext>
            </a:extLst>
          </p:cNvPr>
          <p:cNvSpPr/>
          <p:nvPr/>
        </p:nvSpPr>
        <p:spPr>
          <a:xfrm>
            <a:off x="5812160" y="4177201"/>
            <a:ext cx="567680" cy="567680"/>
          </a:xfrm>
          <a:prstGeom prst="donut">
            <a:avLst>
              <a:gd name="adj" fmla="val 1354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24487-9005-4DC7-B1A9-8B0C52BFCB0E}"/>
              </a:ext>
            </a:extLst>
          </p:cNvPr>
          <p:cNvSpPr txBox="1"/>
          <p:nvPr/>
        </p:nvSpPr>
        <p:spPr>
          <a:xfrm>
            <a:off x="2945022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80%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C8E4-2151-4EB4-873C-34E81D4A6EF6}"/>
              </a:ext>
            </a:extLst>
          </p:cNvPr>
          <p:cNvSpPr txBox="1"/>
          <p:nvPr/>
        </p:nvSpPr>
        <p:spPr>
          <a:xfrm>
            <a:off x="3989558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50%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7D7EF-7A23-4909-8A13-F7E8FC96B5D4}"/>
              </a:ext>
            </a:extLst>
          </p:cNvPr>
          <p:cNvSpPr txBox="1"/>
          <p:nvPr/>
        </p:nvSpPr>
        <p:spPr>
          <a:xfrm>
            <a:off x="3467290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60%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04E84-F25A-4FC7-A52D-613805A4ED40}"/>
              </a:ext>
            </a:extLst>
          </p:cNvPr>
          <p:cNvSpPr txBox="1"/>
          <p:nvPr/>
        </p:nvSpPr>
        <p:spPr>
          <a:xfrm>
            <a:off x="4511826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40%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D4E322-0036-487A-9D18-94313EB48457}"/>
              </a:ext>
            </a:extLst>
          </p:cNvPr>
          <p:cNvGrpSpPr/>
          <p:nvPr/>
        </p:nvGrpSpPr>
        <p:grpSpPr>
          <a:xfrm>
            <a:off x="1430166" y="5045406"/>
            <a:ext cx="1889554" cy="1056545"/>
            <a:chOff x="-475008" y="1114178"/>
            <a:chExt cx="2853506" cy="1056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476C9A-D99B-427A-A06A-EC7283BE7C5A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accent2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71521E-9A89-490A-A8A1-2396275EF7E7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20470F-97E4-4905-8F38-1ACC513D4473}"/>
              </a:ext>
            </a:extLst>
          </p:cNvPr>
          <p:cNvGrpSpPr/>
          <p:nvPr/>
        </p:nvGrpSpPr>
        <p:grpSpPr>
          <a:xfrm>
            <a:off x="4092852" y="5045406"/>
            <a:ext cx="1889554" cy="1056545"/>
            <a:chOff x="-475008" y="1114178"/>
            <a:chExt cx="2853506" cy="10565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BB23DF-0285-4F6E-A3B8-154B2DC49EA5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accent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2C0B1A-DE8C-48A9-97FF-D91AC5CCE02F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090EB-42BC-4C46-8F11-819312DA70A4}"/>
              </a:ext>
            </a:extLst>
          </p:cNvPr>
          <p:cNvGrpSpPr/>
          <p:nvPr/>
        </p:nvGrpSpPr>
        <p:grpSpPr>
          <a:xfrm>
            <a:off x="6755540" y="5045406"/>
            <a:ext cx="1889554" cy="1056545"/>
            <a:chOff x="-475008" y="1114178"/>
            <a:chExt cx="2853506" cy="10565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8EB298-71BD-4BC4-88A9-88E4668F011C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accent4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FB4CC8-2F4A-43D2-A186-7A942C5EAAA7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3C8604-0E67-41CC-BFB7-1F5135716123}"/>
              </a:ext>
            </a:extLst>
          </p:cNvPr>
          <p:cNvGrpSpPr/>
          <p:nvPr/>
        </p:nvGrpSpPr>
        <p:grpSpPr>
          <a:xfrm>
            <a:off x="9418226" y="5045406"/>
            <a:ext cx="1889554" cy="1056545"/>
            <a:chOff x="-475008" y="1114178"/>
            <a:chExt cx="2853506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D718FB-E601-44A1-9392-704ACDA288B6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accent3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74499-4EEE-4640-801A-FB60AC46F451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D42E9A0-ACAA-4E61-BD52-E857523A64DE}"/>
              </a:ext>
            </a:extLst>
          </p:cNvPr>
          <p:cNvSpPr txBox="1"/>
          <p:nvPr/>
        </p:nvSpPr>
        <p:spPr>
          <a:xfrm>
            <a:off x="780223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A2732-C57B-41AD-B584-D67C9A22D16E}"/>
              </a:ext>
            </a:extLst>
          </p:cNvPr>
          <p:cNvSpPr txBox="1"/>
          <p:nvPr/>
        </p:nvSpPr>
        <p:spPr>
          <a:xfrm>
            <a:off x="3432884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8974F-B943-4327-AF3C-8243DAFB286B}"/>
              </a:ext>
            </a:extLst>
          </p:cNvPr>
          <p:cNvSpPr txBox="1"/>
          <p:nvPr/>
        </p:nvSpPr>
        <p:spPr>
          <a:xfrm>
            <a:off x="608554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ED653-BFEF-47E3-AD53-60216340C55A}"/>
              </a:ext>
            </a:extLst>
          </p:cNvPr>
          <p:cNvSpPr txBox="1"/>
          <p:nvPr/>
        </p:nvSpPr>
        <p:spPr>
          <a:xfrm>
            <a:off x="873820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04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6D426-F69E-416E-9C22-63B9D89730A6}"/>
              </a:ext>
            </a:extLst>
          </p:cNvPr>
          <p:cNvSpPr txBox="1"/>
          <p:nvPr/>
        </p:nvSpPr>
        <p:spPr>
          <a:xfrm>
            <a:off x="8418930" y="369632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04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4B3963-C4FE-45B6-98F3-FCFEADBD14D7}"/>
              </a:ext>
            </a:extLst>
          </p:cNvPr>
          <p:cNvSpPr txBox="1"/>
          <p:nvPr/>
        </p:nvSpPr>
        <p:spPr>
          <a:xfrm>
            <a:off x="7299433" y="273105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F01D69-8D4D-41F3-A788-F85FE172F8AE}"/>
              </a:ext>
            </a:extLst>
          </p:cNvPr>
          <p:cNvSpPr txBox="1"/>
          <p:nvPr/>
        </p:nvSpPr>
        <p:spPr>
          <a:xfrm>
            <a:off x="6165764" y="274324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822D5-C31A-44C6-AA67-364725436D6D}"/>
              </a:ext>
            </a:extLst>
          </p:cNvPr>
          <p:cNvSpPr txBox="1"/>
          <p:nvPr/>
        </p:nvSpPr>
        <p:spPr>
          <a:xfrm>
            <a:off x="5516092" y="332479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5CB9EEEB-68F3-4D41-A771-A025C1BCAC50}"/>
              </a:ext>
            </a:extLst>
          </p:cNvPr>
          <p:cNvSpPr/>
          <p:nvPr/>
        </p:nvSpPr>
        <p:spPr>
          <a:xfrm>
            <a:off x="6022192" y="1745673"/>
            <a:ext cx="147616" cy="2446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792233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cs typeface="Arial" panose="020B0604020202020204" pitchFamily="34" charset="0"/>
              </a:rPr>
              <a:t>Section Break</a:t>
            </a:r>
            <a:endParaRPr lang="ko-KR" altLang="en-US" sz="4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anose="020B0604020202020204" pitchFamily="34" charset="0"/>
              </a:rPr>
              <a:t>Insert the Sub Title of Your Presentation</a:t>
            </a:r>
            <a:endParaRPr lang="ko-KR" altLang="en-US" sz="1867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7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2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2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2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2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8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5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2D0246-C63D-445E-A189-C7D573CAC569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6865CE-F335-4B81-A5F1-075A491F59B0}"/>
              </a:ext>
            </a:extLst>
          </p:cNvPr>
          <p:cNvSpPr/>
          <p:nvPr/>
        </p:nvSpPr>
        <p:spPr>
          <a:xfrm>
            <a:off x="5960445" y="2229266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948F31-48B5-447A-90EF-1103F1BFC52C}"/>
              </a:ext>
            </a:extLst>
          </p:cNvPr>
          <p:cNvSpPr/>
          <p:nvPr/>
        </p:nvSpPr>
        <p:spPr>
          <a:xfrm>
            <a:off x="6757919" y="4630146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E75B25-13E6-4BD4-AD64-67DDB68AD971}"/>
              </a:ext>
            </a:extLst>
          </p:cNvPr>
          <p:cNvSpPr/>
          <p:nvPr/>
        </p:nvSpPr>
        <p:spPr>
          <a:xfrm>
            <a:off x="7553854" y="3036514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006CEA-219C-494B-B57C-6B728C226DBF}"/>
              </a:ext>
            </a:extLst>
          </p:cNvPr>
          <p:cNvSpPr/>
          <p:nvPr/>
        </p:nvSpPr>
        <p:spPr>
          <a:xfrm>
            <a:off x="10746826" y="635634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7DD349-0E78-4365-84FF-6168DCC001B0}"/>
              </a:ext>
            </a:extLst>
          </p:cNvPr>
          <p:cNvSpPr/>
          <p:nvPr/>
        </p:nvSpPr>
        <p:spPr>
          <a:xfrm>
            <a:off x="8351328" y="1442882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1B7C-EBEF-4BF9-B395-70ABCD83376E}"/>
              </a:ext>
            </a:extLst>
          </p:cNvPr>
          <p:cNvSpPr/>
          <p:nvPr/>
        </p:nvSpPr>
        <p:spPr>
          <a:xfrm>
            <a:off x="5955830" y="2250130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D5DD-0F7B-4936-AB3B-80486B9F36E8}"/>
              </a:ext>
            </a:extLst>
          </p:cNvPr>
          <p:cNvSpPr/>
          <p:nvPr/>
        </p:nvSpPr>
        <p:spPr>
          <a:xfrm>
            <a:off x="8351328" y="3843762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7">
            <a:extLst>
              <a:ext uri="{FF2B5EF4-FFF2-40B4-BE49-F238E27FC236}">
                <a16:creationId xmlns:a16="http://schemas.microsoft.com/office/drawing/2014/main" id="{C1D483F0-3207-4C6B-8B3A-E6556217DB3B}"/>
              </a:ext>
            </a:extLst>
          </p:cNvPr>
          <p:cNvSpPr/>
          <p:nvPr/>
        </p:nvSpPr>
        <p:spPr>
          <a:xfrm>
            <a:off x="4367035" y="1432561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18">
            <a:extLst>
              <a:ext uri="{FF2B5EF4-FFF2-40B4-BE49-F238E27FC236}">
                <a16:creationId xmlns:a16="http://schemas.microsoft.com/office/drawing/2014/main" id="{63C41553-6A51-4FA4-BF19-02170200924E}"/>
              </a:ext>
            </a:extLst>
          </p:cNvPr>
          <p:cNvSpPr/>
          <p:nvPr/>
        </p:nvSpPr>
        <p:spPr>
          <a:xfrm>
            <a:off x="4367035" y="3826512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19">
            <a:extLst>
              <a:ext uri="{FF2B5EF4-FFF2-40B4-BE49-F238E27FC236}">
                <a16:creationId xmlns:a16="http://schemas.microsoft.com/office/drawing/2014/main" id="{B8D159BA-1309-4957-87BB-FE3185352A13}"/>
              </a:ext>
            </a:extLst>
          </p:cNvPr>
          <p:cNvSpPr/>
          <p:nvPr/>
        </p:nvSpPr>
        <p:spPr>
          <a:xfrm>
            <a:off x="5164509" y="4627244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DE0AE-0633-4BA7-94F6-979389C83C1A}"/>
              </a:ext>
            </a:extLst>
          </p:cNvPr>
          <p:cNvSpPr txBox="1"/>
          <p:nvPr/>
        </p:nvSpPr>
        <p:spPr>
          <a:xfrm>
            <a:off x="824743" y="635634"/>
            <a:ext cx="309721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>
                <a:solidFill>
                  <a:schemeClr val="accent4"/>
                </a:solidFill>
                <a:cs typeface="Arial" panose="020B0604020202020204" pitchFamily="34" charset="0"/>
              </a:rPr>
              <a:t>ALLPPT</a:t>
            </a:r>
            <a:r>
              <a:rPr lang="en-GB" altLang="ko-KR" sz="3200">
                <a:cs typeface="Arial" panose="020B0604020202020204" pitchFamily="34" charset="0"/>
              </a:rPr>
              <a:t> Layout</a:t>
            </a:r>
          </a:p>
          <a:p>
            <a:pPr algn="r"/>
            <a:r>
              <a:rPr lang="en-GB" altLang="ko-KR" sz="3200">
                <a:cs typeface="Arial" panose="020B0604020202020204" pitchFamily="34" charset="0"/>
              </a:rPr>
              <a:t>Clean Text Slide for your Presentation</a:t>
            </a:r>
            <a:endParaRPr lang="ko-KR" altLang="en-US" sz="3200"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9CC33-13FE-4903-A513-5E5BC4A04CB3}"/>
              </a:ext>
            </a:extLst>
          </p:cNvPr>
          <p:cNvSpPr txBox="1"/>
          <p:nvPr/>
        </p:nvSpPr>
        <p:spPr>
          <a:xfrm>
            <a:off x="1041178" y="3167307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F7909-332B-4873-AECE-DBF7A1C871D3}"/>
              </a:ext>
            </a:extLst>
          </p:cNvPr>
          <p:cNvSpPr txBox="1"/>
          <p:nvPr/>
        </p:nvSpPr>
        <p:spPr>
          <a:xfrm>
            <a:off x="1479957" y="6068475"/>
            <a:ext cx="237179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anose="020B0604020202020204" pitchFamily="34" charset="0"/>
              </a:rPr>
              <a:t>Add Contents Title</a:t>
            </a:r>
            <a:endParaRPr lang="ko-KR" altLang="en-US" sz="14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2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accent2"/>
                </a:solidFill>
                <a:cs typeface="Arial" panose="020B0604020202020204" pitchFamily="34" charset="0"/>
              </a:rPr>
              <a:t>Agenda</a:t>
            </a:r>
            <a:r>
              <a:rPr lang="en-US" altLang="ko-KR" sz="5400">
                <a:solidFill>
                  <a:schemeClr val="accent6"/>
                </a:solidFill>
                <a:cs typeface="Arial" panose="020B0604020202020204" pitchFamily="34" charset="0"/>
              </a:rPr>
              <a:t> Style</a:t>
            </a:r>
            <a:endParaRPr lang="ko-KR" altLang="en-US" sz="540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1"/>
                </a:solidFill>
                <a:cs typeface="Arial" panose="020B0604020202020204" pitchFamily="34" charset="0"/>
              </a:rPr>
              <a:t>01</a:t>
            </a:r>
            <a:endParaRPr lang="ko-KR" altLang="en-US" sz="3600" b="1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956690"/>
            <a:chOff x="665833" y="2698787"/>
            <a:chExt cx="3322837" cy="9566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2"/>
                </a:solidFill>
                <a:cs typeface="Arial" panose="020B0604020202020204" pitchFamily="34" charset="0"/>
              </a:rPr>
              <a:t>02</a:t>
            </a:r>
            <a:endParaRPr lang="ko-KR" altLang="en-US" sz="3600" b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956690"/>
            <a:chOff x="665833" y="2698787"/>
            <a:chExt cx="3322837" cy="9566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3"/>
                </a:solidFill>
                <a:cs typeface="Arial" panose="020B0604020202020204" pitchFamily="34" charset="0"/>
              </a:rPr>
              <a:t>03</a:t>
            </a:r>
            <a:endParaRPr lang="ko-KR" altLang="en-US" sz="3600" b="1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4144215"/>
            <a:ext cx="5737181" cy="956690"/>
            <a:chOff x="665833" y="2698787"/>
            <a:chExt cx="3322837" cy="9566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4"/>
                </a:solidFill>
                <a:cs typeface="Arial" panose="020B0604020202020204" pitchFamily="34" charset="0"/>
              </a:rPr>
              <a:t>04</a:t>
            </a:r>
            <a:endParaRPr lang="ko-KR" altLang="en-US" sz="3600" b="1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0" y="5348265"/>
            <a:ext cx="5737181" cy="956690"/>
            <a:chOff x="665833" y="2698787"/>
            <a:chExt cx="3322837" cy="9566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Timeline Infographic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68DB03E9-E73C-4931-B713-AE590DD1FEE9}"/>
              </a:ext>
            </a:extLst>
          </p:cNvPr>
          <p:cNvGrpSpPr/>
          <p:nvPr/>
        </p:nvGrpSpPr>
        <p:grpSpPr>
          <a:xfrm>
            <a:off x="3781080" y="3962463"/>
            <a:ext cx="1550267" cy="1086471"/>
            <a:chOff x="2676933" y="3348115"/>
            <a:chExt cx="1550267" cy="108647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7C9AC5-BDD4-4F68-B24D-5489F038CA81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778EE-ECBA-44D6-9C55-EDAECFEABB39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/>
          <p:nvPr/>
        </p:nvCxnSpPr>
        <p:spPr>
          <a:xfrm flipH="1"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6849718" y="3963622"/>
            <a:ext cx="1550267" cy="1086471"/>
            <a:chOff x="4898136" y="3349274"/>
            <a:chExt cx="1550267" cy="10864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349274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/>
          <p:nvPr/>
        </p:nvCxnSpPr>
        <p:spPr>
          <a:xfrm flipH="1"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F621EA8-D715-4A52-AE06-08AE772E3D30}"/>
              </a:ext>
            </a:extLst>
          </p:cNvPr>
          <p:cNvGrpSpPr/>
          <p:nvPr/>
        </p:nvGrpSpPr>
        <p:grpSpPr>
          <a:xfrm>
            <a:off x="9918353" y="3964780"/>
            <a:ext cx="1550267" cy="1086471"/>
            <a:chOff x="7119339" y="3350432"/>
            <a:chExt cx="1550267" cy="108647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7560A5-EAB1-46B5-B774-8809BFA4015B}"/>
                </a:ext>
              </a:extLst>
            </p:cNvPr>
            <p:cNvSpPr txBox="1"/>
            <p:nvPr/>
          </p:nvSpPr>
          <p:spPr>
            <a:xfrm>
              <a:off x="7119339" y="33504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F278A3-5E58-41C4-AE56-2E037BD27C3B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DF9EDD2A-3426-4A3E-BB5A-3D266B5A5919}"/>
              </a:ext>
            </a:extLst>
          </p:cNvPr>
          <p:cNvGrpSpPr/>
          <p:nvPr/>
        </p:nvGrpSpPr>
        <p:grpSpPr>
          <a:xfrm>
            <a:off x="2246761" y="4965380"/>
            <a:ext cx="1550267" cy="1086471"/>
            <a:chOff x="1570525" y="4862808"/>
            <a:chExt cx="1550267" cy="108647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999C8-0638-49CF-B338-BEB18702EE2E}"/>
                </a:ext>
              </a:extLst>
            </p:cNvPr>
            <p:cNvSpPr txBox="1"/>
            <p:nvPr/>
          </p:nvSpPr>
          <p:spPr>
            <a:xfrm>
              <a:off x="1570525" y="4862808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9846EC-9F76-4479-BAAE-5C74EE4A5693}"/>
                </a:ext>
              </a:extLst>
            </p:cNvPr>
            <p:cNvSpPr txBox="1"/>
            <p:nvPr/>
          </p:nvSpPr>
          <p:spPr>
            <a:xfrm>
              <a:off x="1570525" y="5118282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/>
          <p:nvPr/>
        </p:nvCxnSpPr>
        <p:spPr>
          <a:xfrm flipH="1"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2A4385A5-1B53-43D8-B873-59F91B8A145F}"/>
              </a:ext>
            </a:extLst>
          </p:cNvPr>
          <p:cNvGrpSpPr/>
          <p:nvPr/>
        </p:nvGrpSpPr>
        <p:grpSpPr>
          <a:xfrm>
            <a:off x="5315399" y="4965380"/>
            <a:ext cx="1550267" cy="1086471"/>
            <a:chOff x="3790962" y="4859332"/>
            <a:chExt cx="1550267" cy="10864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FF08B-405C-4CBB-8233-B43406C1174D}"/>
                </a:ext>
              </a:extLst>
            </p:cNvPr>
            <p:cNvSpPr txBox="1"/>
            <p:nvPr/>
          </p:nvSpPr>
          <p:spPr>
            <a:xfrm>
              <a:off x="3790962" y="48593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9C86A-1B94-4F2E-A507-60F2524EA1BD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0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8384037" y="4965380"/>
            <a:ext cx="1550267" cy="1086471"/>
            <a:chOff x="6011399" y="4855856"/>
            <a:chExt cx="1550267" cy="108647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8558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/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10227147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2019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8692831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2018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7158512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2017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5624193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2016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4089874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2015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2555555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2014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2860874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5906868" y="444182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7438122" y="3405095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20E0B708-6837-4DD8-A292-CD1B202226C0}"/>
              </a:ext>
            </a:extLst>
          </p:cNvPr>
          <p:cNvSpPr/>
          <p:nvPr/>
        </p:nvSpPr>
        <p:spPr>
          <a:xfrm>
            <a:off x="4433516" y="3389859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712442" y="3962463"/>
            <a:ext cx="1550267" cy="1086471"/>
            <a:chOff x="2676933" y="3348115"/>
            <a:chExt cx="1550267" cy="108647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/>
          <p:nvPr/>
        </p:nvCxnSpPr>
        <p:spPr>
          <a:xfrm flipH="1"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1041180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2013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Our Team Infographic</a:t>
            </a:r>
          </a:p>
        </p:txBody>
      </p:sp>
      <p:graphicFrame>
        <p:nvGraphicFramePr>
          <p:cNvPr id="4" name="Chart 21">
            <a:extLst>
              <a:ext uri="{FF2B5EF4-FFF2-40B4-BE49-F238E27FC236}">
                <a16:creationId xmlns:a16="http://schemas.microsoft.com/office/drawing/2014/main" id="{C867EB83-67EC-4070-806B-2467F87C6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750919"/>
              </p:ext>
            </p:extLst>
          </p:nvPr>
        </p:nvGraphicFramePr>
        <p:xfrm>
          <a:off x="7902304" y="4293473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30">
            <a:extLst>
              <a:ext uri="{FF2B5EF4-FFF2-40B4-BE49-F238E27FC236}">
                <a16:creationId xmlns:a16="http://schemas.microsoft.com/office/drawing/2014/main" id="{ADA34A25-FBB0-4E9C-9C00-590BBC4944D8}"/>
              </a:ext>
            </a:extLst>
          </p:cNvPr>
          <p:cNvGrpSpPr/>
          <p:nvPr/>
        </p:nvGrpSpPr>
        <p:grpSpPr>
          <a:xfrm>
            <a:off x="10372832" y="5263948"/>
            <a:ext cx="1268359" cy="920637"/>
            <a:chOff x="7848856" y="4058120"/>
            <a:chExt cx="1006205" cy="920637"/>
          </a:xfrm>
        </p:grpSpPr>
        <p:sp>
          <p:nvSpPr>
            <p:cNvPr id="6" name="Rectangle 22">
              <a:extLst>
                <a:ext uri="{FF2B5EF4-FFF2-40B4-BE49-F238E27FC236}">
                  <a16:creationId xmlns:a16="http://schemas.microsoft.com/office/drawing/2014/main" id="{844B4387-223C-4C42-9AF5-1F06483D7D65}"/>
                </a:ext>
              </a:extLst>
            </p:cNvPr>
            <p:cNvSpPr/>
            <p:nvPr/>
          </p:nvSpPr>
          <p:spPr>
            <a:xfrm>
              <a:off x="7848856" y="4121462"/>
              <a:ext cx="114237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25335F9E-4772-4A47-8847-CF7C1D931308}"/>
                </a:ext>
              </a:extLst>
            </p:cNvPr>
            <p:cNvSpPr/>
            <p:nvPr/>
          </p:nvSpPr>
          <p:spPr>
            <a:xfrm>
              <a:off x="7848856" y="4337486"/>
              <a:ext cx="114237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3E34BC68-8CEF-4D5D-91F2-B2E1079BD677}"/>
                </a:ext>
              </a:extLst>
            </p:cNvPr>
            <p:cNvSpPr/>
            <p:nvPr/>
          </p:nvSpPr>
          <p:spPr>
            <a:xfrm>
              <a:off x="7848856" y="4553510"/>
              <a:ext cx="114237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15C85C7F-47C1-4C1F-B2BC-79F6ED0E3209}"/>
                </a:ext>
              </a:extLst>
            </p:cNvPr>
            <p:cNvSpPr/>
            <p:nvPr/>
          </p:nvSpPr>
          <p:spPr>
            <a:xfrm>
              <a:off x="7848856" y="4769534"/>
              <a:ext cx="114237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259B0-4A1F-4C1D-99A2-0A4076648C79}"/>
                </a:ext>
              </a:extLst>
            </p:cNvPr>
            <p:cNvSpPr txBox="1"/>
            <p:nvPr/>
          </p:nvSpPr>
          <p:spPr>
            <a:xfrm>
              <a:off x="8027477" y="4058120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72A96B-C041-42A3-9995-96DD7A673C8E}"/>
                </a:ext>
              </a:extLst>
            </p:cNvPr>
            <p:cNvSpPr txBox="1"/>
            <p:nvPr/>
          </p:nvSpPr>
          <p:spPr>
            <a:xfrm>
              <a:off x="8027477" y="4272666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D238D1-3543-4D4C-A137-6C907883648D}"/>
                </a:ext>
              </a:extLst>
            </p:cNvPr>
            <p:cNvSpPr txBox="1"/>
            <p:nvPr/>
          </p:nvSpPr>
          <p:spPr>
            <a:xfrm>
              <a:off x="8027477" y="4487212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897A81-23C2-4D8D-939F-0911ACC83130}"/>
                </a:ext>
              </a:extLst>
            </p:cNvPr>
            <p:cNvSpPr txBox="1"/>
            <p:nvPr/>
          </p:nvSpPr>
          <p:spPr>
            <a:xfrm>
              <a:off x="8027477" y="4701758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/>
          <p:nvPr/>
        </p:nvSpPr>
        <p:spPr>
          <a:xfrm>
            <a:off x="902289" y="582622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solidFill>
                  <a:schemeClr val="accent1"/>
                </a:solidFill>
              </a:rPr>
              <a:t>MICHAEL DOE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08A53CC-A87B-436E-9C6E-B6E0332F55C5}"/>
              </a:ext>
            </a:extLst>
          </p:cNvPr>
          <p:cNvSpPr txBox="1"/>
          <p:nvPr/>
        </p:nvSpPr>
        <p:spPr>
          <a:xfrm>
            <a:off x="4453362" y="39242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accent2"/>
                </a:solidFill>
              </a:rPr>
              <a:t>Work Experience</a:t>
            </a:r>
          </a:p>
        </p:txBody>
      </p:sp>
      <p:sp>
        <p:nvSpPr>
          <p:cNvPr id="16" name="텍스트 개체 틀 37">
            <a:extLst>
              <a:ext uri="{FF2B5EF4-FFF2-40B4-BE49-F238E27FC236}">
                <a16:creationId xmlns:a16="http://schemas.microsoft.com/office/drawing/2014/main" id="{C605B190-E8FF-4684-B673-A205901FA4B2}"/>
              </a:ext>
            </a:extLst>
          </p:cNvPr>
          <p:cNvSpPr txBox="1"/>
          <p:nvPr/>
        </p:nvSpPr>
        <p:spPr>
          <a:xfrm>
            <a:off x="7963848" y="3924291"/>
            <a:ext cx="2408984" cy="2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>
                <a:solidFill>
                  <a:schemeClr val="accent3"/>
                </a:solidFill>
              </a:rPr>
              <a:t>Progress Company</a:t>
            </a: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453362" y="2609309"/>
            <a:ext cx="687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You can simply impress your audience and add a unique zing and appeal to your Presentations.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E5E1DE78-BE42-4CEC-A429-4AF1E6731396}"/>
              </a:ext>
            </a:extLst>
          </p:cNvPr>
          <p:cNvSpPr/>
          <p:nvPr/>
        </p:nvSpPr>
        <p:spPr>
          <a:xfrm>
            <a:off x="4453363" y="4253388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9" name="직사각형 5">
            <a:extLst>
              <a:ext uri="{FF2B5EF4-FFF2-40B4-BE49-F238E27FC236}">
                <a16:creationId xmlns:a16="http://schemas.microsoft.com/office/drawing/2014/main" id="{694A1AB0-3E00-4400-93FE-4A7E4CC82F9C}"/>
              </a:ext>
            </a:extLst>
          </p:cNvPr>
          <p:cNvSpPr/>
          <p:nvPr/>
        </p:nvSpPr>
        <p:spPr>
          <a:xfrm>
            <a:off x="4453363" y="4940783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20" name="직사각형 24">
            <a:extLst>
              <a:ext uri="{FF2B5EF4-FFF2-40B4-BE49-F238E27FC236}">
                <a16:creationId xmlns:a16="http://schemas.microsoft.com/office/drawing/2014/main" id="{5F7ABEEF-8CF5-4E8A-82FE-1669C074E07F}"/>
              </a:ext>
            </a:extLst>
          </p:cNvPr>
          <p:cNvSpPr/>
          <p:nvPr/>
        </p:nvSpPr>
        <p:spPr>
          <a:xfrm>
            <a:off x="4453363" y="5628179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2019  Text here</a:t>
            </a: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487053" y="1763603"/>
            <a:ext cx="5319004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 Create</a:t>
            </a:r>
          </a:p>
          <a:p>
            <a:r>
              <a:rPr lang="en-US" altLang="ko-KR" sz="24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Professional Presentation</a:t>
            </a:r>
            <a:endParaRPr lang="ko-KR" altLang="en-US" sz="240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840318A-50E8-4B93-9098-AA133C13BB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62881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73372" y="2923489"/>
            <a:ext cx="5130744" cy="946557"/>
            <a:chOff x="611559" y="2708920"/>
            <a:chExt cx="2675111" cy="946557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FFEE-5740-47F7-9275-063717E3C247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373372" y="4038667"/>
            <a:ext cx="5130744" cy="946557"/>
            <a:chOff x="611559" y="2708920"/>
            <a:chExt cx="2675111" cy="946557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AAC7A1-F2AE-4CC2-AB7A-F80BB0AE6D51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6373372" y="5153845"/>
            <a:ext cx="5130744" cy="946557"/>
            <a:chOff x="611559" y="2708920"/>
            <a:chExt cx="2675111" cy="946557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EF9F39-35B6-425D-BD0E-C58034064D9D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6373372" y="1782657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4"/>
                </a:solidFill>
                <a:cs typeface="Arial" panose="020B0604020202020204" pitchFamily="34" charset="0"/>
              </a:rPr>
              <a:t>NO.1 Presentation</a:t>
            </a:r>
            <a:endParaRPr lang="ko-KR" altLang="en-US" sz="2800" b="1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AD41F8-D669-4BE0-B128-984F99FA696D}"/>
              </a:ext>
            </a:extLst>
          </p:cNvPr>
          <p:cNvSpPr txBox="1"/>
          <p:nvPr/>
        </p:nvSpPr>
        <p:spPr>
          <a:xfrm>
            <a:off x="6373372" y="1483859"/>
            <a:ext cx="509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Modern  PowerPoint  Presentation</a:t>
            </a:r>
            <a:endParaRPr lang="ko-KR" altLang="en-US" sz="1600" b="1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365E9-E4B1-47BB-B7A1-094C3A3004A0}"/>
              </a:ext>
            </a:extLst>
          </p:cNvPr>
          <p:cNvSpPr txBox="1"/>
          <p:nvPr/>
        </p:nvSpPr>
        <p:spPr>
          <a:xfrm>
            <a:off x="6373372" y="2268630"/>
            <a:ext cx="513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8640D-6CC5-4E9B-8978-5C4F2F24A552}"/>
              </a:ext>
            </a:extLst>
          </p:cNvPr>
          <p:cNvSpPr txBox="1"/>
          <p:nvPr/>
        </p:nvSpPr>
        <p:spPr>
          <a:xfrm>
            <a:off x="4698402" y="2264877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STRENGTHS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86681-DCF3-45CE-8732-0723376C6802}"/>
              </a:ext>
            </a:extLst>
          </p:cNvPr>
          <p:cNvSpPr txBox="1"/>
          <p:nvPr/>
        </p:nvSpPr>
        <p:spPr>
          <a:xfrm rot="5400000">
            <a:off x="5113324" y="265063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WEAKNESS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840C-DFB0-4E1A-8111-358E37664859}"/>
              </a:ext>
            </a:extLst>
          </p:cNvPr>
          <p:cNvSpPr txBox="1"/>
          <p:nvPr/>
        </p:nvSpPr>
        <p:spPr>
          <a:xfrm rot="16200000">
            <a:off x="4250202" y="265063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OPPORTUNITIES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59DD7-8D2D-4635-B670-F26AA6D85739}"/>
              </a:ext>
            </a:extLst>
          </p:cNvPr>
          <p:cNvSpPr txBox="1"/>
          <p:nvPr/>
        </p:nvSpPr>
        <p:spPr>
          <a:xfrm rot="10800000">
            <a:off x="4698402" y="304804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THREATS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2A25C78-40AB-4447-97BE-78D4577D4FC4}"/>
              </a:ext>
            </a:extLst>
          </p:cNvPr>
          <p:cNvSpPr/>
          <p:nvPr/>
        </p:nvSpPr>
        <p:spPr>
          <a:xfrm>
            <a:off x="4071825" y="1887959"/>
            <a:ext cx="4032000" cy="403200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DFAB1-7CA7-45B2-BC42-5A368106CA0F}"/>
              </a:ext>
            </a:extLst>
          </p:cNvPr>
          <p:cNvSpPr/>
          <p:nvPr/>
        </p:nvSpPr>
        <p:spPr>
          <a:xfrm rot="27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93AC16-A738-412D-A884-4D67C937603F}"/>
              </a:ext>
            </a:extLst>
          </p:cNvPr>
          <p:cNvSpPr/>
          <p:nvPr/>
        </p:nvSpPr>
        <p:spPr>
          <a:xfrm rot="189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61CE-5F1D-4C78-B7E0-B4E61BE49A0E}"/>
              </a:ext>
            </a:extLst>
          </p:cNvPr>
          <p:cNvSpPr/>
          <p:nvPr/>
        </p:nvSpPr>
        <p:spPr>
          <a:xfrm>
            <a:off x="5140630" y="2956051"/>
            <a:ext cx="1912524" cy="1912524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47957-7482-43A8-B0BF-E1C52F51BC9B}"/>
              </a:ext>
            </a:extLst>
          </p:cNvPr>
          <p:cNvCxnSpPr/>
          <p:nvPr/>
        </p:nvCxnSpPr>
        <p:spPr>
          <a:xfrm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F28EB-3818-41F1-8206-94E182F1EBD0}"/>
              </a:ext>
            </a:extLst>
          </p:cNvPr>
          <p:cNvCxnSpPr/>
          <p:nvPr/>
        </p:nvCxnSpPr>
        <p:spPr>
          <a:xfrm rot="5400000"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9F72C1-259E-48B6-8D75-A089C4B2DDC7}"/>
              </a:ext>
            </a:extLst>
          </p:cNvPr>
          <p:cNvSpPr/>
          <p:nvPr/>
        </p:nvSpPr>
        <p:spPr>
          <a:xfrm>
            <a:off x="5385825" y="3201959"/>
            <a:ext cx="1404000" cy="140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153930-82BE-47AD-924A-E480E0A71D99}"/>
              </a:ext>
            </a:extLst>
          </p:cNvPr>
          <p:cNvSpPr/>
          <p:nvPr/>
        </p:nvSpPr>
        <p:spPr>
          <a:xfrm>
            <a:off x="5511825" y="3327959"/>
            <a:ext cx="1152000" cy="1152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C74DA-011A-47B9-AB56-569ECCBE793D}"/>
              </a:ext>
            </a:extLst>
          </p:cNvPr>
          <p:cNvGrpSpPr/>
          <p:nvPr/>
        </p:nvGrpSpPr>
        <p:grpSpPr>
          <a:xfrm>
            <a:off x="910574" y="4936273"/>
            <a:ext cx="3082067" cy="1107996"/>
            <a:chOff x="3017859" y="4283314"/>
            <a:chExt cx="1890849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BACCC-7BB9-4834-A846-FE50F26D0D0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8C6666-841E-4248-8F3D-4E361C165C1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E922BC-C5E1-44B5-8564-DE860D310104}"/>
              </a:ext>
            </a:extLst>
          </p:cNvPr>
          <p:cNvGrpSpPr/>
          <p:nvPr/>
        </p:nvGrpSpPr>
        <p:grpSpPr>
          <a:xfrm>
            <a:off x="910574" y="1823902"/>
            <a:ext cx="3049406" cy="1107996"/>
            <a:chOff x="3017859" y="4283314"/>
            <a:chExt cx="187081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08F7C-EBA5-4131-8A45-D5CEDE62A7A6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C016E8-28BD-43F9-A519-1DA247461D2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9575C4-8AE6-4245-BF60-2BBB7D23769C}"/>
              </a:ext>
            </a:extLst>
          </p:cNvPr>
          <p:cNvGrpSpPr/>
          <p:nvPr/>
        </p:nvGrpSpPr>
        <p:grpSpPr>
          <a:xfrm>
            <a:off x="8235014" y="4936273"/>
            <a:ext cx="3082067" cy="1107996"/>
            <a:chOff x="3017859" y="4283314"/>
            <a:chExt cx="189084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580E32-2B24-45E3-B2BA-589B260D6A0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DBDC0-48BC-4385-89CF-1B0217041D8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F8D62-44E6-49B0-A63F-FE72735F0408}"/>
              </a:ext>
            </a:extLst>
          </p:cNvPr>
          <p:cNvGrpSpPr/>
          <p:nvPr/>
        </p:nvGrpSpPr>
        <p:grpSpPr>
          <a:xfrm>
            <a:off x="8267676" y="1823902"/>
            <a:ext cx="3049406" cy="1107996"/>
            <a:chOff x="3017859" y="4283314"/>
            <a:chExt cx="1870812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950782-3B52-4A17-8C94-EA15893CD732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69FC66-C9F6-4F11-B3CA-B8CBE701211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C5AB78D-66CC-48C6-8715-BAB5D0904F97}"/>
              </a:ext>
            </a:extLst>
          </p:cNvPr>
          <p:cNvSpPr/>
          <p:nvPr/>
        </p:nvSpPr>
        <p:spPr>
          <a:xfrm>
            <a:off x="4262456" y="207037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CD4A5-F9C5-4D00-ABE4-FD1326646B44}"/>
              </a:ext>
            </a:extLst>
          </p:cNvPr>
          <p:cNvSpPr/>
          <p:nvPr/>
        </p:nvSpPr>
        <p:spPr>
          <a:xfrm>
            <a:off x="7054150" y="2078028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3E2E56-6DE5-461C-8C13-457F75B2660E}"/>
              </a:ext>
            </a:extLst>
          </p:cNvPr>
          <p:cNvSpPr/>
          <p:nvPr/>
        </p:nvSpPr>
        <p:spPr>
          <a:xfrm>
            <a:off x="4281978" y="4865217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48269-9840-463A-BA66-B501F8657409}"/>
              </a:ext>
            </a:extLst>
          </p:cNvPr>
          <p:cNvSpPr/>
          <p:nvPr/>
        </p:nvSpPr>
        <p:spPr>
          <a:xfrm>
            <a:off x="7053154" y="4865217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0B13C8-62BC-4282-9907-DABBE172BD49}"/>
              </a:ext>
            </a:extLst>
          </p:cNvPr>
          <p:cNvSpPr txBox="1"/>
          <p:nvPr/>
        </p:nvSpPr>
        <p:spPr>
          <a:xfrm>
            <a:off x="4269506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endParaRPr lang="ko-KR" altLang="en-US" sz="4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729EE-19D0-47BD-85C1-9340C7332682}"/>
              </a:ext>
            </a:extLst>
          </p:cNvPr>
          <p:cNvSpPr txBox="1"/>
          <p:nvPr/>
        </p:nvSpPr>
        <p:spPr>
          <a:xfrm>
            <a:off x="7053382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cs typeface="Arial" panose="020B0604020202020204" pitchFamily="34" charset="0"/>
              </a:rPr>
              <a:t>W</a:t>
            </a:r>
            <a:endParaRPr lang="ko-KR" altLang="en-US" sz="4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82761-739E-4B44-A25F-4DDA06F61C64}"/>
              </a:ext>
            </a:extLst>
          </p:cNvPr>
          <p:cNvSpPr txBox="1"/>
          <p:nvPr/>
        </p:nvSpPr>
        <p:spPr>
          <a:xfrm>
            <a:off x="4287754" y="492934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cs typeface="Arial" panose="020B0604020202020204" pitchFamily="34" charset="0"/>
              </a:rPr>
              <a:t>O</a:t>
            </a:r>
            <a:endParaRPr lang="ko-KR" altLang="en-US" sz="4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B0D18-F9FD-414C-8E03-D4055B4FA394}"/>
              </a:ext>
            </a:extLst>
          </p:cNvPr>
          <p:cNvSpPr txBox="1"/>
          <p:nvPr/>
        </p:nvSpPr>
        <p:spPr>
          <a:xfrm>
            <a:off x="7072432" y="491981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endParaRPr lang="ko-KR" altLang="en-US" sz="4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EC3A9-0F59-4D26-85C2-FBCBF5723E3E}"/>
              </a:ext>
            </a:extLst>
          </p:cNvPr>
          <p:cNvGrpSpPr/>
          <p:nvPr/>
        </p:nvGrpSpPr>
        <p:grpSpPr>
          <a:xfrm>
            <a:off x="5732106" y="3522566"/>
            <a:ext cx="880699" cy="655835"/>
            <a:chOff x="970334" y="886028"/>
            <a:chExt cx="8012348" cy="5966596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476E50-1532-4395-AF06-D3E739F7D75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3802E8-0919-4F56-9D63-34092746B81F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23CF90-E6D9-44DD-849A-131CD3D7F51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FA7CD5-DF3E-4CFB-9150-A595DC24677A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72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F2258-B373-4173-9575-1AD7868AA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"/>
            <a:ext cx="12192000" cy="6858000"/>
          </a:xfrm>
        </p:spPr>
        <p:txBody>
          <a:bodyPr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3D06B-48DF-4CBC-8D85-C99F3B9188E3}"/>
              </a:ext>
            </a:extLst>
          </p:cNvPr>
          <p:cNvSpPr/>
          <p:nvPr/>
        </p:nvSpPr>
        <p:spPr>
          <a:xfrm>
            <a:off x="857250" y="4114800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98A35-9DEF-4280-92A9-60B0674C2634}"/>
              </a:ext>
            </a:extLst>
          </p:cNvPr>
          <p:cNvSpPr/>
          <p:nvPr/>
        </p:nvSpPr>
        <p:spPr>
          <a:xfrm>
            <a:off x="857250" y="4905375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273D5-6C3F-4F01-8877-F3C4ED44480B}"/>
              </a:ext>
            </a:extLst>
          </p:cNvPr>
          <p:cNvSpPr/>
          <p:nvPr/>
        </p:nvSpPr>
        <p:spPr>
          <a:xfrm>
            <a:off x="857250" y="5695950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26F6B-981D-4758-8242-64DE43B8BB70}"/>
              </a:ext>
            </a:extLst>
          </p:cNvPr>
          <p:cNvSpPr txBox="1"/>
          <p:nvPr/>
        </p:nvSpPr>
        <p:spPr>
          <a:xfrm>
            <a:off x="8921354" y="4191327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ea typeface="FZShuTi" pitchFamily="2" charset="-122"/>
                <a:cs typeface="Arial" panose="020B0604020202020204" pitchFamily="34" charset="0"/>
              </a:rPr>
              <a:t>$  64,090</a:t>
            </a:r>
            <a:endParaRPr lang="ko-KR" altLang="en-US" sz="2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402E6-0B69-428B-ABA4-D1FB985E889F}"/>
              </a:ext>
            </a:extLst>
          </p:cNvPr>
          <p:cNvSpPr txBox="1"/>
          <p:nvPr/>
        </p:nvSpPr>
        <p:spPr>
          <a:xfrm>
            <a:off x="8921354" y="494856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ea typeface="FZShuTi" pitchFamily="2" charset="-122"/>
                <a:cs typeface="Arial" panose="020B0604020202020204" pitchFamily="34" charset="0"/>
              </a:rPr>
              <a:t>$124,090</a:t>
            </a:r>
            <a:endParaRPr lang="ko-KR" altLang="en-US" sz="2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E7433-AAE8-44C4-9480-BF363900A364}"/>
              </a:ext>
            </a:extLst>
          </p:cNvPr>
          <p:cNvSpPr txBox="1"/>
          <p:nvPr/>
        </p:nvSpPr>
        <p:spPr>
          <a:xfrm>
            <a:off x="8921354" y="5772477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ea typeface="FZShuTi" pitchFamily="2" charset="-122"/>
                <a:cs typeface="Arial" panose="020B0604020202020204" pitchFamily="34" charset="0"/>
              </a:rPr>
              <a:t>$234,090</a:t>
            </a:r>
            <a:endParaRPr lang="ko-KR" altLang="en-US" sz="2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B9566-7E05-4A8D-81AC-1A82FDF3E2C5}"/>
              </a:ext>
            </a:extLst>
          </p:cNvPr>
          <p:cNvSpPr txBox="1"/>
          <p:nvPr/>
        </p:nvSpPr>
        <p:spPr>
          <a:xfrm>
            <a:off x="6454778" y="4211493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CDFCE-89E3-4316-98B2-3F81A9E5012C}"/>
              </a:ext>
            </a:extLst>
          </p:cNvPr>
          <p:cNvSpPr txBox="1"/>
          <p:nvPr/>
        </p:nvSpPr>
        <p:spPr>
          <a:xfrm>
            <a:off x="4408344" y="4211493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FBE74-0C66-4E41-BD1F-7A5092390A9B}"/>
              </a:ext>
            </a:extLst>
          </p:cNvPr>
          <p:cNvSpPr txBox="1"/>
          <p:nvPr/>
        </p:nvSpPr>
        <p:spPr>
          <a:xfrm>
            <a:off x="1121430" y="4222105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OREM IPSUM DOLOR SIT AMET,</a:t>
            </a:r>
          </a:p>
          <a:p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CU USU AGAM INTEGRE IMPEDIT.</a:t>
            </a:r>
            <a:endParaRPr lang="ko-KR" altLang="en-US" sz="12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6C96F-95E6-4A08-A249-7E7963AD516A}"/>
              </a:ext>
            </a:extLst>
          </p:cNvPr>
          <p:cNvSpPr txBox="1"/>
          <p:nvPr/>
        </p:nvSpPr>
        <p:spPr>
          <a:xfrm>
            <a:off x="6454778" y="5005735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Easy to change colors, photos and Text.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D80A6-CD6B-4E4F-B1CB-4BF7AD095195}"/>
              </a:ext>
            </a:extLst>
          </p:cNvPr>
          <p:cNvSpPr txBox="1"/>
          <p:nvPr/>
        </p:nvSpPr>
        <p:spPr>
          <a:xfrm>
            <a:off x="4408344" y="5005735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BC20F-485F-4845-AB13-29DACE7C4856}"/>
              </a:ext>
            </a:extLst>
          </p:cNvPr>
          <p:cNvSpPr txBox="1"/>
          <p:nvPr/>
        </p:nvSpPr>
        <p:spPr>
          <a:xfrm>
            <a:off x="1121430" y="5016347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OREM IPSUM DOLOR SIT AMET,</a:t>
            </a:r>
          </a:p>
          <a:p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CU USU AGAM INTEGRE IMPEDIT.</a:t>
            </a:r>
            <a:endParaRPr lang="ko-KR" altLang="en-US" sz="12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F39829-33E3-433D-8250-F037FC5F3FCB}"/>
              </a:ext>
            </a:extLst>
          </p:cNvPr>
          <p:cNvSpPr txBox="1"/>
          <p:nvPr/>
        </p:nvSpPr>
        <p:spPr>
          <a:xfrm>
            <a:off x="6454778" y="5799977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Easy to change colors, photos and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4679C-1D80-4DAA-9F16-1012CC748EBA}"/>
              </a:ext>
            </a:extLst>
          </p:cNvPr>
          <p:cNvSpPr txBox="1"/>
          <p:nvPr/>
        </p:nvSpPr>
        <p:spPr>
          <a:xfrm>
            <a:off x="4408344" y="5799977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B3E4E-48E0-46C8-B23B-136A20F285C1}"/>
              </a:ext>
            </a:extLst>
          </p:cNvPr>
          <p:cNvSpPr txBox="1"/>
          <p:nvPr/>
        </p:nvSpPr>
        <p:spPr>
          <a:xfrm>
            <a:off x="1121430" y="5810589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OREM IPSUM DOLOR SIT AMET,</a:t>
            </a:r>
          </a:p>
          <a:p>
            <a:r>
              <a:rPr lang="en-US" altLang="ko-KR" sz="1200">
                <a:solidFill>
                  <a:schemeClr val="bg1"/>
                </a:solidFill>
                <a:cs typeface="Arial" panose="020B0604020202020204" pitchFamily="34" charset="0"/>
              </a:rPr>
              <a:t>CU USU AGAM INTEGRE IMPEDIT.</a:t>
            </a:r>
            <a:endParaRPr lang="ko-KR" altLang="en-US" sz="12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8D107-041E-4A3F-88D1-B65111F9042A}"/>
              </a:ext>
            </a:extLst>
          </p:cNvPr>
          <p:cNvSpPr txBox="1"/>
          <p:nvPr/>
        </p:nvSpPr>
        <p:spPr>
          <a:xfrm>
            <a:off x="803496" y="56189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cs typeface="Arial" panose="020B0604020202020204" pitchFamily="34" charset="0"/>
              </a:rPr>
              <a:t>AWESOME</a:t>
            </a:r>
          </a:p>
          <a:p>
            <a:r>
              <a:rPr lang="en-GB" altLang="ko-KR" sz="4800" b="1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r>
              <a:rPr lang="en-US" altLang="ko-KR" sz="4800" b="1">
                <a:solidFill>
                  <a:schemeClr val="bg1"/>
                </a:solidFill>
                <a:cs typeface="Arial" panose="020B0604020202020204" pitchFamily="34" charset="0"/>
              </a:rPr>
              <a:t>LIDE</a:t>
            </a:r>
            <a:endParaRPr lang="ko-KR" altLang="en-US" sz="4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547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F8EAD4-7943-4E50-A701-B460A9F2BF5C}"/>
              </a:ext>
            </a:extLst>
          </p:cNvPr>
          <p:cNvGrpSpPr/>
          <p:nvPr/>
        </p:nvGrpSpPr>
        <p:grpSpPr>
          <a:xfrm>
            <a:off x="5115014" y="2724111"/>
            <a:ext cx="1902956" cy="1902956"/>
            <a:chOff x="5149010" y="2724110"/>
            <a:chExt cx="1902956" cy="1902956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96E8628F-5918-4491-A002-DD74845F8CA1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타원 1">
              <a:extLst>
                <a:ext uri="{FF2B5EF4-FFF2-40B4-BE49-F238E27FC236}">
                  <a16:creationId xmlns:a16="http://schemas.microsoft.com/office/drawing/2014/main" id="{035DC4BF-1861-49CD-A3C0-27B8806A7824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">
            <a:extLst>
              <a:ext uri="{FF2B5EF4-FFF2-40B4-BE49-F238E27FC236}">
                <a16:creationId xmlns:a16="http://schemas.microsoft.com/office/drawing/2014/main" id="{468E056E-D4F2-4818-9314-EEC4C4E7DBA5}"/>
              </a:ext>
            </a:extLst>
          </p:cNvPr>
          <p:cNvGrpSpPr/>
          <p:nvPr/>
        </p:nvGrpSpPr>
        <p:grpSpPr>
          <a:xfrm>
            <a:off x="7884862" y="3103198"/>
            <a:ext cx="1152000" cy="1152000"/>
            <a:chOff x="7547046" y="3129385"/>
            <a:chExt cx="1152000" cy="1152000"/>
          </a:xfrm>
        </p:grpSpPr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64BC5B6C-A634-43F3-9B8C-AEDF1C66C85C}"/>
                </a:ext>
              </a:extLst>
            </p:cNvPr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타원 39">
              <a:extLst>
                <a:ext uri="{FF2B5EF4-FFF2-40B4-BE49-F238E27FC236}">
                  <a16:creationId xmlns:a16="http://schemas.microsoft.com/office/drawing/2014/main" id="{D61DF97A-4281-4378-8EE2-34AD58F54181}"/>
                </a:ext>
              </a:extLst>
            </p:cNvPr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406DE1CC-3428-4109-A18F-8433E508AEB1}"/>
              </a:ext>
            </a:extLst>
          </p:cNvPr>
          <p:cNvGrpSpPr/>
          <p:nvPr/>
        </p:nvGrpSpPr>
        <p:grpSpPr>
          <a:xfrm>
            <a:off x="9967038" y="2141869"/>
            <a:ext cx="1008000" cy="1008000"/>
            <a:chOff x="8988825" y="2139525"/>
            <a:chExt cx="1008000" cy="10080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29AFE53A-5A87-4FB7-AA83-B1A23C094BDF}"/>
                </a:ext>
              </a:extLst>
            </p:cNvPr>
            <p:cNvSpPr/>
            <p:nvPr/>
          </p:nvSpPr>
          <p:spPr>
            <a:xfrm>
              <a:off x="9060825" y="2211525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42">
              <a:extLst>
                <a:ext uri="{FF2B5EF4-FFF2-40B4-BE49-F238E27FC236}">
                  <a16:creationId xmlns:a16="http://schemas.microsoft.com/office/drawing/2014/main" id="{AFCB4FF7-A911-40A2-B04A-50CADB36B249}"/>
                </a:ext>
              </a:extLst>
            </p:cNvPr>
            <p:cNvSpPr/>
            <p:nvPr/>
          </p:nvSpPr>
          <p:spPr>
            <a:xfrm>
              <a:off x="8988825" y="2139525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85E8D5D4-B985-46F0-9186-A9D6D6A00C2D}"/>
              </a:ext>
            </a:extLst>
          </p:cNvPr>
          <p:cNvGrpSpPr/>
          <p:nvPr/>
        </p:nvGrpSpPr>
        <p:grpSpPr>
          <a:xfrm>
            <a:off x="9967038" y="4210869"/>
            <a:ext cx="1008000" cy="1008000"/>
            <a:chOff x="8988825" y="4210868"/>
            <a:chExt cx="1008000" cy="1008000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543C55EE-DFAA-44FF-BFCE-636014A8F928}"/>
                </a:ext>
              </a:extLst>
            </p:cNvPr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타원 44">
              <a:extLst>
                <a:ext uri="{FF2B5EF4-FFF2-40B4-BE49-F238E27FC236}">
                  <a16:creationId xmlns:a16="http://schemas.microsoft.com/office/drawing/2014/main" id="{80B04B90-E2A7-4795-BD63-4E5E1D12B796}"/>
                </a:ext>
              </a:extLst>
            </p:cNvPr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29B5F666-4B53-4C12-8797-D3017E49E01A}"/>
              </a:ext>
            </a:extLst>
          </p:cNvPr>
          <p:cNvCxnSpPr/>
          <p:nvPr/>
        </p:nvCxnSpPr>
        <p:spPr>
          <a:xfrm>
            <a:off x="7017970" y="3675590"/>
            <a:ext cx="866892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45A543D6-C2C5-4BF7-A76A-0C2ACF6460D7}"/>
              </a:ext>
            </a:extLst>
          </p:cNvPr>
          <p:cNvCxnSpPr>
            <a:stCxn id="8" idx="6"/>
          </p:cNvCxnSpPr>
          <p:nvPr/>
        </p:nvCxnSpPr>
        <p:spPr>
          <a:xfrm>
            <a:off x="9036862" y="3679199"/>
            <a:ext cx="1434174" cy="106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1">
            <a:extLst>
              <a:ext uri="{FF2B5EF4-FFF2-40B4-BE49-F238E27FC236}">
                <a16:creationId xmlns:a16="http://schemas.microsoft.com/office/drawing/2014/main" id="{8CA922E0-049C-47EB-B156-5D133CC66ECC}"/>
              </a:ext>
            </a:extLst>
          </p:cNvPr>
          <p:cNvCxnSpPr/>
          <p:nvPr/>
        </p:nvCxnSpPr>
        <p:spPr>
          <a:xfrm flipH="1">
            <a:off x="10471038" y="3147527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9">
            <a:extLst>
              <a:ext uri="{FF2B5EF4-FFF2-40B4-BE49-F238E27FC236}">
                <a16:creationId xmlns:a16="http://schemas.microsoft.com/office/drawing/2014/main" id="{D7B448AE-1745-4DA5-A430-52CEBC7DFF2C}"/>
              </a:ext>
            </a:extLst>
          </p:cNvPr>
          <p:cNvGrpSpPr/>
          <p:nvPr/>
        </p:nvGrpSpPr>
        <p:grpSpPr>
          <a:xfrm>
            <a:off x="3096121" y="3103198"/>
            <a:ext cx="1152000" cy="1152000"/>
            <a:chOff x="3517627" y="3101123"/>
            <a:chExt cx="1152000" cy="1152000"/>
          </a:xfrm>
        </p:grpSpPr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78D0F881-235A-4AA5-889F-A71984574EFB}"/>
                </a:ext>
              </a:extLst>
            </p:cNvPr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타원 58">
              <a:extLst>
                <a:ext uri="{FF2B5EF4-FFF2-40B4-BE49-F238E27FC236}">
                  <a16:creationId xmlns:a16="http://schemas.microsoft.com/office/drawing/2014/main" id="{35FE7B7D-2EB2-4A8C-A3B0-A5EC0CC9314E}"/>
                </a:ext>
              </a:extLst>
            </p:cNvPr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12">
            <a:extLst>
              <a:ext uri="{FF2B5EF4-FFF2-40B4-BE49-F238E27FC236}">
                <a16:creationId xmlns:a16="http://schemas.microsoft.com/office/drawing/2014/main" id="{2BD9FE5F-33DE-4621-94CF-4AF7A97E4FAC}"/>
              </a:ext>
            </a:extLst>
          </p:cNvPr>
          <p:cNvGrpSpPr/>
          <p:nvPr/>
        </p:nvGrpSpPr>
        <p:grpSpPr>
          <a:xfrm>
            <a:off x="1284513" y="4210869"/>
            <a:ext cx="1008000" cy="1008000"/>
            <a:chOff x="2208962" y="4213211"/>
            <a:chExt cx="1008000" cy="1008000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399FB7D-3692-45D4-AA95-892854F0DE9B}"/>
                </a:ext>
              </a:extLst>
            </p:cNvPr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타원 59">
              <a:extLst>
                <a:ext uri="{FF2B5EF4-FFF2-40B4-BE49-F238E27FC236}">
                  <a16:creationId xmlns:a16="http://schemas.microsoft.com/office/drawing/2014/main" id="{4AE130D9-30BB-4D7C-B3C7-1B68DBC38841}"/>
                </a:ext>
              </a:extLst>
            </p:cNvPr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10">
            <a:extLst>
              <a:ext uri="{FF2B5EF4-FFF2-40B4-BE49-F238E27FC236}">
                <a16:creationId xmlns:a16="http://schemas.microsoft.com/office/drawing/2014/main" id="{DBA03A52-45BB-4078-AA2D-C9C8AEB5E59C}"/>
              </a:ext>
            </a:extLst>
          </p:cNvPr>
          <p:cNvGrpSpPr/>
          <p:nvPr/>
        </p:nvGrpSpPr>
        <p:grpSpPr>
          <a:xfrm>
            <a:off x="1284513" y="2141869"/>
            <a:ext cx="1008000" cy="1008000"/>
            <a:chOff x="2208962" y="2141868"/>
            <a:chExt cx="1008000" cy="100800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7C9B5E94-3EE3-412A-834D-6C58BF889637}"/>
                </a:ext>
              </a:extLst>
            </p:cNvPr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타원 61">
              <a:extLst>
                <a:ext uri="{FF2B5EF4-FFF2-40B4-BE49-F238E27FC236}">
                  <a16:creationId xmlns:a16="http://schemas.microsoft.com/office/drawing/2014/main" id="{DD17F97F-80FB-4537-84EA-FC2A839D740A}"/>
                </a:ext>
              </a:extLst>
            </p:cNvPr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직선 연결선 62">
            <a:extLst>
              <a:ext uri="{FF2B5EF4-FFF2-40B4-BE49-F238E27FC236}">
                <a16:creationId xmlns:a16="http://schemas.microsoft.com/office/drawing/2014/main" id="{3A87BC68-F0FC-4CEE-9AC7-E3BD3FDB27F2}"/>
              </a:ext>
            </a:extLst>
          </p:cNvPr>
          <p:cNvCxnSpPr>
            <a:stCxn id="5" idx="2"/>
            <a:endCxn id="20" idx="2"/>
          </p:cNvCxnSpPr>
          <p:nvPr/>
        </p:nvCxnSpPr>
        <p:spPr>
          <a:xfrm flipH="1">
            <a:off x="4248122" y="3675590"/>
            <a:ext cx="866893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63">
            <a:extLst>
              <a:ext uri="{FF2B5EF4-FFF2-40B4-BE49-F238E27FC236}">
                <a16:creationId xmlns:a16="http://schemas.microsoft.com/office/drawing/2014/main" id="{176FA4F2-4602-4498-9B93-AA94ED1B7B38}"/>
              </a:ext>
            </a:extLst>
          </p:cNvPr>
          <p:cNvCxnSpPr>
            <a:stCxn id="20" idx="6"/>
          </p:cNvCxnSpPr>
          <p:nvPr/>
        </p:nvCxnSpPr>
        <p:spPr>
          <a:xfrm flipH="1" flipV="1">
            <a:off x="1804472" y="3677124"/>
            <a:ext cx="1291650" cy="207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64">
            <a:extLst>
              <a:ext uri="{FF2B5EF4-FFF2-40B4-BE49-F238E27FC236}">
                <a16:creationId xmlns:a16="http://schemas.microsoft.com/office/drawing/2014/main" id="{5994ABDD-F6C1-4784-B842-73FD4D1594F8}"/>
              </a:ext>
            </a:extLst>
          </p:cNvPr>
          <p:cNvCxnSpPr/>
          <p:nvPr/>
        </p:nvCxnSpPr>
        <p:spPr>
          <a:xfrm flipH="1" flipV="1">
            <a:off x="1788513" y="3149870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D5F926-413E-4B31-B695-B3587BDA264E}"/>
              </a:ext>
            </a:extLst>
          </p:cNvPr>
          <p:cNvSpPr txBox="1"/>
          <p:nvPr/>
        </p:nvSpPr>
        <p:spPr>
          <a:xfrm>
            <a:off x="5337009" y="3343072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TITTLE</a:t>
            </a:r>
            <a:endParaRPr lang="en-JM" altLang="ko-KR" sz="20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D5599A-A0D9-4B98-8F2F-65E5427A1D09}"/>
              </a:ext>
            </a:extLst>
          </p:cNvPr>
          <p:cNvSpPr txBox="1"/>
          <p:nvPr/>
        </p:nvSpPr>
        <p:spPr>
          <a:xfrm>
            <a:off x="7642478" y="2815172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AFB47-4CBA-4386-AB99-2C64EBE3A630}"/>
              </a:ext>
            </a:extLst>
          </p:cNvPr>
          <p:cNvSpPr txBox="1"/>
          <p:nvPr/>
        </p:nvSpPr>
        <p:spPr>
          <a:xfrm>
            <a:off x="9654501" y="1773090"/>
            <a:ext cx="163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9B295-56D8-4BE1-84E5-97B9A6A1C2D7}"/>
              </a:ext>
            </a:extLst>
          </p:cNvPr>
          <p:cNvSpPr txBox="1"/>
          <p:nvPr/>
        </p:nvSpPr>
        <p:spPr>
          <a:xfrm>
            <a:off x="9632861" y="5299038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7582E-976A-49D3-9E76-07A96307E5E5}"/>
              </a:ext>
            </a:extLst>
          </p:cNvPr>
          <p:cNvSpPr txBox="1"/>
          <p:nvPr/>
        </p:nvSpPr>
        <p:spPr>
          <a:xfrm>
            <a:off x="2828168" y="2793396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9ABC12-2906-4F84-8F17-6D72EAD4BE3E}"/>
              </a:ext>
            </a:extLst>
          </p:cNvPr>
          <p:cNvSpPr txBox="1"/>
          <p:nvPr/>
        </p:nvSpPr>
        <p:spPr>
          <a:xfrm>
            <a:off x="950336" y="1773090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C12330-D3F0-4295-81BF-018CCFA7664B}"/>
              </a:ext>
            </a:extLst>
          </p:cNvPr>
          <p:cNvSpPr txBox="1"/>
          <p:nvPr/>
        </p:nvSpPr>
        <p:spPr>
          <a:xfrm>
            <a:off x="950336" y="5299038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7152B-50C3-49A2-BDE1-87F411D6C8EF}"/>
              </a:ext>
            </a:extLst>
          </p:cNvPr>
          <p:cNvSpPr txBox="1"/>
          <p:nvPr/>
        </p:nvSpPr>
        <p:spPr>
          <a:xfrm>
            <a:off x="3543722" y="5293232"/>
            <a:ext cx="510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sp>
        <p:nvSpPr>
          <p:cNvPr id="38" name="자유형 108">
            <a:extLst>
              <a:ext uri="{FF2B5EF4-FFF2-40B4-BE49-F238E27FC236}">
                <a16:creationId xmlns:a16="http://schemas.microsoft.com/office/drawing/2014/main" id="{84393F7B-5040-4EB4-A5D2-CFC03001D02D}"/>
              </a:ext>
            </a:extLst>
          </p:cNvPr>
          <p:cNvSpPr/>
          <p:nvPr/>
        </p:nvSpPr>
        <p:spPr>
          <a:xfrm flipV="1">
            <a:off x="3576000" y="5148345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자유형 109">
            <a:extLst>
              <a:ext uri="{FF2B5EF4-FFF2-40B4-BE49-F238E27FC236}">
                <a16:creationId xmlns:a16="http://schemas.microsoft.com/office/drawing/2014/main" id="{97569334-4689-4A7B-9A10-9482378C78B1}"/>
              </a:ext>
            </a:extLst>
          </p:cNvPr>
          <p:cNvSpPr/>
          <p:nvPr/>
        </p:nvSpPr>
        <p:spPr>
          <a:xfrm>
            <a:off x="3576000" y="6038730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Isosceles Triangle 8">
            <a:extLst>
              <a:ext uri="{FF2B5EF4-FFF2-40B4-BE49-F238E27FC236}">
                <a16:creationId xmlns:a16="http://schemas.microsoft.com/office/drawing/2014/main" id="{7C99EBF4-F6A9-4504-BED3-8F4525ED1DD9}"/>
              </a:ext>
            </a:extLst>
          </p:cNvPr>
          <p:cNvSpPr/>
          <p:nvPr/>
        </p:nvSpPr>
        <p:spPr>
          <a:xfrm rot="16200000">
            <a:off x="10300713" y="2444061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F02C8556-D1E7-4E86-B029-331E684301EB}"/>
              </a:ext>
            </a:extLst>
          </p:cNvPr>
          <p:cNvSpPr/>
          <p:nvPr/>
        </p:nvSpPr>
        <p:spPr>
          <a:xfrm>
            <a:off x="10312830" y="4534231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Round Same Side Corner Rectangle 11">
            <a:extLst>
              <a:ext uri="{FF2B5EF4-FFF2-40B4-BE49-F238E27FC236}">
                <a16:creationId xmlns:a16="http://schemas.microsoft.com/office/drawing/2014/main" id="{78B8C4E4-EE65-4691-87D9-CCEE64320624}"/>
              </a:ext>
            </a:extLst>
          </p:cNvPr>
          <p:cNvSpPr>
            <a:spLocks noChangeAspect="1"/>
          </p:cNvSpPr>
          <p:nvPr/>
        </p:nvSpPr>
        <p:spPr>
          <a:xfrm rot="9900000">
            <a:off x="3472818" y="352167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F5B54970-D521-49A7-ABAC-6EA4F10332BD}"/>
              </a:ext>
            </a:extLst>
          </p:cNvPr>
          <p:cNvSpPr/>
          <p:nvPr/>
        </p:nvSpPr>
        <p:spPr>
          <a:xfrm>
            <a:off x="1623295" y="251409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1C57E3FE-5A0D-4816-953F-213842AAE872}"/>
              </a:ext>
            </a:extLst>
          </p:cNvPr>
          <p:cNvSpPr/>
          <p:nvPr/>
        </p:nvSpPr>
        <p:spPr>
          <a:xfrm>
            <a:off x="1607412" y="461068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79587214-E3F3-49DC-B600-F8F6A332949A}"/>
              </a:ext>
            </a:extLst>
          </p:cNvPr>
          <p:cNvSpPr>
            <a:spLocks noChangeAspect="1"/>
          </p:cNvSpPr>
          <p:nvPr/>
        </p:nvSpPr>
        <p:spPr>
          <a:xfrm>
            <a:off x="8279155" y="347616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2704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4.14 unknown"/>
  <p:tag name="AS_RELEASE_DATE" val="2021.04.30"/>
  <p:tag name="AS_TITLE" val="Aspose.Slides for Java"/>
  <p:tag name="AS_VERSION" val="21.4"/>
</p:tagLst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1878</Words>
  <Application>Microsoft Office PowerPoint</Application>
  <PresentationFormat>Widescreen</PresentationFormat>
  <Paragraphs>231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Adobe Song Std L</vt:lpstr>
      <vt:lpstr>Aharoni</vt:lpstr>
      <vt:lpstr>Arial Unicode MS</vt:lpstr>
      <vt:lpstr>FZShuTi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129</cp:revision>
  <dcterms:created xsi:type="dcterms:W3CDTF">2019-01-14T06:35:35Z</dcterms:created>
  <dcterms:modified xsi:type="dcterms:W3CDTF">2021-06-15T04:00:09Z</dcterms:modified>
</cp:coreProperties>
</file>