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2"/>
  </p:notesMasterIdLst>
  <p:sldIdLst>
    <p:sldId id="331" r:id="rId4"/>
    <p:sldId id="337" r:id="rId5"/>
    <p:sldId id="309" r:id="rId6"/>
    <p:sldId id="312" r:id="rId7"/>
    <p:sldId id="300" r:id="rId8"/>
    <p:sldId id="313" r:id="rId9"/>
    <p:sldId id="319" r:id="rId10"/>
    <p:sldId id="299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0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111" d="100"/>
          <a:sy n="111" d="100"/>
        </p:scale>
        <p:origin x="600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/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7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4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7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7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0163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8417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6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3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  <a:gd name="connsiteX4" fmla="*/ 30683 w 4009217"/>
                <a:gd name="connsiteY4" fmla="*/ 4268999 h 429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7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4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7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7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7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5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2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2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2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2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62" r:id="rId9"/>
    <p:sldLayoutId id="2147483663" r:id="rId10"/>
    <p:sldLayoutId id="2147483674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2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2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2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2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7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2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2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2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2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7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971A0637-16B4-4BF3-8F88-000E4275B775}"/>
              </a:ext>
            </a:extLst>
          </p:cNvPr>
          <p:cNvSpPr txBox="1"/>
          <p:nvPr/>
        </p:nvSpPr>
        <p:spPr>
          <a:xfrm>
            <a:off x="0" y="6479634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5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-1123" y="437053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1123" y="525008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anose="020B0604020202020204" pitchFamily="34" charset="0"/>
              </a:rPr>
              <a:t>Insert the Sub Title of Your Presentation</a:t>
            </a:r>
            <a:endParaRPr lang="ko-KR" altLang="en-US" sz="1867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FD2392F-C380-4BD9-902C-28202B55DC4C}"/>
              </a:ext>
            </a:extLst>
          </p:cNvPr>
          <p:cNvGrpSpPr/>
          <p:nvPr/>
        </p:nvGrpSpPr>
        <p:grpSpPr>
          <a:xfrm>
            <a:off x="10026187" y="373222"/>
            <a:ext cx="1544830" cy="379655"/>
            <a:chOff x="864753" y="5771941"/>
            <a:chExt cx="1544830" cy="379655"/>
          </a:xfrm>
        </p:grpSpPr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627FFB3F-80CA-4BB5-8943-16BEAEAB0DC0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DE70F6E-F165-447D-8E24-575D935A9C62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3A6D75-8027-4C8C-8624-E745F7E07DB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D388C9-1881-44A7-B4B8-4382DB29814B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8E5F55-EBDC-4B38-ABD4-52F87487357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982F98-C055-4FA6-959D-60D0CEC7E650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5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cs typeface="Arial" panose="020B0604020202020204" pitchFamily="34" charset="0"/>
              </a:rPr>
              <a:t>Section Break</a:t>
            </a:r>
            <a:endParaRPr lang="ko-KR" altLang="en-US" sz="4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anose="020B0604020202020204" pitchFamily="34" charset="0"/>
              </a:rPr>
              <a:t>Insert the Sub Title of Your Presentation</a:t>
            </a:r>
            <a:endParaRPr lang="ko-KR" altLang="en-US" sz="1867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7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2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2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2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2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8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5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362EF8-E3E3-4F1C-B04B-CAB308B6274C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F40C8-8010-4108-9F73-2A5D4A82ACEE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ACF17-5B62-4CCD-9969-2CD787F39748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65984-D2D0-4F97-94B8-3E6E3E66E63B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4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D8D1E-31DA-4C46-A886-33650C157319}"/>
              </a:ext>
            </a:extLst>
          </p:cNvPr>
          <p:cNvSpPr txBox="1"/>
          <p:nvPr/>
        </p:nvSpPr>
        <p:spPr>
          <a:xfrm>
            <a:off x="5365422" y="4341462"/>
            <a:ext cx="142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Arial" panose="020B0604020202020204" pitchFamily="34" charset="0"/>
              </a:rPr>
              <a:t>Text  Here</a:t>
            </a:r>
            <a:endParaRPr lang="ko-KR" altLang="en-US" sz="2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999F5-41A2-4363-9382-34B5571ED4EC}"/>
              </a:ext>
            </a:extLst>
          </p:cNvPr>
          <p:cNvGrpSpPr/>
          <p:nvPr/>
        </p:nvGrpSpPr>
        <p:grpSpPr>
          <a:xfrm>
            <a:off x="914400" y="5198583"/>
            <a:ext cx="3089650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5BCA4-E702-4251-A909-9EFAFF3BE3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0988EA-F759-4CA9-B778-11CCEEA0BA4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4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2A7C9F-1649-48F0-9BC0-6B34BFB3519B}"/>
              </a:ext>
            </a:extLst>
          </p:cNvPr>
          <p:cNvGrpSpPr/>
          <p:nvPr/>
        </p:nvGrpSpPr>
        <p:grpSpPr>
          <a:xfrm>
            <a:off x="8202140" y="5198583"/>
            <a:ext cx="3089650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01B335-A283-4D4C-B76B-15ED1739011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0B21A-2BC2-4B51-AAAF-32439C010B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3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08F97F-CC96-4532-91C4-C70B06DDE118}"/>
              </a:ext>
            </a:extLst>
          </p:cNvPr>
          <p:cNvGrpSpPr/>
          <p:nvPr/>
        </p:nvGrpSpPr>
        <p:grpSpPr>
          <a:xfrm>
            <a:off x="8202140" y="1731714"/>
            <a:ext cx="3089650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C59261-F70E-4D0F-A631-1D681F3A07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3E9BD1-0965-488E-AC1B-98A36E1ABE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2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A89DBA-4F67-47F5-9ACC-8107986C6C7F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FFEBF-DCA0-4CDB-9289-3F10BBBFDF4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0E282-6051-48C1-9D22-C32924B3CB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02043B42-7927-4089-BD3F-E8EA7E5B3827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623682D8-78B9-49F5-B8FC-F7D515E2C56D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378C8268-5CEE-4334-A6AB-938539C083F9}"/>
              </a:ext>
            </a:extLst>
          </p:cNvPr>
          <p:cNvSpPr/>
          <p:nvPr/>
        </p:nvSpPr>
        <p:spPr>
          <a:xfrm rot="18805992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0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A23D1EC5-16E0-4897-8EC7-D7477FB50A68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B7747C17-4661-48AB-9F07-833A32786940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3D007A-D82A-49D7-B3B8-18453E891372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3E3A74-7550-42F6-B91B-C021B5D15F8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E38D91-E45F-4EB9-8423-C4C5FA1698F8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F754D1-733D-4023-8E93-A07336970229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6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937F4EC-89C5-49C9-B969-25494F3EF3BC}"/>
              </a:ext>
            </a:extLst>
          </p:cNvPr>
          <p:cNvGrpSpPr/>
          <p:nvPr/>
        </p:nvGrpSpPr>
        <p:grpSpPr>
          <a:xfrm>
            <a:off x="8389285" y="2440898"/>
            <a:ext cx="3144280" cy="892552"/>
            <a:chOff x="8481110" y="2440898"/>
            <a:chExt cx="3144280" cy="8925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97D35B-2359-4A60-861E-D9C0ADEB8AB4}"/>
                </a:ext>
              </a:extLst>
            </p:cNvPr>
            <p:cNvSpPr txBox="1"/>
            <p:nvPr/>
          </p:nvSpPr>
          <p:spPr>
            <a:xfrm>
              <a:off x="8497215" y="2687119"/>
              <a:ext cx="3128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4EAE7-4514-4493-B948-59E0E9D04414}"/>
                </a:ext>
              </a:extLst>
            </p:cNvPr>
            <p:cNvSpPr txBox="1"/>
            <p:nvPr/>
          </p:nvSpPr>
          <p:spPr>
            <a:xfrm>
              <a:off x="8481110" y="2440898"/>
              <a:ext cx="313939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CD68F1-0912-422F-BACB-5AE0E88EA270}"/>
              </a:ext>
            </a:extLst>
          </p:cNvPr>
          <p:cNvGrpSpPr/>
          <p:nvPr/>
        </p:nvGrpSpPr>
        <p:grpSpPr>
          <a:xfrm>
            <a:off x="8389285" y="4722043"/>
            <a:ext cx="3144280" cy="892552"/>
            <a:chOff x="1715369" y="1766707"/>
            <a:chExt cx="1783314" cy="8925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15C4E9-6D40-48B1-94E4-FD98483FCABE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DCCCF9-6F23-430E-A1CB-FE1309A59E0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1313B-379A-4685-AB4F-F231570CB104}"/>
              </a:ext>
            </a:extLst>
          </p:cNvPr>
          <p:cNvGrpSpPr/>
          <p:nvPr/>
        </p:nvGrpSpPr>
        <p:grpSpPr>
          <a:xfrm>
            <a:off x="739950" y="3543208"/>
            <a:ext cx="3144280" cy="892552"/>
            <a:chOff x="1715369" y="1766707"/>
            <a:chExt cx="1783314" cy="8925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133E99-2F1B-461A-A4CE-F38FA120072B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D8753E-C8F4-412D-AB64-40487770D6EE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Contents Title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A401305-87E7-4615-BBC7-97E97278CCEE}"/>
              </a:ext>
            </a:extLst>
          </p:cNvPr>
          <p:cNvSpPr/>
          <p:nvPr/>
        </p:nvSpPr>
        <p:spPr>
          <a:xfrm>
            <a:off x="6507193" y="5220013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7F8FD-E379-4FEA-883F-640C4F216E1A}"/>
              </a:ext>
            </a:extLst>
          </p:cNvPr>
          <p:cNvSpPr/>
          <p:nvPr/>
        </p:nvSpPr>
        <p:spPr>
          <a:xfrm>
            <a:off x="4768254" y="410513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8A0B55-72B4-4275-AC6F-547A65DAB621}"/>
              </a:ext>
            </a:extLst>
          </p:cNvPr>
          <p:cNvSpPr/>
          <p:nvPr/>
        </p:nvSpPr>
        <p:spPr>
          <a:xfrm>
            <a:off x="6507193" y="299025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4059F-B17A-4859-B533-E5DC9C40A7FE}"/>
              </a:ext>
            </a:extLst>
          </p:cNvPr>
          <p:cNvSpPr/>
          <p:nvPr/>
        </p:nvSpPr>
        <p:spPr>
          <a:xfrm>
            <a:off x="4768254" y="1875369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:a16="http://schemas.microsoft.com/office/drawing/2014/main" id="{FE5E6AD3-3D85-4639-99FE-C82031315256}"/>
              </a:ext>
            </a:extLst>
          </p:cNvPr>
          <p:cNvSpPr/>
          <p:nvPr/>
        </p:nvSpPr>
        <p:spPr>
          <a:xfrm>
            <a:off x="5898078" y="2309064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98179F7F-6EF5-4A5F-9239-D5436AE57A64}"/>
              </a:ext>
            </a:extLst>
          </p:cNvPr>
          <p:cNvSpPr/>
          <p:nvPr/>
        </p:nvSpPr>
        <p:spPr>
          <a:xfrm flipH="1">
            <a:off x="3962382" y="3433026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2D923EA8-C29E-4304-95DE-179DF439515E}"/>
              </a:ext>
            </a:extLst>
          </p:cNvPr>
          <p:cNvSpPr/>
          <p:nvPr/>
        </p:nvSpPr>
        <p:spPr>
          <a:xfrm>
            <a:off x="5898078" y="4590209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E92A7-423D-4AE9-891F-C06010EC5818}"/>
              </a:ext>
            </a:extLst>
          </p:cNvPr>
          <p:cNvGrpSpPr/>
          <p:nvPr/>
        </p:nvGrpSpPr>
        <p:grpSpPr>
          <a:xfrm>
            <a:off x="6747873" y="5386815"/>
            <a:ext cx="538752" cy="643027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7E1548-4AE2-463E-BF44-6CCE879B3DA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A06BBB-1073-4CC7-842D-C31E16921687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E96DD-62B6-4DCE-B9F0-FB889134136E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B83C6B-A966-4C70-8493-7C1034B63FC1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AE0EA0-36F8-4A8E-B5BB-BA9713739A52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7DAEF536-4D4C-4BB5-9B53-D9CAC6A8BB60}"/>
              </a:ext>
            </a:extLst>
          </p:cNvPr>
          <p:cNvSpPr/>
          <p:nvPr/>
        </p:nvSpPr>
        <p:spPr>
          <a:xfrm>
            <a:off x="4992724" y="438043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1BF4A8-53A4-4A9B-A35E-F641E79147AC}"/>
              </a:ext>
            </a:extLst>
          </p:cNvPr>
          <p:cNvGrpSpPr/>
          <p:nvPr/>
        </p:nvGrpSpPr>
        <p:grpSpPr>
          <a:xfrm>
            <a:off x="6628313" y="3112869"/>
            <a:ext cx="727915" cy="640314"/>
            <a:chOff x="9544125" y="314311"/>
            <a:chExt cx="1802975" cy="158599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68C6C4-BD62-413C-BB81-073F69EFA0E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4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E98EC1-DA89-4AD0-9329-F5058F172E06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758BA1-0869-4300-9264-620EE23232D6}"/>
              </a:ext>
            </a:extLst>
          </p:cNvPr>
          <p:cNvGrpSpPr/>
          <p:nvPr/>
        </p:nvGrpSpPr>
        <p:grpSpPr>
          <a:xfrm>
            <a:off x="5093894" y="2056866"/>
            <a:ext cx="344881" cy="643695"/>
            <a:chOff x="3501573" y="3178068"/>
            <a:chExt cx="1340594" cy="273784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6B4D30-7E69-4697-8BEA-FF32BD94C42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4478DD-C0A6-4B03-B07D-F3E3243B07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23DA3C6-496D-427E-BDD0-F7C7BCF927F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93E7D3-24EF-4C1C-8138-F2401BB3CEB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FD183FF-403A-4DE6-9640-5C57AA155E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DF28A2B-6614-41AE-B9B1-566B0C2E144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982C81-DE48-47D2-BABB-18B047155709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0F9CC7-873A-4441-8F24-071DA44E7E4E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1E77260-EE44-4B19-A19B-7DD931C7AB8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2993A2-E0FA-4AC5-902A-4291FAED3E07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966DE52-AB86-4AF8-A628-2906AA05CDC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E536FA7-386B-4850-9B1F-EDF05B745332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309D054-D4D5-4713-A75B-242C18EEA650}"/>
              </a:ext>
            </a:extLst>
          </p:cNvPr>
          <p:cNvSpPr/>
          <p:nvPr/>
        </p:nvSpPr>
        <p:spPr>
          <a:xfrm>
            <a:off x="5154425" y="2292340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1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67540F-69E7-4782-859D-EFD7AC045929}"/>
              </a:ext>
            </a:extLst>
          </p:cNvPr>
          <p:cNvSpPr txBox="1"/>
          <p:nvPr/>
        </p:nvSpPr>
        <p:spPr>
          <a:xfrm>
            <a:off x="5506463" y="827187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>
                <a:solidFill>
                  <a:schemeClr val="tx1"/>
                </a:solidFill>
                <a:cs typeface="Arial" panose="020B0604020202020204" pitchFamily="34" charset="0"/>
              </a:rPr>
              <a:t>Portfolio Presentation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EDED052-901B-42CE-A5EF-E4B3DADC9E6A}"/>
              </a:ext>
            </a:extLst>
          </p:cNvPr>
          <p:cNvSpPr txBox="1"/>
          <p:nvPr/>
        </p:nvSpPr>
        <p:spPr>
          <a:xfrm>
            <a:off x="4331461" y="1121671"/>
            <a:ext cx="4271002" cy="8309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ko-KR" sz="60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INDUSTRY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08DCC593-4808-4C3B-ACAD-043B68E61782}"/>
              </a:ext>
            </a:extLst>
          </p:cNvPr>
          <p:cNvGrpSpPr/>
          <p:nvPr/>
        </p:nvGrpSpPr>
        <p:grpSpPr>
          <a:xfrm>
            <a:off x="719591" y="3647494"/>
            <a:ext cx="2336431" cy="1103516"/>
            <a:chOff x="395534" y="3722711"/>
            <a:chExt cx="3972999" cy="11035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CDF58-0A2E-437C-A5D9-A61B883AB4A7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63D12-E1E8-4880-A976-5362EBBB28F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5D161A8B-0AF7-4458-9008-D3B31494C505}"/>
              </a:ext>
            </a:extLst>
          </p:cNvPr>
          <p:cNvGrpSpPr/>
          <p:nvPr/>
        </p:nvGrpSpPr>
        <p:grpSpPr>
          <a:xfrm>
            <a:off x="3389251" y="3647494"/>
            <a:ext cx="2336431" cy="1103516"/>
            <a:chOff x="395534" y="3722711"/>
            <a:chExt cx="3972999" cy="1103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A3DE7E-448A-4D4F-83D2-9147952DB6AF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A48B5C-C8DD-4E12-8339-697DA33024C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id="{D2261848-0D8A-4A4C-B5AE-100DDD2FBA4D}"/>
              </a:ext>
            </a:extLst>
          </p:cNvPr>
          <p:cNvGrpSpPr/>
          <p:nvPr/>
        </p:nvGrpSpPr>
        <p:grpSpPr>
          <a:xfrm>
            <a:off x="719591" y="5022147"/>
            <a:ext cx="2336431" cy="1103516"/>
            <a:chOff x="395534" y="3722711"/>
            <a:chExt cx="3972999" cy="11035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5CAFF0-230D-434C-8273-65593D9E4A2A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788A28-B324-4EE8-9C29-291F282B8D0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D1B98CDE-0B3E-450C-97BB-FDACF884A729}"/>
              </a:ext>
            </a:extLst>
          </p:cNvPr>
          <p:cNvGrpSpPr/>
          <p:nvPr/>
        </p:nvGrpSpPr>
        <p:grpSpPr>
          <a:xfrm>
            <a:off x="3389251" y="5022147"/>
            <a:ext cx="2336431" cy="1103516"/>
            <a:chOff x="395534" y="3722711"/>
            <a:chExt cx="3972999" cy="11035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8E8FB3-F557-4264-A718-699DA466F80D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CC6DE6-6B44-46E9-99CF-729C6D8DB30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C4ECCAC9-B273-4010-9739-26B5E11CE14A}"/>
              </a:ext>
            </a:extLst>
          </p:cNvPr>
          <p:cNvGrpSpPr/>
          <p:nvPr/>
        </p:nvGrpSpPr>
        <p:grpSpPr>
          <a:xfrm>
            <a:off x="719591" y="665147"/>
            <a:ext cx="3096001" cy="2668364"/>
            <a:chOff x="4822352" y="1916832"/>
            <a:chExt cx="3422056" cy="2668364"/>
          </a:xfrm>
        </p:grpSpPr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65BC88E0-3983-4862-8884-C66B4199CE1F}"/>
                </a:ext>
              </a:extLst>
            </p:cNvPr>
            <p:cNvSpPr txBox="1"/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Portfolio  Designed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A1F4A1-DFE6-4E79-ADA9-A88D4C20B8C3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</a:p>
            <a:p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  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46728-7C12-4232-B2C1-8C04E9EB1DF3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4459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/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/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/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613504" y="2290419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303582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2"/>
                </a:solidFill>
                <a:cs typeface="Calibri" pitchFamily="34" charset="0"/>
              </a:rPr>
              <a:t>Contents</a:t>
            </a:r>
            <a:endParaRPr lang="ko-KR" altLang="en-US" sz="1200" b="1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853169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4"/>
                </a:solidFill>
                <a:cs typeface="Calibri" pitchFamily="34" charset="0"/>
              </a:rPr>
              <a:t>Contents</a:t>
            </a:r>
            <a:endParaRPr lang="ko-KR" altLang="en-US" sz="1200" b="1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1AD96BC-5EDE-42A6-9AA1-396E58A1FC9F}"/>
              </a:ext>
            </a:extLst>
          </p:cNvPr>
          <p:cNvSpPr/>
          <p:nvPr/>
        </p:nvSpPr>
        <p:spPr>
          <a:xfrm rot="2700000">
            <a:off x="4725198" y="3914693"/>
            <a:ext cx="335042" cy="60066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EC2D9A-DCBB-47AC-9CD3-50AD0711B9C1}"/>
              </a:ext>
            </a:extLst>
          </p:cNvPr>
          <p:cNvSpPr>
            <a:spLocks noChangeAspect="1"/>
          </p:cNvSpPr>
          <p:nvPr/>
        </p:nvSpPr>
        <p:spPr>
          <a:xfrm>
            <a:off x="7168295" y="3982595"/>
            <a:ext cx="446866" cy="45059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33DB65C0-41C9-4B3B-AF96-FCF0B073BE71}"/>
              </a:ext>
            </a:extLst>
          </p:cNvPr>
          <p:cNvSpPr/>
          <p:nvPr/>
        </p:nvSpPr>
        <p:spPr>
          <a:xfrm>
            <a:off x="5917986" y="1851721"/>
            <a:ext cx="479702" cy="35154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64082"/>
            <a:ext cx="3399862" cy="1107995"/>
            <a:chOff x="7637355" y="2159174"/>
            <a:chExt cx="3744000" cy="11079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4"/>
                  </a:solidFill>
                </a:rPr>
                <a:t>Contents _ Graph </a:t>
              </a:r>
              <a:endParaRPr lang="ko-KR" altLang="en-US" sz="1200" b="1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705644" y="5164082"/>
            <a:ext cx="3399862" cy="1107995"/>
            <a:chOff x="890962" y="2144778"/>
            <a:chExt cx="3744000" cy="11079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accent1"/>
                  </a:solidFill>
                </a:rPr>
                <a:t>Contents _ Graph </a:t>
              </a:r>
              <a:endParaRPr lang="ko-KR" altLang="en-US" sz="1200" b="1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7502184" y="938438"/>
            <a:ext cx="3399862" cy="1107995"/>
            <a:chOff x="4636424" y="5144267"/>
            <a:chExt cx="2918420" cy="11079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3"/>
                  </a:solidFill>
                </a:rPr>
                <a:t>Contents _ Graph </a:t>
              </a:r>
              <a:endParaRPr lang="ko-KR" altLang="en-US" sz="1200" b="1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6FEF3C-F92A-42A5-B682-9AF06316D798}"/>
              </a:ext>
            </a:extLst>
          </p:cNvPr>
          <p:cNvSpPr txBox="1"/>
          <p:nvPr/>
        </p:nvSpPr>
        <p:spPr>
          <a:xfrm>
            <a:off x="485391" y="562157"/>
            <a:ext cx="450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Simple </a:t>
            </a:r>
            <a:r>
              <a:rPr lang="en-US" altLang="ko-KR" sz="36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PowerPoint </a:t>
            </a:r>
            <a:r>
              <a:rPr lang="en-US" altLang="ko-KR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Presentation</a:t>
            </a:r>
            <a:endParaRPr lang="ko-KR" altLang="en-US" sz="36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474E8-5AF4-4B35-A7A9-50C0103F28B5}"/>
              </a:ext>
            </a:extLst>
          </p:cNvPr>
          <p:cNvSpPr txBox="1"/>
          <p:nvPr/>
        </p:nvSpPr>
        <p:spPr>
          <a:xfrm>
            <a:off x="485391" y="1956902"/>
            <a:ext cx="2997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4C0BF3-BAB3-4C9B-B4D7-8419A0C656DD}"/>
              </a:ext>
            </a:extLst>
          </p:cNvPr>
          <p:cNvGrpSpPr/>
          <p:nvPr/>
        </p:nvGrpSpPr>
        <p:grpSpPr>
          <a:xfrm rot="16200000" flipH="1">
            <a:off x="3254178" y="1726876"/>
            <a:ext cx="5683646" cy="5821846"/>
            <a:chOff x="517637" y="1638697"/>
            <a:chExt cx="4320000" cy="4320000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80C7702-F9F2-4B02-BB40-21B8DA5A6EA4}"/>
                </a:ext>
              </a:extLst>
            </p:cNvPr>
            <p:cNvSpPr/>
            <p:nvPr/>
          </p:nvSpPr>
          <p:spPr>
            <a:xfrm rot="16200000">
              <a:off x="517637" y="1638697"/>
              <a:ext cx="4320000" cy="4320000"/>
            </a:xfrm>
            <a:prstGeom prst="blockArc">
              <a:avLst>
                <a:gd name="adj1" fmla="val 12061455"/>
                <a:gd name="adj2" fmla="val 21582676"/>
                <a:gd name="adj3" fmla="val 66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EF54D0AC-65CB-4B29-97DB-26974D294472}"/>
                </a:ext>
              </a:extLst>
            </p:cNvPr>
            <p:cNvSpPr/>
            <p:nvPr/>
          </p:nvSpPr>
          <p:spPr>
            <a:xfrm rot="16200000">
              <a:off x="877637" y="1998697"/>
              <a:ext cx="3600000" cy="3600000"/>
            </a:xfrm>
            <a:prstGeom prst="blockArc">
              <a:avLst>
                <a:gd name="adj1" fmla="val 14170005"/>
                <a:gd name="adj2" fmla="val 21560482"/>
                <a:gd name="adj3" fmla="val 82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1A8A7E0F-8462-4709-8500-A320DAA42D06}"/>
                </a:ext>
              </a:extLst>
            </p:cNvPr>
            <p:cNvSpPr/>
            <p:nvPr/>
          </p:nvSpPr>
          <p:spPr>
            <a:xfrm rot="16200000">
              <a:off x="1237636" y="2358697"/>
              <a:ext cx="2880000" cy="2880000"/>
            </a:xfrm>
            <a:prstGeom prst="blockArc">
              <a:avLst>
                <a:gd name="adj1" fmla="val 16206623"/>
                <a:gd name="adj2" fmla="val 21541480"/>
                <a:gd name="adj3" fmla="val 102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0ABAEB33-A29F-4BD0-8708-97E81FE2BCF8}"/>
                </a:ext>
              </a:extLst>
            </p:cNvPr>
            <p:cNvSpPr/>
            <p:nvPr/>
          </p:nvSpPr>
          <p:spPr>
            <a:xfrm rot="16200000">
              <a:off x="1597637" y="2718697"/>
              <a:ext cx="2160000" cy="2160000"/>
            </a:xfrm>
            <a:prstGeom prst="blockArc">
              <a:avLst>
                <a:gd name="adj1" fmla="val 17869891"/>
                <a:gd name="adj2" fmla="val 21536610"/>
                <a:gd name="adj3" fmla="val 132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accent2"/>
                </a:solidFill>
              </a:endParaRPr>
            </a:p>
          </p:txBody>
        </p:sp>
      </p:grpSp>
      <p:sp>
        <p:nvSpPr>
          <p:cNvPr id="8" name="Donut 31">
            <a:extLst>
              <a:ext uri="{FF2B5EF4-FFF2-40B4-BE49-F238E27FC236}">
                <a16:creationId xmlns:a16="http://schemas.microsoft.com/office/drawing/2014/main" id="{E1B60233-D433-4E10-B09D-6C949E7A34F1}"/>
              </a:ext>
            </a:extLst>
          </p:cNvPr>
          <p:cNvSpPr/>
          <p:nvPr/>
        </p:nvSpPr>
        <p:spPr>
          <a:xfrm>
            <a:off x="5638800" y="4003841"/>
            <a:ext cx="914400" cy="914400"/>
          </a:xfrm>
          <a:prstGeom prst="donu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Donut 32">
            <a:extLst>
              <a:ext uri="{FF2B5EF4-FFF2-40B4-BE49-F238E27FC236}">
                <a16:creationId xmlns:a16="http://schemas.microsoft.com/office/drawing/2014/main" id="{258A3DF0-F987-405C-818F-200BEC34C45C}"/>
              </a:ext>
            </a:extLst>
          </p:cNvPr>
          <p:cNvSpPr/>
          <p:nvPr/>
        </p:nvSpPr>
        <p:spPr>
          <a:xfrm>
            <a:off x="5812160" y="4177201"/>
            <a:ext cx="567680" cy="567680"/>
          </a:xfrm>
          <a:prstGeom prst="donut">
            <a:avLst>
              <a:gd name="adj" fmla="val 135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24487-9005-4DC7-B1A9-8B0C52BFCB0E}"/>
              </a:ext>
            </a:extLst>
          </p:cNvPr>
          <p:cNvSpPr txBox="1"/>
          <p:nvPr/>
        </p:nvSpPr>
        <p:spPr>
          <a:xfrm>
            <a:off x="2945022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80%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C8E4-2151-4EB4-873C-34E81D4A6EF6}"/>
              </a:ext>
            </a:extLst>
          </p:cNvPr>
          <p:cNvSpPr txBox="1"/>
          <p:nvPr/>
        </p:nvSpPr>
        <p:spPr>
          <a:xfrm>
            <a:off x="3989558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50%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7D7EF-7A23-4909-8A13-F7E8FC96B5D4}"/>
              </a:ext>
            </a:extLst>
          </p:cNvPr>
          <p:cNvSpPr txBox="1"/>
          <p:nvPr/>
        </p:nvSpPr>
        <p:spPr>
          <a:xfrm>
            <a:off x="3467290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60%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04E84-F25A-4FC7-A52D-613805A4ED40}"/>
              </a:ext>
            </a:extLst>
          </p:cNvPr>
          <p:cNvSpPr txBox="1"/>
          <p:nvPr/>
        </p:nvSpPr>
        <p:spPr>
          <a:xfrm>
            <a:off x="4511826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40%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4E322-0036-487A-9D18-94313EB48457}"/>
              </a:ext>
            </a:extLst>
          </p:cNvPr>
          <p:cNvGrpSpPr/>
          <p:nvPr/>
        </p:nvGrpSpPr>
        <p:grpSpPr>
          <a:xfrm>
            <a:off x="1430166" y="5045406"/>
            <a:ext cx="1889554" cy="1056545"/>
            <a:chOff x="-475008" y="1114178"/>
            <a:chExt cx="2853506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476C9A-D99B-427A-A06A-EC7283BE7C5A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71521E-9A89-490A-A8A1-2396275EF7E7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20470F-97E4-4905-8F38-1ACC513D4473}"/>
              </a:ext>
            </a:extLst>
          </p:cNvPr>
          <p:cNvGrpSpPr/>
          <p:nvPr/>
        </p:nvGrpSpPr>
        <p:grpSpPr>
          <a:xfrm>
            <a:off x="4092852" y="5045406"/>
            <a:ext cx="1889554" cy="1056545"/>
            <a:chOff x="-475008" y="1114178"/>
            <a:chExt cx="2853506" cy="10565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BB23DF-0285-4F6E-A3B8-154B2DC49EA5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accent1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2C0B1A-DE8C-48A9-97FF-D91AC5CCE02F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090EB-42BC-4C46-8F11-819312DA70A4}"/>
              </a:ext>
            </a:extLst>
          </p:cNvPr>
          <p:cNvGrpSpPr/>
          <p:nvPr/>
        </p:nvGrpSpPr>
        <p:grpSpPr>
          <a:xfrm>
            <a:off x="6755540" y="5045406"/>
            <a:ext cx="1889554" cy="1056545"/>
            <a:chOff x="-475008" y="1114178"/>
            <a:chExt cx="2853506" cy="10565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8EB298-71BD-4BC4-88A9-88E4668F011C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accent4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FB4CC8-2F4A-43D2-A186-7A942C5EAAA7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3C8604-0E67-41CC-BFB7-1F5135716123}"/>
              </a:ext>
            </a:extLst>
          </p:cNvPr>
          <p:cNvGrpSpPr/>
          <p:nvPr/>
        </p:nvGrpSpPr>
        <p:grpSpPr>
          <a:xfrm>
            <a:off x="9418226" y="5045406"/>
            <a:ext cx="1889554" cy="1056545"/>
            <a:chOff x="-475008" y="1114178"/>
            <a:chExt cx="2853506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D718FB-E601-44A1-9392-704ACDA288B6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accent3"/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400" b="1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74499-4EEE-4640-801A-FB60AC46F451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D42E9A0-ACAA-4E61-BD52-E857523A64DE}"/>
              </a:ext>
            </a:extLst>
          </p:cNvPr>
          <p:cNvSpPr txBox="1"/>
          <p:nvPr/>
        </p:nvSpPr>
        <p:spPr>
          <a:xfrm>
            <a:off x="780223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A2732-C57B-41AD-B584-D67C9A22D16E}"/>
              </a:ext>
            </a:extLst>
          </p:cNvPr>
          <p:cNvSpPr txBox="1"/>
          <p:nvPr/>
        </p:nvSpPr>
        <p:spPr>
          <a:xfrm>
            <a:off x="3432884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8974F-B943-4327-AF3C-8243DAFB286B}"/>
              </a:ext>
            </a:extLst>
          </p:cNvPr>
          <p:cNvSpPr txBox="1"/>
          <p:nvPr/>
        </p:nvSpPr>
        <p:spPr>
          <a:xfrm>
            <a:off x="608554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ED653-BFEF-47E3-AD53-60216340C55A}"/>
              </a:ext>
            </a:extLst>
          </p:cNvPr>
          <p:cNvSpPr txBox="1"/>
          <p:nvPr/>
        </p:nvSpPr>
        <p:spPr>
          <a:xfrm>
            <a:off x="873820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04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6D426-F69E-416E-9C22-63B9D89730A6}"/>
              </a:ext>
            </a:extLst>
          </p:cNvPr>
          <p:cNvSpPr txBox="1"/>
          <p:nvPr/>
        </p:nvSpPr>
        <p:spPr>
          <a:xfrm>
            <a:off x="8418930" y="369632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04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B3963-C4FE-45B6-98F3-FCFEADBD14D7}"/>
              </a:ext>
            </a:extLst>
          </p:cNvPr>
          <p:cNvSpPr txBox="1"/>
          <p:nvPr/>
        </p:nvSpPr>
        <p:spPr>
          <a:xfrm>
            <a:off x="7299433" y="273105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F01D69-8D4D-41F3-A788-F85FE172F8AE}"/>
              </a:ext>
            </a:extLst>
          </p:cNvPr>
          <p:cNvSpPr txBox="1"/>
          <p:nvPr/>
        </p:nvSpPr>
        <p:spPr>
          <a:xfrm>
            <a:off x="6165764" y="274324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822D5-C31A-44C6-AA67-364725436D6D}"/>
              </a:ext>
            </a:extLst>
          </p:cNvPr>
          <p:cNvSpPr txBox="1"/>
          <p:nvPr/>
        </p:nvSpPr>
        <p:spPr>
          <a:xfrm>
            <a:off x="5516092" y="332479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5CB9EEEB-68F3-4D41-A771-A025C1BCAC50}"/>
              </a:ext>
            </a:extLst>
          </p:cNvPr>
          <p:cNvSpPr/>
          <p:nvPr/>
        </p:nvSpPr>
        <p:spPr>
          <a:xfrm>
            <a:off x="6022192" y="1745673"/>
            <a:ext cx="147616" cy="2446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792233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2D0246-C63D-445E-A189-C7D573CAC569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6865CE-F335-4B81-A5F1-075A491F59B0}"/>
              </a:ext>
            </a:extLst>
          </p:cNvPr>
          <p:cNvSpPr/>
          <p:nvPr/>
        </p:nvSpPr>
        <p:spPr>
          <a:xfrm>
            <a:off x="5960445" y="2229266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948F31-48B5-447A-90EF-1103F1BFC52C}"/>
              </a:ext>
            </a:extLst>
          </p:cNvPr>
          <p:cNvSpPr/>
          <p:nvPr/>
        </p:nvSpPr>
        <p:spPr>
          <a:xfrm>
            <a:off x="6757919" y="4630146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E75B25-13E6-4BD4-AD64-67DDB68AD971}"/>
              </a:ext>
            </a:extLst>
          </p:cNvPr>
          <p:cNvSpPr/>
          <p:nvPr/>
        </p:nvSpPr>
        <p:spPr>
          <a:xfrm>
            <a:off x="7553854" y="3036514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06CEA-219C-494B-B57C-6B728C226DBF}"/>
              </a:ext>
            </a:extLst>
          </p:cNvPr>
          <p:cNvSpPr/>
          <p:nvPr/>
        </p:nvSpPr>
        <p:spPr>
          <a:xfrm>
            <a:off x="10746826" y="635634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7DD349-0E78-4365-84FF-6168DCC001B0}"/>
              </a:ext>
            </a:extLst>
          </p:cNvPr>
          <p:cNvSpPr/>
          <p:nvPr/>
        </p:nvSpPr>
        <p:spPr>
          <a:xfrm>
            <a:off x="8351328" y="1442882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1B7C-EBEF-4BF9-B395-70ABCD83376E}"/>
              </a:ext>
            </a:extLst>
          </p:cNvPr>
          <p:cNvSpPr/>
          <p:nvPr/>
        </p:nvSpPr>
        <p:spPr>
          <a:xfrm>
            <a:off x="5955830" y="2250130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D5DD-0F7B-4936-AB3B-80486B9F36E8}"/>
              </a:ext>
            </a:extLst>
          </p:cNvPr>
          <p:cNvSpPr/>
          <p:nvPr/>
        </p:nvSpPr>
        <p:spPr>
          <a:xfrm>
            <a:off x="8351328" y="3843762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7">
            <a:extLst>
              <a:ext uri="{FF2B5EF4-FFF2-40B4-BE49-F238E27FC236}">
                <a16:creationId xmlns:a16="http://schemas.microsoft.com/office/drawing/2014/main" id="{C1D483F0-3207-4C6B-8B3A-E6556217DB3B}"/>
              </a:ext>
            </a:extLst>
          </p:cNvPr>
          <p:cNvSpPr/>
          <p:nvPr/>
        </p:nvSpPr>
        <p:spPr>
          <a:xfrm>
            <a:off x="4367035" y="1432561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18">
            <a:extLst>
              <a:ext uri="{FF2B5EF4-FFF2-40B4-BE49-F238E27FC236}">
                <a16:creationId xmlns:a16="http://schemas.microsoft.com/office/drawing/2014/main" id="{63C41553-6A51-4FA4-BF19-02170200924E}"/>
              </a:ext>
            </a:extLst>
          </p:cNvPr>
          <p:cNvSpPr/>
          <p:nvPr/>
        </p:nvSpPr>
        <p:spPr>
          <a:xfrm>
            <a:off x="4367035" y="3826512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19">
            <a:extLst>
              <a:ext uri="{FF2B5EF4-FFF2-40B4-BE49-F238E27FC236}">
                <a16:creationId xmlns:a16="http://schemas.microsoft.com/office/drawing/2014/main" id="{B8D159BA-1309-4957-87BB-FE3185352A13}"/>
              </a:ext>
            </a:extLst>
          </p:cNvPr>
          <p:cNvSpPr/>
          <p:nvPr/>
        </p:nvSpPr>
        <p:spPr>
          <a:xfrm>
            <a:off x="5164509" y="4627244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DE0AE-0633-4BA7-94F6-979389C83C1A}"/>
              </a:ext>
            </a:extLst>
          </p:cNvPr>
          <p:cNvSpPr txBox="1"/>
          <p:nvPr/>
        </p:nvSpPr>
        <p:spPr>
          <a:xfrm>
            <a:off x="824743" y="635634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>
                <a:solidFill>
                  <a:schemeClr val="accent4"/>
                </a:solidFill>
                <a:cs typeface="Arial" panose="020B0604020202020204" pitchFamily="34" charset="0"/>
              </a:rPr>
              <a:t>ALLPPT</a:t>
            </a:r>
            <a:r>
              <a:rPr lang="en-GB" altLang="ko-KR" sz="3200">
                <a:cs typeface="Arial" panose="020B0604020202020204" pitchFamily="34" charset="0"/>
              </a:rPr>
              <a:t> Layout</a:t>
            </a:r>
          </a:p>
          <a:p>
            <a:pPr algn="r"/>
            <a:r>
              <a:rPr lang="en-GB" altLang="ko-KR" sz="3200">
                <a:cs typeface="Arial" panose="020B0604020202020204" pitchFamily="34" charset="0"/>
              </a:rPr>
              <a:t>Clean Text Slide for your Presentation</a:t>
            </a:r>
            <a:endParaRPr lang="ko-KR" altLang="en-US" sz="3200"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CC33-13FE-4903-A513-5E5BC4A04CB3}"/>
              </a:ext>
            </a:extLst>
          </p:cNvPr>
          <p:cNvSpPr txBox="1"/>
          <p:nvPr/>
        </p:nvSpPr>
        <p:spPr>
          <a:xfrm>
            <a:off x="1041178" y="3167307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pPr algn="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F7909-332B-4873-AECE-DBF7A1C871D3}"/>
              </a:ext>
            </a:extLst>
          </p:cNvPr>
          <p:cNvSpPr txBox="1"/>
          <p:nvPr/>
        </p:nvSpPr>
        <p:spPr>
          <a:xfrm>
            <a:off x="1479957" y="6068475"/>
            <a:ext cx="23717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anose="020B0604020202020204" pitchFamily="34" charset="0"/>
              </a:rPr>
              <a:t>Add Contents Title</a:t>
            </a:r>
            <a:endParaRPr lang="ko-KR" altLang="en-US" sz="14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23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4.14 unknown"/>
  <p:tag name="AS_RELEASE_DATE" val="2021.04.30"/>
  <p:tag name="AS_TITLE" val="Aspose.Slides for Java"/>
  <p:tag name="AS_VERSION" val="21.4"/>
</p:tagLst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696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130</cp:revision>
  <dcterms:created xsi:type="dcterms:W3CDTF">2019-01-14T06:35:35Z</dcterms:created>
  <dcterms:modified xsi:type="dcterms:W3CDTF">2021-06-15T04:00:56Z</dcterms:modified>
</cp:coreProperties>
</file>