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4" r:id="rId2"/>
    <p:sldId id="257" r:id="rId3"/>
    <p:sldId id="295" r:id="rId4"/>
    <p:sldId id="288" r:id="rId5"/>
    <p:sldId id="289" r:id="rId6"/>
    <p:sldId id="317" r:id="rId7"/>
    <p:sldId id="305" r:id="rId8"/>
    <p:sldId id="306" r:id="rId9"/>
    <p:sldId id="307" r:id="rId10"/>
    <p:sldId id="309" r:id="rId11"/>
    <p:sldId id="310" r:id="rId12"/>
    <p:sldId id="304" r:id="rId13"/>
    <p:sldId id="312" r:id="rId14"/>
    <p:sldId id="314" r:id="rId15"/>
    <p:sldId id="313" r:id="rId16"/>
    <p:sldId id="316" r:id="rId17"/>
    <p:sldId id="315" r:id="rId18"/>
    <p:sldId id="301" r:id="rId19"/>
    <p:sldId id="286"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4103" autoAdjust="0"/>
  </p:normalViewPr>
  <p:slideViewPr>
    <p:cSldViewPr snapToGrid="0" showGuides="1">
      <p:cViewPr varScale="1">
        <p:scale>
          <a:sx n="81" d="100"/>
          <a:sy n="81" d="100"/>
        </p:scale>
        <p:origin x="586" y="5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351272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extLst>
      <p:ext uri="{BB962C8B-B14F-4D97-AF65-F5344CB8AC3E}">
        <p14:creationId xmlns:p14="http://schemas.microsoft.com/office/powerpoint/2010/main" val="75241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extLst>
      <p:ext uri="{BB962C8B-B14F-4D97-AF65-F5344CB8AC3E}">
        <p14:creationId xmlns:p14="http://schemas.microsoft.com/office/powerpoint/2010/main" val="3889915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extLst>
      <p:ext uri="{BB962C8B-B14F-4D97-AF65-F5344CB8AC3E}">
        <p14:creationId xmlns:p14="http://schemas.microsoft.com/office/powerpoint/2010/main" val="52150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extLst>
      <p:ext uri="{BB962C8B-B14F-4D97-AF65-F5344CB8AC3E}">
        <p14:creationId xmlns:p14="http://schemas.microsoft.com/office/powerpoint/2010/main" val="27249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extLst>
      <p:ext uri="{BB962C8B-B14F-4D97-AF65-F5344CB8AC3E}">
        <p14:creationId xmlns:p14="http://schemas.microsoft.com/office/powerpoint/2010/main" val="3669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extLst>
      <p:ext uri="{BB962C8B-B14F-4D97-AF65-F5344CB8AC3E}">
        <p14:creationId xmlns:p14="http://schemas.microsoft.com/office/powerpoint/2010/main" val="16744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333380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196333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364860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6</a:t>
            </a:fld>
            <a:endParaRPr lang="zh-CN" altLang="en-US"/>
          </a:p>
        </p:txBody>
      </p:sp>
    </p:spTree>
    <p:extLst>
      <p:ext uri="{BB962C8B-B14F-4D97-AF65-F5344CB8AC3E}">
        <p14:creationId xmlns:p14="http://schemas.microsoft.com/office/powerpoint/2010/main" val="295540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7</a:t>
            </a:fld>
            <a:endParaRPr lang="zh-CN" altLang="en-US"/>
          </a:p>
        </p:txBody>
      </p:sp>
    </p:spTree>
    <p:extLst>
      <p:ext uri="{BB962C8B-B14F-4D97-AF65-F5344CB8AC3E}">
        <p14:creationId xmlns:p14="http://schemas.microsoft.com/office/powerpoint/2010/main" val="356967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8</a:t>
            </a:fld>
            <a:endParaRPr lang="zh-CN" altLang="en-US"/>
          </a:p>
        </p:txBody>
      </p:sp>
    </p:spTree>
    <p:extLst>
      <p:ext uri="{BB962C8B-B14F-4D97-AF65-F5344CB8AC3E}">
        <p14:creationId xmlns:p14="http://schemas.microsoft.com/office/powerpoint/2010/main" val="125844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9</a:t>
            </a:fld>
            <a:endParaRPr lang="zh-CN" altLang="en-US"/>
          </a:p>
        </p:txBody>
      </p:sp>
    </p:spTree>
    <p:extLst>
      <p:ext uri="{BB962C8B-B14F-4D97-AF65-F5344CB8AC3E}">
        <p14:creationId xmlns:p14="http://schemas.microsoft.com/office/powerpoint/2010/main" val="185040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10</a:t>
            </a:fld>
            <a:endParaRPr lang="zh-CN" altLang="en-US"/>
          </a:p>
        </p:txBody>
      </p:sp>
    </p:spTree>
    <p:extLst>
      <p:ext uri="{BB962C8B-B14F-4D97-AF65-F5344CB8AC3E}">
        <p14:creationId xmlns:p14="http://schemas.microsoft.com/office/powerpoint/2010/main" val="1859678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0" y="13413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test-cqt-esp8266.000webhostapp.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1.bp.blogspot.com/-t9evqKaxPpU/VIBQokVpZgI/AAAAAAAABQk/gn54S-povKs/s1600/319+Do+thi+cap+phat+tai+nguyen.pn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7D9BB3D-6037-4984-B1C9-6EA6F0733901}"/>
              </a:ext>
            </a:extLst>
          </p:cNvPr>
          <p:cNvGrpSpPr/>
          <p:nvPr/>
        </p:nvGrpSpPr>
        <p:grpSpPr>
          <a:xfrm>
            <a:off x="682745" y="4988735"/>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387319" y="5061570"/>
            <a:ext cx="3676371" cy="338554"/>
          </a:xfrm>
          <a:prstGeom prst="rect">
            <a:avLst/>
          </a:prstGeom>
          <a:noFill/>
        </p:spPr>
        <p:txBody>
          <a:bodyPr wrap="square" rtlCol="0">
            <a:spAutoFit/>
            <a:scene3d>
              <a:camera prst="orthographicFront"/>
              <a:lightRig rig="threePt" dir="t"/>
            </a:scene3d>
            <a:sp3d contourW="12700"/>
          </a:bodyPr>
          <a:lstStyle/>
          <a:p>
            <a:r>
              <a:rPr lang="en-US" altLang="zh-CN" sz="1600" b="1" dirty="0">
                <a:latin typeface="Calibri" panose="020F0502020204030204" pitchFamily="34" charset="0"/>
                <a:ea typeface="+mj-ea"/>
              </a:rPr>
              <a:t>	</a:t>
            </a:r>
            <a:r>
              <a:rPr lang="en-US" altLang="zh-CN" sz="1600" b="1" dirty="0" err="1">
                <a:latin typeface="Calibri" panose="020F0502020204030204" pitchFamily="34" charset="0"/>
                <a:ea typeface="+mj-ea"/>
              </a:rPr>
              <a:t>Nguyễn</a:t>
            </a:r>
            <a:r>
              <a:rPr lang="en-US" altLang="zh-CN" sz="1600" b="1" dirty="0">
                <a:latin typeface="Calibri" panose="020F0502020204030204" pitchFamily="34" charset="0"/>
                <a:ea typeface="+mj-ea"/>
              </a:rPr>
              <a:t> </a:t>
            </a:r>
            <a:r>
              <a:rPr lang="en-US" altLang="zh-CN" sz="1600" b="1" dirty="0" err="1">
                <a:latin typeface="Calibri" panose="020F0502020204030204" pitchFamily="34" charset="0"/>
                <a:ea typeface="+mj-ea"/>
              </a:rPr>
              <a:t>Ngọc</a:t>
            </a:r>
            <a:r>
              <a:rPr lang="en-US" altLang="zh-CN" sz="1600" b="1" dirty="0">
                <a:latin typeface="Calibri" panose="020F0502020204030204" pitchFamily="34" charset="0"/>
                <a:ea typeface="+mj-ea"/>
              </a:rPr>
              <a:t> Quang </a:t>
            </a:r>
            <a:r>
              <a:rPr lang="en-US" altLang="zh-CN" sz="1600" b="1" dirty="0" err="1">
                <a:latin typeface="Calibri" panose="020F0502020204030204" pitchFamily="34" charset="0"/>
                <a:ea typeface="+mj-ea"/>
              </a:rPr>
              <a:t>Nhân</a:t>
            </a:r>
            <a:endParaRPr lang="en-US" altLang="zh-CN" sz="1600" b="1" dirty="0">
              <a:latin typeface="Calibri" panose="020F0502020204030204" pitchFamily="34" charset="0"/>
              <a:ea typeface="+mj-ea"/>
            </a:endParaRPr>
          </a:p>
        </p:txBody>
      </p:sp>
      <p:grpSp>
        <p:nvGrpSpPr>
          <p:cNvPr id="13" name="组合 12">
            <a:extLst>
              <a:ext uri="{FF2B5EF4-FFF2-40B4-BE49-F238E27FC236}">
                <a16:creationId xmlns:a16="http://schemas.microsoft.com/office/drawing/2014/main" id="{A6373AAE-0444-45F1-A55E-2836D8D88CFA}"/>
              </a:ext>
            </a:extLst>
          </p:cNvPr>
          <p:cNvGrpSpPr/>
          <p:nvPr/>
        </p:nvGrpSpPr>
        <p:grpSpPr>
          <a:xfrm>
            <a:off x="682745" y="5732076"/>
            <a:ext cx="416937" cy="416934"/>
            <a:chOff x="891974" y="4415843"/>
            <a:chExt cx="450443" cy="450443"/>
          </a:xfrm>
        </p:grpSpPr>
        <p:sp>
          <p:nvSpPr>
            <p:cNvPr id="14"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5"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6" name="文本框 15">
            <a:extLst>
              <a:ext uri="{FF2B5EF4-FFF2-40B4-BE49-F238E27FC236}">
                <a16:creationId xmlns:a16="http://schemas.microsoft.com/office/drawing/2014/main" id="{DE9B6E43-5074-4284-B302-6CCA380E4E3C}"/>
              </a:ext>
            </a:extLst>
          </p:cNvPr>
          <p:cNvSpPr txBox="1"/>
          <p:nvPr/>
        </p:nvSpPr>
        <p:spPr>
          <a:xfrm>
            <a:off x="1301934" y="5763904"/>
            <a:ext cx="2092239" cy="338554"/>
          </a:xfrm>
          <a:prstGeom prst="rect">
            <a:avLst/>
          </a:prstGeom>
          <a:noFill/>
        </p:spPr>
        <p:txBody>
          <a:bodyPr wrap="none" rtlCol="0">
            <a:spAutoFit/>
            <a:scene3d>
              <a:camera prst="orthographicFront"/>
              <a:lightRig rig="threePt" dir="t"/>
            </a:scene3d>
            <a:sp3d contourW="12700"/>
          </a:bodyPr>
          <a:lstStyle/>
          <a:p>
            <a:r>
              <a:rPr lang="en-US" altLang="zh-CN" sz="1600" dirty="0" err="1">
                <a:latin typeface="Calibri" panose="020F0502020204030204" pitchFamily="34" charset="0"/>
                <a:ea typeface="+mj-ea"/>
              </a:rPr>
              <a:t>Thời</a:t>
            </a:r>
            <a:r>
              <a:rPr lang="en-US" altLang="zh-CN" sz="1600" dirty="0">
                <a:latin typeface="Calibri" panose="020F0502020204030204" pitchFamily="34" charset="0"/>
                <a:ea typeface="+mj-ea"/>
              </a:rPr>
              <a:t> </a:t>
            </a:r>
            <a:r>
              <a:rPr lang="en-US" altLang="zh-CN" sz="1600" dirty="0" err="1">
                <a:latin typeface="Calibri" panose="020F0502020204030204" pitchFamily="34" charset="0"/>
                <a:ea typeface="+mj-ea"/>
              </a:rPr>
              <a:t>gian</a:t>
            </a:r>
            <a:r>
              <a:rPr lang="zh-CN" altLang="en-US" sz="1600" dirty="0">
                <a:latin typeface="Calibri" panose="020F0502020204030204" pitchFamily="34" charset="0"/>
                <a:ea typeface="+mj-ea"/>
              </a:rPr>
              <a:t>：</a:t>
            </a:r>
            <a:r>
              <a:rPr lang="en-US" altLang="zh-CN" sz="1600" dirty="0">
                <a:latin typeface="Calibri" panose="020F0502020204030204" pitchFamily="34" charset="0"/>
                <a:ea typeface="+mj-ea"/>
              </a:rPr>
              <a:t>2020.12.28</a:t>
            </a:r>
            <a:endParaRPr lang="zh-CN" altLang="en-US" sz="1600" dirty="0">
              <a:latin typeface="Calibri" panose="020F0502020204030204" pitchFamily="34" charset="0"/>
              <a:ea typeface="+mj-ea"/>
            </a:endParaRPr>
          </a:p>
        </p:txBody>
      </p:sp>
      <p:sp>
        <p:nvSpPr>
          <p:cNvPr id="17" name="Tiêu đề 1">
            <a:extLst>
              <a:ext uri="{FF2B5EF4-FFF2-40B4-BE49-F238E27FC236}">
                <a16:creationId xmlns:a16="http://schemas.microsoft.com/office/drawing/2014/main" id="{4CAA927E-36EB-437B-918C-D1BF430AE821}"/>
              </a:ext>
            </a:extLst>
          </p:cNvPr>
          <p:cNvSpPr txBox="1">
            <a:spLocks/>
          </p:cNvSpPr>
          <p:nvPr/>
        </p:nvSpPr>
        <p:spPr>
          <a:xfrm>
            <a:off x="56816" y="845502"/>
            <a:ext cx="9162905" cy="139076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ĐỒ ÁN </a:t>
            </a:r>
            <a:r>
              <a:rPr lang="en-US" b="1">
                <a:latin typeface="Times New Roman" panose="02020603050405020304" pitchFamily="18" charset="0"/>
                <a:cs typeface="Times New Roman" panose="02020603050405020304" pitchFamily="18" charset="0"/>
              </a:rPr>
              <a:t>CƠ SỞ </a:t>
            </a:r>
            <a:r>
              <a:rPr lang="en-US" b="1" dirty="0">
                <a:latin typeface="Times New Roman" panose="02020603050405020304" pitchFamily="18" charset="0"/>
                <a:cs typeface="Times New Roman" panose="02020603050405020304" pitchFamily="18" charset="0"/>
              </a:rPr>
              <a:t>NGÀNH MẠNG</a:t>
            </a:r>
          </a:p>
        </p:txBody>
      </p:sp>
      <p:sp>
        <p:nvSpPr>
          <p:cNvPr id="18" name="文本框 11">
            <a:extLst>
              <a:ext uri="{FF2B5EF4-FFF2-40B4-BE49-F238E27FC236}">
                <a16:creationId xmlns:a16="http://schemas.microsoft.com/office/drawing/2014/main" id="{B3C5C61A-79CC-4992-8960-FBF58AA20A41}"/>
              </a:ext>
            </a:extLst>
          </p:cNvPr>
          <p:cNvSpPr txBox="1"/>
          <p:nvPr/>
        </p:nvSpPr>
        <p:spPr>
          <a:xfrm>
            <a:off x="682745" y="2114133"/>
            <a:ext cx="5987142" cy="1200329"/>
          </a:xfrm>
          <a:prstGeom prst="rect">
            <a:avLst/>
          </a:prstGeom>
          <a:noFill/>
        </p:spPr>
        <p:txBody>
          <a:bodyPr wrap="square" rtlCol="0">
            <a:spAutoFit/>
            <a:scene3d>
              <a:camera prst="orthographicFront"/>
              <a:lightRig rig="threePt" dir="t"/>
            </a:scene3d>
            <a:sp3d contourW="12700"/>
          </a:bodyPr>
          <a:lstStyle/>
          <a:p>
            <a:r>
              <a:rPr lang="en-US" altLang="zh-CN" sz="2400" b="1" u="sng" dirty="0" err="1">
                <a:latin typeface="Times New Roman" panose="02020603050405020304" pitchFamily="18" charset="0"/>
                <a:ea typeface="+mj-ea"/>
                <a:cs typeface="Times New Roman" panose="02020603050405020304" pitchFamily="18" charset="0"/>
              </a:rPr>
              <a:t>Đề</a:t>
            </a:r>
            <a:r>
              <a:rPr lang="en-US" altLang="zh-CN" sz="2400" b="1" u="sng" dirty="0">
                <a:latin typeface="Times New Roman" panose="02020603050405020304" pitchFamily="18" charset="0"/>
                <a:ea typeface="+mj-ea"/>
                <a:cs typeface="Times New Roman" panose="02020603050405020304" pitchFamily="18" charset="0"/>
              </a:rPr>
              <a:t> </a:t>
            </a:r>
            <a:r>
              <a:rPr lang="en-US" altLang="zh-CN" sz="2400" b="1" u="sng" dirty="0" err="1">
                <a:latin typeface="Times New Roman" panose="02020603050405020304" pitchFamily="18" charset="0"/>
                <a:ea typeface="+mj-ea"/>
                <a:cs typeface="Times New Roman" panose="02020603050405020304" pitchFamily="18" charset="0"/>
              </a:rPr>
              <a:t>tài</a:t>
            </a:r>
            <a:r>
              <a:rPr lang="en-US" altLang="zh-CN" sz="2400" b="1" u="sng" dirty="0">
                <a:latin typeface="Times New Roman" panose="02020603050405020304" pitchFamily="18" charset="0"/>
                <a:ea typeface="+mj-ea"/>
                <a:cs typeface="Times New Roman" panose="02020603050405020304" pitchFamily="18" charset="0"/>
              </a:rPr>
              <a:t> 1</a:t>
            </a:r>
            <a:r>
              <a:rPr lang="zh-CN" altLang="en-US" sz="2400" b="1" dirty="0">
                <a:latin typeface="Times New Roman" panose="02020603050405020304" pitchFamily="18" charset="0"/>
                <a:ea typeface="+mj-ea"/>
                <a:cs typeface="Times New Roman" panose="02020603050405020304" pitchFamily="18" charset="0"/>
              </a:rPr>
              <a:t>：</a:t>
            </a:r>
            <a:r>
              <a:rPr lang="en-US" altLang="zh-CN" sz="2400" b="1" dirty="0" err="1">
                <a:latin typeface="Times New Roman" panose="02020603050405020304" pitchFamily="18" charset="0"/>
                <a:ea typeface="+mj-ea"/>
                <a:cs typeface="Times New Roman" panose="02020603050405020304" pitchFamily="18" charset="0"/>
              </a:rPr>
              <a:t>Tìm</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hiểu</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sự</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tranh</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chấp</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tài</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nguyên</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và</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xây</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dựng</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giải</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pháp</a:t>
            </a:r>
            <a:r>
              <a:rPr lang="en-US" altLang="zh-CN" sz="2400" b="1" dirty="0">
                <a:latin typeface="Times New Roman" panose="02020603050405020304" pitchFamily="18" charset="0"/>
                <a:ea typeface="+mj-ea"/>
                <a:cs typeface="Times New Roman" panose="02020603050405020304" pitchFamily="18" charset="0"/>
              </a:rPr>
              <a:t> Monitor </a:t>
            </a:r>
            <a:r>
              <a:rPr lang="en-US" altLang="zh-CN" sz="2400" b="1" dirty="0" err="1">
                <a:latin typeface="Times New Roman" panose="02020603050405020304" pitchFamily="18" charset="0"/>
                <a:ea typeface="+mj-ea"/>
                <a:cs typeface="Times New Roman" panose="02020603050405020304" pitchFamily="18" charset="0"/>
              </a:rPr>
              <a:t>cho</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bài</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toán</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các</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triết</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gia</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ăn</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tối</a:t>
            </a:r>
            <a:r>
              <a:rPr lang="en-US" altLang="zh-CN" sz="2400" b="1" dirty="0">
                <a:latin typeface="Times New Roman" panose="02020603050405020304" pitchFamily="18" charset="0"/>
                <a:ea typeface="+mj-ea"/>
                <a:cs typeface="Times New Roman" panose="02020603050405020304" pitchFamily="18" charset="0"/>
              </a:rPr>
              <a:t>.</a:t>
            </a:r>
          </a:p>
        </p:txBody>
      </p:sp>
      <p:sp>
        <p:nvSpPr>
          <p:cNvPr id="19" name="文本框 11">
            <a:extLst>
              <a:ext uri="{FF2B5EF4-FFF2-40B4-BE49-F238E27FC236}">
                <a16:creationId xmlns:a16="http://schemas.microsoft.com/office/drawing/2014/main" id="{4E8CD35A-650B-455C-9100-71D88AD5E7F2}"/>
              </a:ext>
            </a:extLst>
          </p:cNvPr>
          <p:cNvSpPr txBox="1"/>
          <p:nvPr/>
        </p:nvSpPr>
        <p:spPr>
          <a:xfrm>
            <a:off x="682745" y="3579036"/>
            <a:ext cx="5987142" cy="830997"/>
          </a:xfrm>
          <a:prstGeom prst="rect">
            <a:avLst/>
          </a:prstGeom>
          <a:noFill/>
        </p:spPr>
        <p:txBody>
          <a:bodyPr wrap="square" rtlCol="0">
            <a:spAutoFit/>
            <a:scene3d>
              <a:camera prst="orthographicFront"/>
              <a:lightRig rig="threePt" dir="t"/>
            </a:scene3d>
            <a:sp3d contourW="12700"/>
          </a:bodyPr>
          <a:lstStyle/>
          <a:p>
            <a:r>
              <a:rPr lang="en-US" altLang="zh-CN" sz="2400" b="1" u="sng" dirty="0" err="1">
                <a:latin typeface="Times New Roman" panose="02020603050405020304" pitchFamily="18" charset="0"/>
                <a:ea typeface="+mj-ea"/>
                <a:cs typeface="Times New Roman" panose="02020603050405020304" pitchFamily="18" charset="0"/>
              </a:rPr>
              <a:t>Đề</a:t>
            </a:r>
            <a:r>
              <a:rPr lang="en-US" altLang="zh-CN" sz="2400" b="1" u="sng" dirty="0">
                <a:latin typeface="Times New Roman" panose="02020603050405020304" pitchFamily="18" charset="0"/>
                <a:ea typeface="+mj-ea"/>
                <a:cs typeface="Times New Roman" panose="02020603050405020304" pitchFamily="18" charset="0"/>
              </a:rPr>
              <a:t> </a:t>
            </a:r>
            <a:r>
              <a:rPr lang="en-US" altLang="zh-CN" sz="2400" b="1" u="sng" dirty="0" err="1">
                <a:latin typeface="Times New Roman" panose="02020603050405020304" pitchFamily="18" charset="0"/>
                <a:ea typeface="+mj-ea"/>
                <a:cs typeface="Times New Roman" panose="02020603050405020304" pitchFamily="18" charset="0"/>
              </a:rPr>
              <a:t>tài</a:t>
            </a:r>
            <a:r>
              <a:rPr lang="en-US" altLang="zh-CN" sz="2400" b="1" u="sng" dirty="0">
                <a:latin typeface="Times New Roman" panose="02020603050405020304" pitchFamily="18" charset="0"/>
                <a:ea typeface="+mj-ea"/>
                <a:cs typeface="Times New Roman" panose="02020603050405020304" pitchFamily="18" charset="0"/>
              </a:rPr>
              <a:t> 2</a:t>
            </a:r>
            <a:r>
              <a:rPr lang="zh-CN" altLang="en-US" sz="2400" b="1" dirty="0">
                <a:latin typeface="Times New Roman" panose="02020603050405020304" pitchFamily="18" charset="0"/>
                <a:ea typeface="+mj-ea"/>
                <a:cs typeface="Times New Roman" panose="02020603050405020304" pitchFamily="18" charset="0"/>
              </a:rPr>
              <a:t>：</a:t>
            </a:r>
            <a:r>
              <a:rPr lang="en-US" altLang="zh-CN" sz="2400" b="1" dirty="0" err="1">
                <a:latin typeface="Times New Roman" panose="02020603050405020304" pitchFamily="18" charset="0"/>
                <a:ea typeface="+mj-ea"/>
                <a:cs typeface="Times New Roman" panose="02020603050405020304" pitchFamily="18" charset="0"/>
              </a:rPr>
              <a:t>Tìm</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hiểu</a:t>
            </a:r>
            <a:r>
              <a:rPr lang="en-US" altLang="zh-CN" sz="2400" b="1" dirty="0">
                <a:latin typeface="Times New Roman" panose="02020603050405020304" pitchFamily="18" charset="0"/>
                <a:ea typeface="+mj-ea"/>
                <a:cs typeface="Times New Roman" panose="02020603050405020304" pitchFamily="18" charset="0"/>
              </a:rPr>
              <a:t> IP Helper </a:t>
            </a:r>
            <a:r>
              <a:rPr lang="en-US" altLang="zh-CN" sz="2400" b="1" dirty="0" err="1">
                <a:latin typeface="Times New Roman" panose="02020603050405020304" pitchFamily="18" charset="0"/>
                <a:ea typeface="+mj-ea"/>
                <a:cs typeface="Times New Roman" panose="02020603050405020304" pitchFamily="18" charset="0"/>
              </a:rPr>
              <a:t>và</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xây</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dựng</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chương</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trình</a:t>
            </a:r>
            <a:r>
              <a:rPr lang="en-US" altLang="zh-CN" sz="2400" b="1" dirty="0">
                <a:latin typeface="Times New Roman" panose="02020603050405020304" pitchFamily="18" charset="0"/>
                <a:ea typeface="+mj-ea"/>
                <a:cs typeface="Times New Roman" panose="02020603050405020304" pitchFamily="18" charset="0"/>
              </a:rPr>
              <a:t> </a:t>
            </a:r>
            <a:r>
              <a:rPr lang="en-US" altLang="zh-CN" sz="2400" b="1" dirty="0" err="1">
                <a:latin typeface="Times New Roman" panose="02020603050405020304" pitchFamily="18" charset="0"/>
                <a:ea typeface="+mj-ea"/>
                <a:cs typeface="Times New Roman" panose="02020603050405020304" pitchFamily="18" charset="0"/>
              </a:rPr>
              <a:t>My_Ipconfig</a:t>
            </a:r>
            <a:r>
              <a:rPr lang="en-US" altLang="zh-CN" sz="2400" b="1" dirty="0">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27415842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193905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03.Kết </a:t>
            </a:r>
            <a:r>
              <a:rPr lang="en-US" altLang="zh-CN" sz="2800" b="1" dirty="0" err="1">
                <a:latin typeface="Calibri" panose="020F0502020204030204" pitchFamily="34" charset="0"/>
              </a:rPr>
              <a:t>Quả</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pic>
        <p:nvPicPr>
          <p:cNvPr id="10" name="Picture 9">
            <a:extLst>
              <a:ext uri="{FF2B5EF4-FFF2-40B4-BE49-F238E27FC236}">
                <a16:creationId xmlns:a16="http://schemas.microsoft.com/office/drawing/2014/main" id="{D3BA054D-9312-47FE-BD2B-75B14623D3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703" y="1581833"/>
            <a:ext cx="5128808" cy="3741420"/>
          </a:xfrm>
          <a:prstGeom prst="rect">
            <a:avLst/>
          </a:prstGeom>
          <a:noFill/>
          <a:ln>
            <a:noFill/>
          </a:ln>
        </p:spPr>
      </p:pic>
      <p:pic>
        <p:nvPicPr>
          <p:cNvPr id="13" name="Picture 12">
            <a:extLst>
              <a:ext uri="{FF2B5EF4-FFF2-40B4-BE49-F238E27FC236}">
                <a16:creationId xmlns:a16="http://schemas.microsoft.com/office/drawing/2014/main" id="{02F06133-1E83-451C-832B-7E481E55CD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82415" y="1733785"/>
            <a:ext cx="5570220" cy="3710940"/>
          </a:xfrm>
          <a:prstGeom prst="rect">
            <a:avLst/>
          </a:prstGeom>
          <a:noFill/>
          <a:ln>
            <a:noFill/>
          </a:ln>
        </p:spPr>
      </p:pic>
      <p:sp>
        <p:nvSpPr>
          <p:cNvPr id="14" name="TextBox 13">
            <a:extLst>
              <a:ext uri="{FF2B5EF4-FFF2-40B4-BE49-F238E27FC236}">
                <a16:creationId xmlns:a16="http://schemas.microsoft.com/office/drawing/2014/main" id="{09D295E2-13A7-4EB7-B717-910A5D59969D}"/>
              </a:ext>
            </a:extLst>
          </p:cNvPr>
          <p:cNvSpPr txBox="1"/>
          <p:nvPr/>
        </p:nvSpPr>
        <p:spPr>
          <a:xfrm>
            <a:off x="6949186" y="5760296"/>
            <a:ext cx="4236678" cy="861774"/>
          </a:xfrm>
          <a:prstGeom prst="rect">
            <a:avLst/>
          </a:prstGeom>
          <a:noFill/>
        </p:spPr>
        <p:txBody>
          <a:bodyPr wrap="square">
            <a:spAutoFit/>
          </a:bodyPr>
          <a:lstStyle/>
          <a:p>
            <a:pPr marL="0" marR="0" algn="ctr" hangingPunct="0">
              <a:spcBef>
                <a:spcPts val="600"/>
              </a:spcBef>
              <a:spcAft>
                <a:spcPts val="0"/>
              </a:spcAft>
            </a:pPr>
            <a:r>
              <a:rPr lang="en-US" sz="1400" b="0" i="1" dirty="0" err="1">
                <a:effectLst/>
                <a:latin typeface="Times New Roman" panose="02020603050405020304" pitchFamily="18" charset="0"/>
                <a:ea typeface="Times New Roman" panose="02020603050405020304" pitchFamily="18" charset="0"/>
              </a:rPr>
              <a:t>Hình</a:t>
            </a:r>
            <a:r>
              <a:rPr lang="en-US" sz="1400" b="0" i="1" dirty="0">
                <a:effectLst/>
                <a:latin typeface="Times New Roman" panose="02020603050405020304" pitchFamily="18" charset="0"/>
                <a:ea typeface="Times New Roman" panose="02020603050405020304" pitchFamily="18" charset="0"/>
              </a:rPr>
              <a:t> </a:t>
            </a:r>
            <a:r>
              <a:rPr lang="vi-VN" sz="1400" b="0" i="1" dirty="0">
                <a:effectLst/>
                <a:latin typeface="Times New Roman" panose="02020603050405020304" pitchFamily="18" charset="0"/>
                <a:ea typeface="Times New Roman" panose="02020603050405020304" pitchFamily="18" charset="0"/>
              </a:rPr>
              <a:t>6</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Các</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tiến</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trình</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đang</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chạy</a:t>
            </a:r>
            <a:endParaRPr lang="en-US" sz="1400" b="1" i="1"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sp>
        <p:nvSpPr>
          <p:cNvPr id="15" name="TextBox 14">
            <a:extLst>
              <a:ext uri="{FF2B5EF4-FFF2-40B4-BE49-F238E27FC236}">
                <a16:creationId xmlns:a16="http://schemas.microsoft.com/office/drawing/2014/main" id="{F0315A02-4533-4A80-B61F-EEBB74324BA4}"/>
              </a:ext>
            </a:extLst>
          </p:cNvPr>
          <p:cNvSpPr txBox="1"/>
          <p:nvPr/>
        </p:nvSpPr>
        <p:spPr>
          <a:xfrm>
            <a:off x="-4239" y="5699070"/>
            <a:ext cx="6094428" cy="376834"/>
          </a:xfrm>
          <a:prstGeom prst="rect">
            <a:avLst/>
          </a:prstGeom>
          <a:noFill/>
        </p:spPr>
        <p:txBody>
          <a:bodyPr wrap="square">
            <a:spAutoFit/>
          </a:bodyPr>
          <a:lstStyle/>
          <a:p>
            <a:pPr marL="0" marR="0" algn="ctr" hangingPunct="0">
              <a:lnSpc>
                <a:spcPct val="150000"/>
              </a:lnSpc>
              <a:tabLst>
                <a:tab pos="1800225" algn="l"/>
              </a:tabLst>
            </a:pPr>
            <a:r>
              <a:rPr lang="en-US" sz="1400" b="0" i="1" dirty="0" err="1">
                <a:effectLst/>
                <a:latin typeface="Times New Roman" panose="02020603050405020304" pitchFamily="18" charset="0"/>
                <a:ea typeface="Times New Roman" panose="02020603050405020304" pitchFamily="18" charset="0"/>
              </a:rPr>
              <a:t>Hình</a:t>
            </a:r>
            <a:r>
              <a:rPr lang="en-US" sz="1400" b="0" i="1" dirty="0">
                <a:effectLst/>
                <a:latin typeface="Times New Roman" panose="02020603050405020304" pitchFamily="18" charset="0"/>
                <a:ea typeface="Times New Roman" panose="02020603050405020304" pitchFamily="18" charset="0"/>
              </a:rPr>
              <a:t> </a:t>
            </a:r>
            <a:r>
              <a:rPr lang="vi-VN" sz="1400" b="0" i="1" dirty="0">
                <a:effectLst/>
                <a:latin typeface="Times New Roman" panose="02020603050405020304" pitchFamily="18" charset="0"/>
                <a:ea typeface="Times New Roman" panose="02020603050405020304" pitchFamily="18" charset="0"/>
              </a:rPr>
              <a:t>5</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Màn</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hình</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khởi</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tạo</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bài</a:t>
            </a:r>
            <a:r>
              <a:rPr lang="en-US" sz="1400" b="0" i="1" dirty="0">
                <a:effectLst/>
                <a:latin typeface="Times New Roman" panose="02020603050405020304" pitchFamily="18" charset="0"/>
                <a:ea typeface="Times New Roman" panose="02020603050405020304" pitchFamily="18" charset="0"/>
              </a:rPr>
              <a:t> </a:t>
            </a:r>
            <a:r>
              <a:rPr lang="en-US" sz="1400" b="0" i="1" dirty="0" err="1">
                <a:effectLst/>
                <a:latin typeface="Times New Roman" panose="02020603050405020304" pitchFamily="18" charset="0"/>
                <a:ea typeface="Times New Roman" panose="02020603050405020304" pitchFamily="18" charset="0"/>
              </a:rPr>
              <a:t>toán</a:t>
            </a:r>
            <a:endParaRPr lang="en-US"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67894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D910C3BE-AFED-4CAB-9781-CB6101559E55}"/>
              </a:ext>
            </a:extLst>
          </p:cNvPr>
          <p:cNvSpPr txBox="1"/>
          <p:nvPr/>
        </p:nvSpPr>
        <p:spPr>
          <a:xfrm>
            <a:off x="1682857" y="189478"/>
            <a:ext cx="9871126" cy="1077218"/>
          </a:xfrm>
          <a:prstGeom prst="rect">
            <a:avLst/>
          </a:prstGeom>
          <a:noFill/>
        </p:spPr>
        <p:txBody>
          <a:bodyPr wrap="square" rtlCol="0">
            <a:spAutoFit/>
            <a:scene3d>
              <a:camera prst="orthographicFront"/>
              <a:lightRig rig="threePt" dir="t"/>
            </a:scene3d>
            <a:sp3d contourW="12700"/>
          </a:bodyPr>
          <a:lstStyle/>
          <a:p>
            <a:r>
              <a:rPr lang="en-US" altLang="zh-CN" sz="3200" b="1" u="sng" dirty="0" err="1">
                <a:latin typeface="Times New Roman" panose="02020603050405020304" pitchFamily="18" charset="0"/>
                <a:ea typeface="+mj-ea"/>
                <a:cs typeface="Times New Roman" panose="02020603050405020304" pitchFamily="18" charset="0"/>
              </a:rPr>
              <a:t>Đề</a:t>
            </a:r>
            <a:r>
              <a:rPr lang="en-US" altLang="zh-CN" sz="3200" b="1" u="sng" dirty="0">
                <a:latin typeface="Times New Roman" panose="02020603050405020304" pitchFamily="18" charset="0"/>
                <a:ea typeface="+mj-ea"/>
                <a:cs typeface="Times New Roman" panose="02020603050405020304" pitchFamily="18" charset="0"/>
              </a:rPr>
              <a:t> </a:t>
            </a:r>
            <a:r>
              <a:rPr lang="en-US" altLang="zh-CN" sz="3200" b="1" u="sng" dirty="0" err="1">
                <a:latin typeface="Times New Roman" panose="02020603050405020304" pitchFamily="18" charset="0"/>
                <a:ea typeface="+mj-ea"/>
                <a:cs typeface="Times New Roman" panose="02020603050405020304" pitchFamily="18" charset="0"/>
              </a:rPr>
              <a:t>tài</a:t>
            </a:r>
            <a:r>
              <a:rPr lang="en-US" altLang="zh-CN" sz="3200" b="1" u="sng" dirty="0">
                <a:latin typeface="Times New Roman" panose="02020603050405020304" pitchFamily="18" charset="0"/>
                <a:ea typeface="+mj-ea"/>
                <a:cs typeface="Times New Roman" panose="02020603050405020304" pitchFamily="18" charset="0"/>
              </a:rPr>
              <a:t> 2</a:t>
            </a:r>
            <a:r>
              <a:rPr lang="zh-CN" altLang="en-US" sz="3200" b="1" dirty="0">
                <a:latin typeface="Times New Roman" panose="02020603050405020304" pitchFamily="18" charset="0"/>
                <a:ea typeface="+mj-ea"/>
                <a:cs typeface="Times New Roman" panose="02020603050405020304" pitchFamily="18" charset="0"/>
              </a:rPr>
              <a:t>：</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Tìm</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hiểu</a:t>
            </a:r>
            <a:r>
              <a:rPr lang="en-US" altLang="zh-CN" sz="3200" b="1" dirty="0">
                <a:latin typeface="Times New Roman" panose="02020603050405020304" pitchFamily="18" charset="0"/>
                <a:ea typeface="+mj-ea"/>
                <a:cs typeface="Times New Roman" panose="02020603050405020304" pitchFamily="18" charset="0"/>
              </a:rPr>
              <a:t> IP Helper </a:t>
            </a:r>
            <a:r>
              <a:rPr lang="en-US" altLang="zh-CN" sz="3200" b="1" dirty="0" err="1">
                <a:latin typeface="Times New Roman" panose="02020603050405020304" pitchFamily="18" charset="0"/>
                <a:ea typeface="+mj-ea"/>
                <a:cs typeface="Times New Roman" panose="02020603050405020304" pitchFamily="18" charset="0"/>
              </a:rPr>
              <a:t>và</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xây</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dựng</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chương</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trình</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My_Ipconfig</a:t>
            </a:r>
            <a:r>
              <a:rPr lang="en-US" altLang="zh-CN" sz="3200" b="1" dirty="0">
                <a:latin typeface="Times New Roman" panose="02020603050405020304" pitchFamily="18" charset="0"/>
                <a:ea typeface="+mj-ea"/>
                <a:cs typeface="Times New Roman" panose="02020603050405020304" pitchFamily="18" charset="0"/>
              </a:rPr>
              <a:t>.</a:t>
            </a:r>
          </a:p>
        </p:txBody>
      </p:sp>
      <p:sp>
        <p:nvSpPr>
          <p:cNvPr id="10" name="Hộp Văn bản 2">
            <a:extLst>
              <a:ext uri="{FF2B5EF4-FFF2-40B4-BE49-F238E27FC236}">
                <a16:creationId xmlns:a16="http://schemas.microsoft.com/office/drawing/2014/main" id="{4678C743-FCBC-441B-B36B-ABF28D369C24}"/>
              </a:ext>
            </a:extLst>
          </p:cNvPr>
          <p:cNvSpPr txBox="1"/>
          <p:nvPr/>
        </p:nvSpPr>
        <p:spPr>
          <a:xfrm>
            <a:off x="532157" y="1374499"/>
            <a:ext cx="6264570" cy="1372812"/>
          </a:xfrm>
          <a:prstGeom prst="rect">
            <a:avLst/>
          </a:prstGeom>
          <a:noFill/>
        </p:spPr>
        <p:txBody>
          <a:bodyPr wrap="square" rtlCol="0">
            <a:spAutoFit/>
          </a:bodyPr>
          <a:lstStyle/>
          <a:p>
            <a:pPr marL="285750" indent="-285750" algn="just" hangingPunct="0">
              <a:lnSpc>
                <a:spcPct val="150000"/>
              </a:lnSpc>
              <a:spcBef>
                <a:spcPts val="600"/>
              </a:spcBef>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0" marR="0" indent="226695" algn="just" hangingPunct="0">
              <a:lnSpc>
                <a:spcPct val="150000"/>
              </a:lnSpc>
              <a:spcBef>
                <a:spcPts val="600"/>
              </a:spcBef>
              <a:spcAft>
                <a:spcPts val="0"/>
              </a:spcAft>
            </a:pPr>
            <a:endParaRPr lang="en-US"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096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0" name="TextBox 9">
            <a:extLst>
              <a:ext uri="{FF2B5EF4-FFF2-40B4-BE49-F238E27FC236}">
                <a16:creationId xmlns:a16="http://schemas.microsoft.com/office/drawing/2014/main" id="{88CF17E1-E043-442D-A14D-E80EB8153E0A}"/>
              </a:ext>
            </a:extLst>
          </p:cNvPr>
          <p:cNvSpPr txBox="1"/>
          <p:nvPr/>
        </p:nvSpPr>
        <p:spPr>
          <a:xfrm>
            <a:off x="1293844" y="794803"/>
            <a:ext cx="6085366" cy="461665"/>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IP HELPER:</a:t>
            </a:r>
            <a:endParaRPr lang="en-US" dirty="0"/>
          </a:p>
        </p:txBody>
      </p:sp>
      <p:sp>
        <p:nvSpPr>
          <p:cNvPr id="11" name="文本框 12">
            <a:extLst>
              <a:ext uri="{FF2B5EF4-FFF2-40B4-BE49-F238E27FC236}">
                <a16:creationId xmlns:a16="http://schemas.microsoft.com/office/drawing/2014/main" id="{DD7F1286-7947-4222-BF9F-BC1E25CE00AB}"/>
              </a:ext>
            </a:extLst>
          </p:cNvPr>
          <p:cNvSpPr txBox="1"/>
          <p:nvPr/>
        </p:nvSpPr>
        <p:spPr>
          <a:xfrm>
            <a:off x="1753959" y="222375"/>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085860" y="1305676"/>
            <a:ext cx="10224385" cy="49362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IP HELPER</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hỗ</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trợ</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quản</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trị</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mạng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của</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máy</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tính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cục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bộ</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bằng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cách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cho</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phép</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các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ứng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dụng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truy</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xuất</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thông</a:t>
            </a:r>
            <a:r>
              <a:rPr lang="en-US" sz="1600" dirty="0">
                <a:solidFill>
                  <a:srgbClr val="171717"/>
                </a:solidFill>
                <a:effectLst/>
                <a:latin typeface="Times New Roman" panose="02020603050405020304" pitchFamily="18" charset="0"/>
                <a:ea typeface="Times New Roman" panose="02020603050405020304" pitchFamily="18" charset="0"/>
              </a:rPr>
              <a:t> tin </a:t>
            </a:r>
            <a:r>
              <a:rPr lang="en-US" sz="1600" dirty="0" err="1">
                <a:solidFill>
                  <a:srgbClr val="171717"/>
                </a:solidFill>
                <a:effectLst/>
                <a:latin typeface="Times New Roman" panose="02020603050405020304" pitchFamily="18" charset="0"/>
                <a:ea typeface="Times New Roman" panose="02020603050405020304" pitchFamily="18" charset="0"/>
              </a:rPr>
              <a:t>về</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cấu</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hình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mạng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của</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máy</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tính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cục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bộ</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và</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sửa</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đổi</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cấu</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hình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đó</a:t>
            </a:r>
            <a:endParaRPr lang="en-US" sz="1600" dirty="0">
              <a:solidFill>
                <a:srgbClr val="171717"/>
              </a:solidFill>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r>
              <a:rPr lang="en-US" sz="1600" dirty="0">
                <a:solidFill>
                  <a:srgbClr val="171717"/>
                </a:solidFill>
                <a:effectLst/>
                <a:latin typeface="Times New Roman" panose="02020603050405020304" pitchFamily="18" charset="0"/>
                <a:ea typeface="Times New Roman" panose="02020603050405020304" pitchFamily="18" charset="0"/>
              </a:rPr>
              <a:t>IP Helper </a:t>
            </a:r>
            <a:r>
              <a:rPr lang="en-US" sz="1600" dirty="0" err="1">
                <a:solidFill>
                  <a:srgbClr val="171717"/>
                </a:solidFill>
                <a:effectLst/>
                <a:latin typeface="Times New Roman" panose="02020603050405020304" pitchFamily="18" charset="0"/>
                <a:ea typeface="Times New Roman" panose="02020603050405020304" pitchFamily="18" charset="0"/>
              </a:rPr>
              <a:t>cung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cấp</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các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khả</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năng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trong</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các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lĩnh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vực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sau</a:t>
            </a:r>
            <a:r>
              <a:rPr lang="en-US" sz="1600" dirty="0">
                <a:solidFill>
                  <a:srgbClr val="171717"/>
                </a:solidFill>
                <a:effectLst/>
                <a:latin typeface="Times New Roman" panose="02020603050405020304" pitchFamily="18" charset="0"/>
                <a:ea typeface="Times New Roman" panose="02020603050405020304" pitchFamily="18" charset="0"/>
              </a:rPr>
              <a:t>:</a:t>
            </a:r>
          </a:p>
          <a:p>
            <a:pPr marL="742950" lvl="1" indent="-285750">
              <a:lnSpc>
                <a:spcPct val="150000"/>
              </a:lnSpc>
              <a:buFont typeface="Wingdings" panose="05000000000000000000" pitchFamily="2" charset="2"/>
              <a:buChar char="Ø"/>
            </a:pPr>
            <a:r>
              <a:rPr lang="en-US" sz="1600" dirty="0" err="1">
                <a:effectLst/>
                <a:latin typeface="Times New Roman" panose="02020603050405020304" pitchFamily="18" charset="0"/>
                <a:ea typeface="Times New Roman" panose="02020603050405020304" pitchFamily="18" charset="0"/>
              </a:rPr>
              <a:t>Truy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rPr>
              <a:t> tin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en-US" sz="1600" dirty="0" err="1">
                <a:effectLst/>
                <a:latin typeface="Times New Roman" panose="02020603050405020304" pitchFamily="18" charset="0"/>
                <a:ea typeface="Times New Roman" panose="02020603050405020304" pitchFamily="18" charset="0"/>
              </a:rPr>
              <a:t>Quản</a:t>
            </a:r>
            <a:r>
              <a:rPr lang="vi-VN" sz="1600" dirty="0">
                <a:effectLst/>
                <a:latin typeface="Times New Roman" panose="02020603050405020304" pitchFamily="18" charset="0"/>
                <a:ea typeface="Times New Roman" panose="02020603050405020304" pitchFamily="18" charset="0"/>
              </a:rPr>
              <a:t> lí Network Adapters</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Quản lí Giao Diện</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Quản lí địa chỉ IP</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Sử dụng giao thức phân giải địa chỉ</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Truy xuất thông tin về Internet Protocol và Internet Control Message Protocol</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Quản lí định tuyến (Routing)</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Nhận thông báo về các sự kiện mạng</a:t>
            </a:r>
            <a:endParaRPr lang="en-US" sz="16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Wingdings" panose="05000000000000000000" pitchFamily="2" charset="2"/>
              <a:buChar char="Ø"/>
            </a:pPr>
            <a:r>
              <a:rPr lang="en-US" sz="1600" dirty="0" err="1">
                <a:effectLst/>
                <a:latin typeface="Times New Roman" panose="02020603050405020304" pitchFamily="18" charset="0"/>
                <a:ea typeface="Times New Roman" panose="02020603050405020304" pitchFamily="18" charset="0"/>
              </a:rPr>
              <a:t>Truy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rPr>
              <a:t> tin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điều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khiển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truyền</a:t>
            </a:r>
            <a:r>
              <a:rPr lang="vi-VN" sz="1600" dirty="0">
                <a:effectLst/>
                <a:latin typeface="Times New Roman" panose="02020603050405020304" pitchFamily="18" charset="0"/>
                <a:ea typeface="Times New Roman" panose="02020603050405020304" pitchFamily="18" charset="0"/>
              </a:rPr>
              <a:t> (Transmission Control Protocol)</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đồ</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dung</a:t>
            </a:r>
            <a:r>
              <a:rPr lang="vi-VN" sz="1600" dirty="0">
                <a:effectLst/>
                <a:latin typeface="Times New Roman" panose="02020603050405020304" pitchFamily="18" charset="0"/>
                <a:ea typeface="Times New Roman" panose="02020603050405020304" pitchFamily="18" charset="0"/>
              </a:rPr>
              <a:t> (User Datagram Protocol)</a:t>
            </a:r>
            <a:r>
              <a:rPr lang="en-US" sz="1600" b="1" dirty="0">
                <a:solidFill>
                  <a:srgbClr val="171717"/>
                </a:solidFill>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20421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584276" y="533109"/>
            <a:ext cx="5434629" cy="523220"/>
          </a:xfrm>
          <a:prstGeom prst="rect">
            <a:avLst/>
          </a:prstGeom>
          <a:noFill/>
        </p:spPr>
        <p:txBody>
          <a:bodyPr wrap="none" rtlCol="0">
            <a:spAutoFit/>
            <a:scene3d>
              <a:camera prst="orthographicFront"/>
              <a:lightRig rig="threePt" dir="t"/>
            </a:scene3d>
            <a:sp3d contourW="12700"/>
          </a:bodyPr>
          <a:lstStyle/>
          <a:p>
            <a:r>
              <a:rPr lang="vi-VN" altLang="zh-CN" sz="2800" b="1" dirty="0">
                <a:latin typeface="Calibri" panose="020F0502020204030204" pitchFamily="34" charset="0"/>
              </a:rPr>
              <a:t>02</a:t>
            </a:r>
            <a:r>
              <a:rPr lang="en-US" altLang="zh-CN" sz="2800" b="1" dirty="0">
                <a:latin typeface="Calibri" panose="020F0502020204030204" pitchFamily="34" charset="0"/>
              </a:rPr>
              <a:t>.Phân </a:t>
            </a:r>
            <a:r>
              <a:rPr lang="en-US" altLang="zh-CN" sz="2800" b="1" dirty="0" err="1">
                <a:latin typeface="Calibri" panose="020F0502020204030204" pitchFamily="34" charset="0"/>
              </a:rPr>
              <a:t>Tích</a:t>
            </a:r>
            <a:r>
              <a:rPr lang="en-US" altLang="zh-CN" sz="2800" b="1" dirty="0">
                <a:latin typeface="Calibri" panose="020F0502020204030204" pitchFamily="34" charset="0"/>
              </a:rPr>
              <a:t> </a:t>
            </a:r>
            <a:r>
              <a:rPr lang="en-US" altLang="zh-CN" sz="2800" b="1" dirty="0" err="1">
                <a:latin typeface="Calibri" panose="020F0502020204030204" pitchFamily="34" charset="0"/>
              </a:rPr>
              <a:t>Và</a:t>
            </a:r>
            <a:r>
              <a:rPr lang="en-US" altLang="zh-CN" sz="2800" b="1" dirty="0">
                <a:latin typeface="Calibri" panose="020F0502020204030204" pitchFamily="34" charset="0"/>
              </a:rPr>
              <a:t> </a:t>
            </a:r>
            <a:r>
              <a:rPr lang="en-US" altLang="zh-CN" sz="2800" b="1" dirty="0" err="1">
                <a:latin typeface="Calibri" panose="020F0502020204030204" pitchFamily="34" charset="0"/>
              </a:rPr>
              <a:t>Thiết</a:t>
            </a:r>
            <a:r>
              <a:rPr lang="en-US" altLang="zh-CN" sz="2800" b="1" dirty="0">
                <a:latin typeface="Calibri" panose="020F0502020204030204" pitchFamily="34" charset="0"/>
              </a:rPr>
              <a:t> </a:t>
            </a:r>
            <a:r>
              <a:rPr lang="en-US" altLang="zh-CN" sz="2800" b="1" dirty="0" err="1">
                <a:latin typeface="Calibri" panose="020F0502020204030204" pitchFamily="34" charset="0"/>
              </a:rPr>
              <a:t>Kế</a:t>
            </a:r>
            <a:r>
              <a:rPr lang="en-US" altLang="zh-CN" sz="2800" b="1" dirty="0">
                <a:latin typeface="Calibri" panose="020F0502020204030204" pitchFamily="34" charset="0"/>
              </a:rPr>
              <a:t> </a:t>
            </a:r>
            <a:r>
              <a:rPr lang="en-US" altLang="zh-CN" sz="2800" b="1" dirty="0" err="1">
                <a:latin typeface="Calibri" panose="020F0502020204030204" pitchFamily="34" charset="0"/>
              </a:rPr>
              <a:t>Hệ</a:t>
            </a:r>
            <a:r>
              <a:rPr lang="en-US" altLang="zh-CN" sz="2800" b="1" dirty="0">
                <a:latin typeface="Calibri" panose="020F0502020204030204" pitchFamily="34" charset="0"/>
              </a:rPr>
              <a:t> </a:t>
            </a:r>
            <a:r>
              <a:rPr lang="en-US" altLang="zh-CN" sz="2800" b="1" dirty="0" err="1">
                <a:latin typeface="Calibri" panose="020F0502020204030204" pitchFamily="34" charset="0"/>
              </a:rPr>
              <a:t>Thống</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085860" y="1305676"/>
            <a:ext cx="10224385" cy="57616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GetNetworkParams</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truy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máy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tính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cục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tham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trúc</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FIXED_INFO</a:t>
            </a:r>
          </a:p>
          <a:p>
            <a:pPr marL="342900" indent="-34290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dung </a:t>
            </a:r>
            <a:r>
              <a:rPr lang="en-US" sz="1600" b="1" dirty="0" err="1">
                <a:effectLst/>
                <a:latin typeface="Times New Roman" panose="02020603050405020304" pitchFamily="18" charset="0"/>
                <a:ea typeface="Times New Roman" panose="02020603050405020304" pitchFamily="18" charset="0"/>
              </a:rPr>
              <a:t>GetAdaptersInfo</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truy</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xuất</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thông</a:t>
            </a:r>
            <a:r>
              <a:rPr lang="en-US" sz="1600" dirty="0">
                <a:solidFill>
                  <a:srgbClr val="171717"/>
                </a:solidFill>
                <a:effectLst/>
                <a:latin typeface="Times New Roman" panose="02020603050405020304" pitchFamily="18" charset="0"/>
                <a:ea typeface="Times New Roman" panose="02020603050405020304" pitchFamily="18" charset="0"/>
              </a:rPr>
              <a:t> tin </a:t>
            </a:r>
            <a:r>
              <a:rPr lang="en-US" sz="1600" dirty="0" err="1">
                <a:solidFill>
                  <a:srgbClr val="171717"/>
                </a:solidFill>
                <a:effectLst/>
                <a:latin typeface="Times New Roman" panose="02020603050405020304" pitchFamily="18" charset="0"/>
                <a:ea typeface="Times New Roman" panose="02020603050405020304" pitchFamily="18" charset="0"/>
              </a:rPr>
              <a:t>bộ</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điều</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hợp</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cho</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máy</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tính</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cục</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solidFill>
                  <a:srgbClr val="171717"/>
                </a:solidFill>
                <a:effectLst/>
                <a:latin typeface="Times New Roman" panose="02020603050405020304" pitchFamily="18" charset="0"/>
                <a:ea typeface="Times New Roman" panose="02020603050405020304" pitchFamily="18" charset="0"/>
              </a:rPr>
              <a:t>bộ</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tham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trúc</a:t>
            </a:r>
            <a:r>
              <a:rPr lang="en-US" sz="1600" dirty="0">
                <a:effectLst/>
                <a:latin typeface="Times New Roman" panose="02020603050405020304" pitchFamily="18" charset="0"/>
                <a:ea typeface="Times New Roman" panose="02020603050405020304" pitchFamily="18" charset="0"/>
              </a:rPr>
              <a:t> </a:t>
            </a:r>
            <a:r>
              <a:rPr lang="vi-VN" sz="1600" b="1" dirty="0">
                <a:effectLst/>
                <a:latin typeface="Times New Roman" panose="02020603050405020304" pitchFamily="18" charset="0"/>
                <a:ea typeface="Times New Roman" panose="02020603050405020304" pitchFamily="18" charset="0"/>
              </a:rPr>
              <a:t>IP_ADAPTER_INFO</a:t>
            </a:r>
            <a:endParaRPr lang="en-US" sz="1600" b="1"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Sử</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dụng</a:t>
            </a:r>
            <a:r>
              <a:rPr lang="en-US" sz="1600" dirty="0">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GetAdaptersAddresses</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truy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địa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chỉ</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với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điều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máy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tính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cục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tham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trúc</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IP_ADAPTER_ADDRESSES_LH</a:t>
            </a:r>
          </a:p>
          <a:p>
            <a:pPr marL="342900" indent="-342900">
              <a:lnSpc>
                <a:spcPct val="150000"/>
              </a:lnSpc>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Sử</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dụng</a:t>
            </a:r>
            <a:r>
              <a:rPr lang="en-US" sz="1600" dirty="0">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GetInterfaceInfo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lấy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danh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điều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diện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với</a:t>
            </a:r>
            <a:r>
              <a:rPr lang="en-US" sz="1600" dirty="0">
                <a:effectLst/>
                <a:latin typeface="Times New Roman" panose="02020603050405020304" pitchFamily="18" charset="0"/>
                <a:ea typeface="Times New Roman" panose="02020603050405020304" pitchFamily="18" charset="0"/>
              </a:rPr>
              <a:t> IPv4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kích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hoạt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hệ</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thống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cục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solidFill>
                  <a:srgbClr val="171717"/>
                </a:solidFill>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tham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trúc</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IP_INTERFACE_INFO</a:t>
            </a:r>
          </a:p>
          <a:p>
            <a:pPr marL="342900" indent="-342900">
              <a:lnSpc>
                <a:spcPct val="150000"/>
              </a:lnSpc>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Sử</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dụng</a:t>
            </a:r>
            <a:r>
              <a:rPr lang="en-US" sz="1600" dirty="0">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IpReleaseAddress</a:t>
            </a:r>
            <a:r>
              <a:rPr lang="en-US" sz="1600" b="1"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phóng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địa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chỉ</a:t>
            </a:r>
            <a:r>
              <a:rPr lang="en-US" sz="1600" dirty="0">
                <a:effectLst/>
                <a:latin typeface="Times New Roman" panose="02020603050405020304" pitchFamily="18" charset="0"/>
                <a:ea typeface="Times New Roman" panose="02020603050405020304" pitchFamily="18" charset="0"/>
              </a:rPr>
              <a:t> IPv4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rPr>
              <a:t> qua Giao </a:t>
            </a:r>
            <a:r>
              <a:rPr lang="en-US" sz="1600" dirty="0" err="1">
                <a:effectLst/>
                <a:latin typeface="Times New Roman" panose="02020603050405020304" pitchFamily="18" charset="0"/>
                <a:ea typeface="Times New Roman" panose="02020603050405020304" pitchFamily="18" charset="0"/>
              </a:rPr>
              <a:t>thức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máy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chủ</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động</a:t>
            </a:r>
            <a:r>
              <a:rPr lang="en-US" sz="1600" dirty="0">
                <a:effectLst/>
                <a:latin typeface="Times New Roman" panose="02020603050405020304" pitchFamily="18" charset="0"/>
                <a:ea typeface="Times New Roman" panose="02020603050405020304" pitchFamily="18" charset="0"/>
              </a:rPr>
              <a:t> (DHCP).</a:t>
            </a:r>
          </a:p>
          <a:p>
            <a:pPr marL="342900" indent="-342900">
              <a:lnSpc>
                <a:spcPct val="150000"/>
              </a:lnSpc>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Sử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IpRenewAddress</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năng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canh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thuê</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địa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chỉ</a:t>
            </a:r>
            <a:r>
              <a:rPr lang="en-US" sz="1600" dirty="0">
                <a:effectLst/>
                <a:latin typeface="Times New Roman" panose="02020603050405020304" pitchFamily="18" charset="0"/>
                <a:ea typeface="Times New Roman" panose="02020603050405020304" pitchFamily="18" charset="0"/>
              </a:rPr>
              <a:t> IPv4 </a:t>
            </a:r>
            <a:r>
              <a:rPr lang="en-US" sz="1600" dirty="0" err="1">
                <a:effectLst/>
                <a:latin typeface="Times New Roman" panose="02020603050405020304" pitchFamily="18" charset="0"/>
                <a:ea typeface="Times New Roman" panose="02020603050405020304" pitchFamily="18" charset="0"/>
              </a:rPr>
              <a:t>thu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rPr>
              <a:t> qua Dynamic Host Configuration Protocol (DHCP).</a:t>
            </a:r>
          </a:p>
          <a:p>
            <a:pPr marL="342900" indent="-342900">
              <a:lnSpc>
                <a:spcPct val="150000"/>
              </a:lnSpc>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2394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365583" y="124683"/>
            <a:ext cx="193905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03.Kết </a:t>
            </a:r>
            <a:r>
              <a:rPr lang="en-US" altLang="zh-CN" sz="2800" b="1" dirty="0" err="1">
                <a:latin typeface="Calibri" panose="020F0502020204030204" pitchFamily="34" charset="0"/>
              </a:rPr>
              <a:t>Quả</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sp>
        <p:nvSpPr>
          <p:cNvPr id="14" name="TextBox 13">
            <a:extLst>
              <a:ext uri="{FF2B5EF4-FFF2-40B4-BE49-F238E27FC236}">
                <a16:creationId xmlns:a16="http://schemas.microsoft.com/office/drawing/2014/main" id="{09D295E2-13A7-4EB7-B717-910A5D59969D}"/>
              </a:ext>
            </a:extLst>
          </p:cNvPr>
          <p:cNvSpPr txBox="1"/>
          <p:nvPr/>
        </p:nvSpPr>
        <p:spPr>
          <a:xfrm>
            <a:off x="133364" y="1568477"/>
            <a:ext cx="4236678" cy="923330"/>
          </a:xfrm>
          <a:prstGeom prst="rect">
            <a:avLst/>
          </a:prstGeom>
          <a:noFill/>
        </p:spPr>
        <p:txBody>
          <a:bodyPr wrap="square">
            <a:spAutoFit/>
          </a:bodyPr>
          <a:lstStyle/>
          <a:p>
            <a:pPr marL="0" marR="0" algn="ctr" hangingPunct="0">
              <a:spcBef>
                <a:spcPts val="600"/>
              </a:spcBef>
              <a:spcAft>
                <a:spcPts val="0"/>
              </a:spcAft>
            </a:pPr>
            <a:r>
              <a:rPr lang="en-US" sz="1600" b="0" i="1" dirty="0">
                <a:effectLst/>
                <a:latin typeface="Times New Roman" panose="02020603050405020304" pitchFamily="18" charset="0"/>
                <a:ea typeface="Times New Roman" panose="02020603050405020304" pitchFamily="18" charset="0"/>
              </a:rPr>
              <a:t>Giao</a:t>
            </a:r>
            <a:r>
              <a:rPr lang="vi-VN" sz="1600" b="0" i="1" dirty="0">
                <a:effectLst/>
                <a:latin typeface="Times New Roman" panose="02020603050405020304" pitchFamily="18" charset="0"/>
                <a:ea typeface="Times New Roman" panose="02020603050405020304" pitchFamily="18" charset="0"/>
              </a:rPr>
              <a:t> Diện IpConfig</a:t>
            </a:r>
            <a:endParaRPr lang="en-US" sz="1600" b="1"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pic>
        <p:nvPicPr>
          <p:cNvPr id="12" name="Picture 11">
            <a:extLst>
              <a:ext uri="{FF2B5EF4-FFF2-40B4-BE49-F238E27FC236}">
                <a16:creationId xmlns:a16="http://schemas.microsoft.com/office/drawing/2014/main" id="{2755F51E-2B00-4DC2-A5E3-343D219BE5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0731" y="124683"/>
            <a:ext cx="5059389" cy="6511787"/>
          </a:xfrm>
          <a:prstGeom prst="rect">
            <a:avLst/>
          </a:prstGeom>
          <a:noFill/>
          <a:ln>
            <a:noFill/>
          </a:ln>
        </p:spPr>
      </p:pic>
    </p:spTree>
    <p:extLst>
      <p:ext uri="{BB962C8B-B14F-4D97-AF65-F5344CB8AC3E}">
        <p14:creationId xmlns:p14="http://schemas.microsoft.com/office/powerpoint/2010/main" val="35685806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511890"/>
            <a:ext cx="193905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03.Kết </a:t>
            </a:r>
            <a:r>
              <a:rPr lang="en-US" altLang="zh-CN" sz="2800" b="1" dirty="0" err="1">
                <a:latin typeface="Calibri" panose="020F0502020204030204" pitchFamily="34" charset="0"/>
              </a:rPr>
              <a:t>Quả</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pic>
        <p:nvPicPr>
          <p:cNvPr id="16" name="Picture 15">
            <a:extLst>
              <a:ext uri="{FF2B5EF4-FFF2-40B4-BE49-F238E27FC236}">
                <a16:creationId xmlns:a16="http://schemas.microsoft.com/office/drawing/2014/main" id="{D7C82E67-36C2-4B87-8EBB-5B7A6C8295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9150" y="339365"/>
            <a:ext cx="5193139" cy="6433048"/>
          </a:xfrm>
          <a:prstGeom prst="rect">
            <a:avLst/>
          </a:prstGeom>
          <a:noFill/>
          <a:ln>
            <a:noFill/>
          </a:ln>
        </p:spPr>
      </p:pic>
      <p:sp>
        <p:nvSpPr>
          <p:cNvPr id="18" name="TextBox 17">
            <a:extLst>
              <a:ext uri="{FF2B5EF4-FFF2-40B4-BE49-F238E27FC236}">
                <a16:creationId xmlns:a16="http://schemas.microsoft.com/office/drawing/2014/main" id="{B65223ED-1803-496E-A382-A53D5D3777AA}"/>
              </a:ext>
            </a:extLst>
          </p:cNvPr>
          <p:cNvSpPr txBox="1"/>
          <p:nvPr/>
        </p:nvSpPr>
        <p:spPr>
          <a:xfrm>
            <a:off x="133364" y="1568477"/>
            <a:ext cx="4236678" cy="338554"/>
          </a:xfrm>
          <a:prstGeom prst="rect">
            <a:avLst/>
          </a:prstGeom>
          <a:noFill/>
        </p:spPr>
        <p:txBody>
          <a:bodyPr wrap="square">
            <a:spAutoFit/>
          </a:bodyPr>
          <a:lstStyle/>
          <a:p>
            <a:pPr marL="0" marR="0" algn="ctr" hangingPunct="0">
              <a:spcBef>
                <a:spcPts val="600"/>
              </a:spcBef>
              <a:spcAft>
                <a:spcPts val="0"/>
              </a:spcAft>
            </a:pPr>
            <a:r>
              <a:rPr lang="en-US" sz="1600" b="0" i="1" dirty="0">
                <a:effectLst/>
                <a:latin typeface="Times New Roman" panose="02020603050405020304" pitchFamily="18" charset="0"/>
                <a:ea typeface="Times New Roman" panose="02020603050405020304" pitchFamily="18" charset="0"/>
              </a:rPr>
              <a:t>Giao</a:t>
            </a:r>
            <a:r>
              <a:rPr lang="vi-VN" sz="1600" b="0" i="1" dirty="0">
                <a:effectLst/>
                <a:latin typeface="Times New Roman" panose="02020603050405020304" pitchFamily="18" charset="0"/>
                <a:ea typeface="Times New Roman" panose="02020603050405020304" pitchFamily="18" charset="0"/>
              </a:rPr>
              <a:t> Diện IpConfig</a:t>
            </a:r>
            <a:r>
              <a:rPr lang="en-US" sz="1600" b="0" i="1" dirty="0">
                <a:effectLst/>
                <a:latin typeface="Times New Roman" panose="02020603050405020304" pitchFamily="18" charset="0"/>
                <a:ea typeface="Times New Roman" panose="02020603050405020304" pitchFamily="18" charset="0"/>
              </a:rPr>
              <a:t>/all</a:t>
            </a: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85777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511890"/>
            <a:ext cx="193905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03.Kết </a:t>
            </a:r>
            <a:r>
              <a:rPr lang="en-US" altLang="zh-CN" sz="2800" b="1" dirty="0" err="1">
                <a:latin typeface="Calibri" panose="020F0502020204030204" pitchFamily="34" charset="0"/>
              </a:rPr>
              <a:t>Quả</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sp>
        <p:nvSpPr>
          <p:cNvPr id="18" name="TextBox 17">
            <a:extLst>
              <a:ext uri="{FF2B5EF4-FFF2-40B4-BE49-F238E27FC236}">
                <a16:creationId xmlns:a16="http://schemas.microsoft.com/office/drawing/2014/main" id="{B65223ED-1803-496E-A382-A53D5D3777AA}"/>
              </a:ext>
            </a:extLst>
          </p:cNvPr>
          <p:cNvSpPr txBox="1"/>
          <p:nvPr/>
        </p:nvSpPr>
        <p:spPr>
          <a:xfrm>
            <a:off x="133364" y="1568477"/>
            <a:ext cx="4236678" cy="338554"/>
          </a:xfrm>
          <a:prstGeom prst="rect">
            <a:avLst/>
          </a:prstGeom>
          <a:noFill/>
        </p:spPr>
        <p:txBody>
          <a:bodyPr wrap="square">
            <a:spAutoFit/>
          </a:bodyPr>
          <a:lstStyle/>
          <a:p>
            <a:pPr marL="0" marR="0" algn="ctr" hangingPunct="0">
              <a:spcBef>
                <a:spcPts val="600"/>
              </a:spcBef>
              <a:spcAft>
                <a:spcPts val="0"/>
              </a:spcAft>
            </a:pPr>
            <a:r>
              <a:rPr lang="en-US" sz="1600" i="1" dirty="0">
                <a:effectLst/>
                <a:latin typeface="Times New Roman" panose="02020603050405020304" pitchFamily="18" charset="0"/>
                <a:ea typeface="Times New Roman" panose="02020603050405020304" pitchFamily="18" charset="0"/>
              </a:rPr>
              <a:t>Giao</a:t>
            </a:r>
            <a:r>
              <a:rPr lang="vi-VN" sz="1600" i="1" dirty="0">
                <a:effectLst/>
                <a:latin typeface="Times New Roman" panose="02020603050405020304" pitchFamily="18" charset="0"/>
                <a:ea typeface="Times New Roman" panose="02020603050405020304" pitchFamily="18" charset="0"/>
              </a:rPr>
              <a:t> Diện IpConfig/ release</a:t>
            </a:r>
            <a:endParaRPr lang="en-US" sz="1600" b="1"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011EEA3D-F116-4FEA-A784-48693BCFF4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06828" y="240246"/>
            <a:ext cx="4867436" cy="6179407"/>
          </a:xfrm>
          <a:prstGeom prst="rect">
            <a:avLst/>
          </a:prstGeom>
          <a:noFill/>
          <a:ln>
            <a:noFill/>
          </a:ln>
        </p:spPr>
      </p:pic>
    </p:spTree>
    <p:extLst>
      <p:ext uri="{BB962C8B-B14F-4D97-AF65-F5344CB8AC3E}">
        <p14:creationId xmlns:p14="http://schemas.microsoft.com/office/powerpoint/2010/main" val="17899735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511890"/>
            <a:ext cx="193905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03.Kết </a:t>
            </a:r>
            <a:r>
              <a:rPr lang="en-US" altLang="zh-CN" sz="2800" b="1" dirty="0" err="1">
                <a:latin typeface="Calibri" panose="020F0502020204030204" pitchFamily="34" charset="0"/>
              </a:rPr>
              <a:t>Quả</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sp>
        <p:nvSpPr>
          <p:cNvPr id="18" name="TextBox 17">
            <a:extLst>
              <a:ext uri="{FF2B5EF4-FFF2-40B4-BE49-F238E27FC236}">
                <a16:creationId xmlns:a16="http://schemas.microsoft.com/office/drawing/2014/main" id="{B65223ED-1803-496E-A382-A53D5D3777AA}"/>
              </a:ext>
            </a:extLst>
          </p:cNvPr>
          <p:cNvSpPr txBox="1"/>
          <p:nvPr/>
        </p:nvSpPr>
        <p:spPr>
          <a:xfrm>
            <a:off x="133364" y="1568477"/>
            <a:ext cx="4236678" cy="338554"/>
          </a:xfrm>
          <a:prstGeom prst="rect">
            <a:avLst/>
          </a:prstGeom>
          <a:noFill/>
        </p:spPr>
        <p:txBody>
          <a:bodyPr wrap="square">
            <a:spAutoFit/>
          </a:bodyPr>
          <a:lstStyle/>
          <a:p>
            <a:pPr marL="0" marR="0" algn="ctr" hangingPunct="0">
              <a:spcBef>
                <a:spcPts val="600"/>
              </a:spcBef>
              <a:spcAft>
                <a:spcPts val="0"/>
              </a:spcAft>
            </a:pPr>
            <a:r>
              <a:rPr lang="en-US" sz="1600" i="1" dirty="0">
                <a:effectLst/>
                <a:latin typeface="Times New Roman" panose="02020603050405020304" pitchFamily="18" charset="0"/>
                <a:ea typeface="Times New Roman" panose="02020603050405020304" pitchFamily="18" charset="0"/>
              </a:rPr>
              <a:t>Giao</a:t>
            </a:r>
            <a:r>
              <a:rPr lang="vi-VN" sz="1600" i="1" dirty="0">
                <a:effectLst/>
                <a:latin typeface="Times New Roman" panose="02020603050405020304" pitchFamily="18" charset="0"/>
                <a:ea typeface="Times New Roman" panose="02020603050405020304" pitchFamily="18" charset="0"/>
              </a:rPr>
              <a:t> Diện IpConfig/ renew</a:t>
            </a:r>
            <a:endParaRPr lang="en-US" sz="1600" b="1"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EB387042-EF5E-4EF7-9656-3204B86D4A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50286" y="242716"/>
            <a:ext cx="4955620" cy="6419653"/>
          </a:xfrm>
          <a:prstGeom prst="rect">
            <a:avLst/>
          </a:prstGeom>
          <a:noFill/>
          <a:ln>
            <a:noFill/>
          </a:ln>
        </p:spPr>
      </p:pic>
    </p:spTree>
    <p:extLst>
      <p:ext uri="{BB962C8B-B14F-4D97-AF65-F5344CB8AC3E}">
        <p14:creationId xmlns:p14="http://schemas.microsoft.com/office/powerpoint/2010/main" val="13629126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7">
            <a:extLst>
              <a:ext uri="{FF2B5EF4-FFF2-40B4-BE49-F238E27FC236}">
                <a16:creationId xmlns:a16="http://schemas.microsoft.com/office/drawing/2014/main" id="{A9CD06BB-7283-4260-B96C-388FC3D6F648}"/>
              </a:ext>
            </a:extLst>
          </p:cNvPr>
          <p:cNvSpPr txBox="1"/>
          <p:nvPr/>
        </p:nvSpPr>
        <p:spPr>
          <a:xfrm>
            <a:off x="1870481" y="819440"/>
            <a:ext cx="6215804" cy="707886"/>
          </a:xfrm>
          <a:prstGeom prst="rect">
            <a:avLst/>
          </a:prstGeom>
          <a:noFill/>
        </p:spPr>
        <p:txBody>
          <a:bodyPr wrap="none" rtlCol="0">
            <a:spAutoFit/>
            <a:scene3d>
              <a:camera prst="orthographicFront"/>
              <a:lightRig rig="threePt" dir="t"/>
            </a:scene3d>
            <a:sp3d contourW="12700"/>
          </a:bodyPr>
          <a:lstStyle/>
          <a:p>
            <a:r>
              <a:rPr lang="en-US" sz="4000" b="1" dirty="0">
                <a:latin typeface="Times New Roman" panose="02020603050405020304" pitchFamily="18" charset="0"/>
                <a:cs typeface="Times New Roman" panose="02020603050405020304" pitchFamily="18" charset="0"/>
              </a:rPr>
              <a:t>04. HƯỚNG PHÁT TRIỂN</a:t>
            </a:r>
            <a:endParaRPr lang="zh-CN" altLang="en-US" sz="4000" b="1" dirty="0">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021FE386-DEAE-4D55-A77B-B7FD0E9ACBE7}"/>
              </a:ext>
            </a:extLst>
          </p:cNvPr>
          <p:cNvSpPr txBox="1"/>
          <p:nvPr/>
        </p:nvSpPr>
        <p:spPr>
          <a:xfrm>
            <a:off x="1223868" y="1951672"/>
            <a:ext cx="9156650" cy="1442959"/>
          </a:xfrm>
          <a:prstGeom prst="rect">
            <a:avLst/>
          </a:prstGeom>
          <a:noFill/>
        </p:spPr>
        <p:txBody>
          <a:bodyPr wrap="square" rtlCol="0">
            <a:spAutoFit/>
          </a:bodyPr>
          <a:lstStyle/>
          <a:p>
            <a:pPr marL="342900" marR="0" lvl="0" indent="-342900" algn="just" hangingPunct="0">
              <a:lnSpc>
                <a:spcPct val="150000"/>
              </a:lnSpc>
              <a:spcBef>
                <a:spcPts val="600"/>
              </a:spcBef>
              <a:spcAft>
                <a:spcPts val="0"/>
              </a:spcAft>
              <a:buFont typeface="Times New Roman" panose="02020603050405020304" pitchFamily="18" charset="0"/>
              <a:buChar char="-"/>
            </a:pPr>
            <a:r>
              <a:rPr lang="en-US" sz="1800" dirty="0" err="1">
                <a:effectLst/>
                <a:latin typeface="Times New Roman" panose="02020603050405020304" pitchFamily="18" charset="0"/>
                <a:ea typeface="Times New Roman" panose="02020603050405020304" pitchFamily="18" charset="0"/>
              </a:rPr>
              <a:t>Chỉnh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logic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indent="-342900" algn="just" hangingPunct="0">
              <a:lnSpc>
                <a:spcPct val="150000"/>
              </a:lnSpc>
              <a:spcBef>
                <a:spcPts val="600"/>
              </a:spcBef>
              <a:buFont typeface="Times New Roman" panose="02020603050405020304" pitchFamily="18" charset="0"/>
              <a:buChar char="-"/>
            </a:pP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Thread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tắc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nghẽn</a:t>
            </a:r>
            <a:r>
              <a:rPr lang="en-US" sz="1800" dirty="0">
                <a:effectLst/>
                <a:latin typeface="Times New Roman" panose="02020603050405020304" pitchFamily="18" charset="0"/>
                <a:ea typeface="Times New Roman" panose="02020603050405020304" pitchFamily="18" charset="0"/>
              </a:rPr>
              <a:t>.</a:t>
            </a:r>
          </a:p>
          <a:p>
            <a:pPr marL="342900" marR="0" lvl="0" indent="-342900" algn="just" hangingPunct="0">
              <a:lnSpc>
                <a:spcPct val="150000"/>
              </a:lnSpc>
              <a:spcBef>
                <a:spcPts val="600"/>
              </a:spcBef>
              <a:spcAft>
                <a:spcPts val="0"/>
              </a:spcAft>
              <a:buFont typeface="Times New Roman" panose="02020603050405020304" pitchFamily="18"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3947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42621FF0-CB47-420B-B80D-9DC99B1280C5}"/>
              </a:ext>
            </a:extLst>
          </p:cNvPr>
          <p:cNvSpPr txBox="1"/>
          <p:nvPr/>
        </p:nvSpPr>
        <p:spPr>
          <a:xfrm>
            <a:off x="634468" y="1642538"/>
            <a:ext cx="6434775" cy="1569660"/>
          </a:xfrm>
          <a:prstGeom prst="rect">
            <a:avLst/>
          </a:prstGeom>
          <a:noFill/>
        </p:spPr>
        <p:txBody>
          <a:bodyPr wrap="square" rtlCol="0">
            <a:spAutoFit/>
            <a:scene3d>
              <a:camera prst="orthographicFront"/>
              <a:lightRig rig="threePt" dir="t"/>
            </a:scene3d>
            <a:sp3d contourW="12700"/>
          </a:bodyPr>
          <a:lstStyle/>
          <a:p>
            <a:r>
              <a:rPr lang="en-US" altLang="zh-CN" sz="4800" b="1" dirty="0">
                <a:solidFill>
                  <a:schemeClr val="tx1">
                    <a:lumMod val="75000"/>
                    <a:lumOff val="25000"/>
                  </a:schemeClr>
                </a:solidFill>
                <a:latin typeface="Calibri" panose="020F0502020204030204" pitchFamily="34" charset="0"/>
                <a:ea typeface="+mj-ea"/>
              </a:rPr>
              <a:t>THANK YOU </a:t>
            </a:r>
          </a:p>
          <a:p>
            <a:r>
              <a:rPr lang="en-US" altLang="zh-CN" sz="4800" b="1" dirty="0">
                <a:solidFill>
                  <a:schemeClr val="tx1">
                    <a:lumMod val="75000"/>
                    <a:lumOff val="25000"/>
                  </a:schemeClr>
                </a:solidFill>
                <a:latin typeface="Calibri" panose="020F0502020204030204" pitchFamily="34" charset="0"/>
                <a:ea typeface="+mj-ea"/>
              </a:rPr>
              <a:t>FOR WATCHING</a:t>
            </a:r>
          </a:p>
        </p:txBody>
      </p:sp>
      <p:sp>
        <p:nvSpPr>
          <p:cNvPr id="70" name="文本框 69">
            <a:extLst>
              <a:ext uri="{FF2B5EF4-FFF2-40B4-BE49-F238E27FC236}">
                <a16:creationId xmlns:a16="http://schemas.microsoft.com/office/drawing/2014/main" id="{3183B2E3-55AC-49D1-BD90-439C195872E7}"/>
              </a:ext>
            </a:extLst>
          </p:cNvPr>
          <p:cNvSpPr txBox="1"/>
          <p:nvPr/>
        </p:nvSpPr>
        <p:spPr>
          <a:xfrm>
            <a:off x="634469" y="3759551"/>
            <a:ext cx="6434775" cy="461665"/>
          </a:xfrm>
          <a:prstGeom prst="rect">
            <a:avLst/>
          </a:prstGeom>
          <a:noFill/>
        </p:spPr>
        <p:txBody>
          <a:bodyPr wrap="none" rtlCol="0">
            <a:spAutoFit/>
            <a:scene3d>
              <a:camera prst="orthographicFront"/>
              <a:lightRig rig="threePt" dir="t"/>
            </a:scene3d>
            <a:sp3d contourW="12700"/>
          </a:bodyPr>
          <a:lstStyle/>
          <a:p>
            <a:r>
              <a:rPr lang="en-US" sz="2400" b="1" u="sng" dirty="0" err="1">
                <a:latin typeface="Calibri" panose="020F0502020204030204" pitchFamily="34" charset="0"/>
                <a:cs typeface="Calibri" panose="020F0502020204030204" pitchFamily="34" charset="0"/>
              </a:rPr>
              <a:t>Liên</a:t>
            </a:r>
            <a:r>
              <a:rPr lang="en-US" sz="2400" b="1" u="sng" dirty="0">
                <a:latin typeface="Calibri" panose="020F0502020204030204" pitchFamily="34" charset="0"/>
                <a:cs typeface="Calibri" panose="020F0502020204030204" pitchFamily="34" charset="0"/>
              </a:rPr>
              <a:t> </a:t>
            </a:r>
            <a:r>
              <a:rPr lang="en-US" sz="2400" b="1" u="sng" dirty="0" err="1">
                <a:latin typeface="Calibri" panose="020F0502020204030204" pitchFamily="34" charset="0"/>
                <a:cs typeface="Calibri" panose="020F0502020204030204" pitchFamily="34" charset="0"/>
              </a:rPr>
              <a:t>hệ</a:t>
            </a:r>
            <a:r>
              <a:rPr lang="en-US" sz="2400" b="1" u="sng" dirty="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 </a:t>
            </a:r>
            <a:r>
              <a:rPr lang="en-US" sz="2000" dirty="0">
                <a:hlinkClick r:id="rId3"/>
              </a:rPr>
              <a:t>https://test-cqt-esp8266.000webhostapp.com</a:t>
            </a:r>
            <a:endParaRPr lang="zh-CN" altLang="en-US" sz="2000" u="sng" dirty="0">
              <a:solidFill>
                <a:srgbClr val="FF0000"/>
              </a:solidFill>
              <a:latin typeface="Calibri" panose="020F0502020204030204" pitchFamily="34" charset="0"/>
              <a:cs typeface="Calibri" panose="020F0502020204030204" pitchFamily="34" charset="0"/>
            </a:endParaRPr>
          </a:p>
        </p:txBody>
      </p:sp>
      <p:grpSp>
        <p:nvGrpSpPr>
          <p:cNvPr id="12" name="组合 8">
            <a:extLst>
              <a:ext uri="{FF2B5EF4-FFF2-40B4-BE49-F238E27FC236}">
                <a16:creationId xmlns:a16="http://schemas.microsoft.com/office/drawing/2014/main" id="{4E60546A-857D-4250-835C-71C16DC0CFD5}"/>
              </a:ext>
            </a:extLst>
          </p:cNvPr>
          <p:cNvGrpSpPr/>
          <p:nvPr/>
        </p:nvGrpSpPr>
        <p:grpSpPr>
          <a:xfrm>
            <a:off x="688705" y="4577979"/>
            <a:ext cx="416937" cy="416934"/>
            <a:chOff x="891974" y="4415843"/>
            <a:chExt cx="450443" cy="450443"/>
          </a:xfrm>
        </p:grpSpPr>
        <p:sp>
          <p:nvSpPr>
            <p:cNvPr id="13" name="椭圆 9">
              <a:extLst>
                <a:ext uri="{FF2B5EF4-FFF2-40B4-BE49-F238E27FC236}">
                  <a16:creationId xmlns:a16="http://schemas.microsoft.com/office/drawing/2014/main" id="{EEF15758-EE8A-4392-A798-EA6D5947F10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4" name="椭圆 39">
              <a:extLst>
                <a:ext uri="{FF2B5EF4-FFF2-40B4-BE49-F238E27FC236}">
                  <a16:creationId xmlns:a16="http://schemas.microsoft.com/office/drawing/2014/main" id="{CB1FD9BA-381C-4896-ACD9-C573E755F643}"/>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5" name="文本框 11">
            <a:extLst>
              <a:ext uri="{FF2B5EF4-FFF2-40B4-BE49-F238E27FC236}">
                <a16:creationId xmlns:a16="http://schemas.microsoft.com/office/drawing/2014/main" id="{47525A05-7122-40C8-B2E7-84745989B7B8}"/>
              </a:ext>
            </a:extLst>
          </p:cNvPr>
          <p:cNvSpPr txBox="1"/>
          <p:nvPr/>
        </p:nvSpPr>
        <p:spPr>
          <a:xfrm>
            <a:off x="284131" y="4617169"/>
            <a:ext cx="3842994" cy="338554"/>
          </a:xfrm>
          <a:prstGeom prst="rect">
            <a:avLst/>
          </a:prstGeom>
          <a:noFill/>
        </p:spPr>
        <p:txBody>
          <a:bodyPr wrap="square" rtlCol="0">
            <a:spAutoFit/>
            <a:scene3d>
              <a:camera prst="orthographicFront"/>
              <a:lightRig rig="threePt" dir="t"/>
            </a:scene3d>
            <a:sp3d contourW="12700"/>
          </a:bodyPr>
          <a:lstStyle/>
          <a:p>
            <a:r>
              <a:rPr lang="en-US" altLang="zh-CN" sz="1600" b="1" dirty="0">
                <a:latin typeface="Calibri" panose="020F0502020204030204" pitchFamily="34" charset="0"/>
                <a:ea typeface="+mj-ea"/>
              </a:rPr>
              <a:t>	</a:t>
            </a:r>
            <a:r>
              <a:rPr lang="en-US" altLang="zh-CN" sz="1600" b="1" dirty="0" err="1">
                <a:latin typeface="Calibri" panose="020F0502020204030204" pitchFamily="34" charset="0"/>
                <a:ea typeface="+mj-ea"/>
              </a:rPr>
              <a:t>Nguyễn</a:t>
            </a:r>
            <a:r>
              <a:rPr lang="en-US" altLang="zh-CN" sz="1600" b="1" dirty="0">
                <a:latin typeface="Calibri" panose="020F0502020204030204" pitchFamily="34" charset="0"/>
                <a:ea typeface="+mj-ea"/>
              </a:rPr>
              <a:t> </a:t>
            </a:r>
            <a:r>
              <a:rPr lang="en-US" altLang="zh-CN" sz="1600" b="1" dirty="0" err="1">
                <a:latin typeface="Calibri" panose="020F0502020204030204" pitchFamily="34" charset="0"/>
                <a:ea typeface="+mj-ea"/>
              </a:rPr>
              <a:t>Ngọc</a:t>
            </a:r>
            <a:r>
              <a:rPr lang="en-US" altLang="zh-CN" sz="1600" b="1" dirty="0">
                <a:latin typeface="Calibri" panose="020F0502020204030204" pitchFamily="34" charset="0"/>
                <a:ea typeface="+mj-ea"/>
              </a:rPr>
              <a:t> Quang </a:t>
            </a:r>
            <a:r>
              <a:rPr lang="en-US" altLang="zh-CN" sz="1600" b="1" dirty="0" err="1">
                <a:latin typeface="Calibri" panose="020F0502020204030204" pitchFamily="34" charset="0"/>
                <a:ea typeface="+mj-ea"/>
              </a:rPr>
              <a:t>Nhân</a:t>
            </a:r>
            <a:endParaRPr lang="en-US" altLang="zh-CN" sz="1600" b="1" dirty="0">
              <a:latin typeface="Calibri" panose="020F0502020204030204" pitchFamily="34" charset="0"/>
              <a:ea typeface="+mj-ea"/>
            </a:endParaRPr>
          </a:p>
        </p:txBody>
      </p:sp>
      <p:grpSp>
        <p:nvGrpSpPr>
          <p:cNvPr id="16" name="组合 12">
            <a:extLst>
              <a:ext uri="{FF2B5EF4-FFF2-40B4-BE49-F238E27FC236}">
                <a16:creationId xmlns:a16="http://schemas.microsoft.com/office/drawing/2014/main" id="{974C9B1E-0F40-4E56-BCAE-A9E570CE0E19}"/>
              </a:ext>
            </a:extLst>
          </p:cNvPr>
          <p:cNvGrpSpPr/>
          <p:nvPr/>
        </p:nvGrpSpPr>
        <p:grpSpPr>
          <a:xfrm>
            <a:off x="688705" y="5253129"/>
            <a:ext cx="416937" cy="416934"/>
            <a:chOff x="891974" y="4415843"/>
            <a:chExt cx="450443" cy="450443"/>
          </a:xfrm>
        </p:grpSpPr>
        <p:sp>
          <p:nvSpPr>
            <p:cNvPr id="17" name="椭圆 13">
              <a:extLst>
                <a:ext uri="{FF2B5EF4-FFF2-40B4-BE49-F238E27FC236}">
                  <a16:creationId xmlns:a16="http://schemas.microsoft.com/office/drawing/2014/main" id="{B2D50AF6-6D23-4381-92BC-AF69F31478DE}"/>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8" name="椭圆 44">
              <a:extLst>
                <a:ext uri="{FF2B5EF4-FFF2-40B4-BE49-F238E27FC236}">
                  <a16:creationId xmlns:a16="http://schemas.microsoft.com/office/drawing/2014/main" id="{85DD9279-10D5-4E89-BE98-F28778568DD5}"/>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5">
            <a:extLst>
              <a:ext uri="{FF2B5EF4-FFF2-40B4-BE49-F238E27FC236}">
                <a16:creationId xmlns:a16="http://schemas.microsoft.com/office/drawing/2014/main" id="{9124AE01-494A-42DA-8E1A-DA43C1E19B55}"/>
              </a:ext>
            </a:extLst>
          </p:cNvPr>
          <p:cNvSpPr txBox="1"/>
          <p:nvPr/>
        </p:nvSpPr>
        <p:spPr>
          <a:xfrm>
            <a:off x="1159509" y="5274254"/>
            <a:ext cx="2092239" cy="338554"/>
          </a:xfrm>
          <a:prstGeom prst="rect">
            <a:avLst/>
          </a:prstGeom>
          <a:noFill/>
        </p:spPr>
        <p:txBody>
          <a:bodyPr wrap="none" rtlCol="0">
            <a:spAutoFit/>
            <a:scene3d>
              <a:camera prst="orthographicFront"/>
              <a:lightRig rig="threePt" dir="t"/>
            </a:scene3d>
            <a:sp3d contourW="12700"/>
          </a:bodyPr>
          <a:lstStyle/>
          <a:p>
            <a:r>
              <a:rPr lang="en-US" altLang="zh-CN" sz="1600" dirty="0" err="1">
                <a:latin typeface="Calibri" panose="020F0502020204030204" pitchFamily="34" charset="0"/>
                <a:ea typeface="+mj-ea"/>
              </a:rPr>
              <a:t>Thời</a:t>
            </a:r>
            <a:r>
              <a:rPr lang="en-US" altLang="zh-CN" sz="1600" dirty="0">
                <a:latin typeface="Calibri" panose="020F0502020204030204" pitchFamily="34" charset="0"/>
                <a:ea typeface="+mj-ea"/>
              </a:rPr>
              <a:t> </a:t>
            </a:r>
            <a:r>
              <a:rPr lang="en-US" altLang="zh-CN" sz="1600" dirty="0" err="1">
                <a:latin typeface="Calibri" panose="020F0502020204030204" pitchFamily="34" charset="0"/>
                <a:ea typeface="+mj-ea"/>
              </a:rPr>
              <a:t>gian</a:t>
            </a:r>
            <a:r>
              <a:rPr lang="zh-CN" altLang="en-US" sz="1600" dirty="0">
                <a:latin typeface="Calibri" panose="020F0502020204030204" pitchFamily="34" charset="0"/>
                <a:ea typeface="+mj-ea"/>
              </a:rPr>
              <a:t>：</a:t>
            </a:r>
            <a:r>
              <a:rPr lang="en-US" altLang="zh-CN" sz="1600" dirty="0">
                <a:latin typeface="Calibri" panose="020F0502020204030204" pitchFamily="34" charset="0"/>
                <a:ea typeface="+mj-ea"/>
              </a:rPr>
              <a:t>2020.06.06</a:t>
            </a:r>
            <a:endParaRPr lang="zh-CN" altLang="en-US" sz="1600" dirty="0">
              <a:latin typeface="Calibri" panose="020F0502020204030204" pitchFamily="34" charset="0"/>
              <a:ea typeface="+mj-ea"/>
            </a:endParaRPr>
          </a:p>
        </p:txBody>
      </p:sp>
    </p:spTree>
    <p:extLst>
      <p:ext uri="{BB962C8B-B14F-4D97-AF65-F5344CB8AC3E}">
        <p14:creationId xmlns:p14="http://schemas.microsoft.com/office/powerpoint/2010/main" val="25112500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3786" y="2160165"/>
            <a:ext cx="4097597" cy="1015663"/>
          </a:xfrm>
          <a:prstGeom prst="rect">
            <a:avLst/>
          </a:prstGeom>
          <a:noFill/>
        </p:spPr>
        <p:txBody>
          <a:bodyPr wrap="none" rtlCol="0">
            <a:spAutoFit/>
            <a:scene3d>
              <a:camera prst="orthographicFront"/>
              <a:lightRig rig="threePt" dir="t"/>
            </a:scene3d>
            <a:sp3d contourW="12700"/>
          </a:bodyPr>
          <a:lstStyle/>
          <a:p>
            <a:pPr algn="ctr"/>
            <a:r>
              <a:rPr lang="en-US" altLang="zh-CN" sz="6000" b="1" dirty="0">
                <a:solidFill>
                  <a:schemeClr val="accent1"/>
                </a:solidFill>
                <a:latin typeface="Times New Roman" panose="02020603050405020304" pitchFamily="18" charset="0"/>
                <a:ea typeface="+mj-ea"/>
                <a:cs typeface="Times New Roman" panose="02020603050405020304" pitchFamily="18" charset="0"/>
              </a:rPr>
              <a:t>NỘI DUNG</a:t>
            </a:r>
          </a:p>
        </p:txBody>
      </p:sp>
      <p:sp>
        <p:nvSpPr>
          <p:cNvPr id="5" name="文本框 4"/>
          <p:cNvSpPr txBox="1"/>
          <p:nvPr/>
        </p:nvSpPr>
        <p:spPr>
          <a:xfrm>
            <a:off x="6515859" y="1575390"/>
            <a:ext cx="2924198" cy="584775"/>
          </a:xfrm>
          <a:prstGeom prst="rect">
            <a:avLst/>
          </a:prstGeom>
          <a:noFill/>
        </p:spPr>
        <p:txBody>
          <a:bodyPr wrap="none" rtlCol="0">
            <a:spAutoFit/>
            <a:scene3d>
              <a:camera prst="orthographicFront"/>
              <a:lightRig rig="threePt" dir="t"/>
            </a:scene3d>
            <a:sp3d contourW="12700"/>
          </a:bodyPr>
          <a:lstStyle/>
          <a:p>
            <a:r>
              <a:rPr lang="en-US" altLang="zh-CN" sz="3200" b="1" dirty="0" err="1">
                <a:latin typeface="Calibri" panose="020F0502020204030204" pitchFamily="34" charset="0"/>
                <a:cs typeface="Calibri" panose="020F0502020204030204" pitchFamily="34" charset="0"/>
              </a:rPr>
              <a:t>Cơ</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Sở</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Lý</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Thuyết</a:t>
            </a:r>
            <a:endParaRPr lang="en-US" altLang="zh-CN" sz="3200" b="1" dirty="0">
              <a:latin typeface="Calibri" panose="020F0502020204030204" pitchFamily="34" charset="0"/>
              <a:cs typeface="Calibri" panose="020F0502020204030204" pitchFamily="34" charset="0"/>
            </a:endParaRPr>
          </a:p>
        </p:txBody>
      </p:sp>
      <p:sp>
        <p:nvSpPr>
          <p:cNvPr id="8" name="文本框 7"/>
          <p:cNvSpPr txBox="1"/>
          <p:nvPr/>
        </p:nvSpPr>
        <p:spPr>
          <a:xfrm>
            <a:off x="6515859" y="2794205"/>
            <a:ext cx="5537863" cy="584775"/>
          </a:xfrm>
          <a:prstGeom prst="rect">
            <a:avLst/>
          </a:prstGeom>
          <a:noFill/>
        </p:spPr>
        <p:txBody>
          <a:bodyPr wrap="none" rtlCol="0">
            <a:spAutoFit/>
            <a:scene3d>
              <a:camera prst="orthographicFront"/>
              <a:lightRig rig="threePt" dir="t"/>
            </a:scene3d>
            <a:sp3d contourW="12700"/>
          </a:bodyPr>
          <a:lstStyle/>
          <a:p>
            <a:r>
              <a:rPr lang="en-US" altLang="zh-CN" sz="3200" b="1" dirty="0" err="1">
                <a:latin typeface="Calibri" panose="020F0502020204030204" pitchFamily="34" charset="0"/>
                <a:cs typeface="Calibri" panose="020F0502020204030204" pitchFamily="34" charset="0"/>
              </a:rPr>
              <a:t>Phân</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Tích</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Và</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Thiết</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Kế</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Hệ</a:t>
            </a:r>
            <a:r>
              <a:rPr lang="en-US" altLang="zh-CN" sz="3200" b="1" dirty="0">
                <a:latin typeface="Calibri" panose="020F0502020204030204" pitchFamily="34" charset="0"/>
                <a:cs typeface="Calibri" panose="020F0502020204030204" pitchFamily="34" charset="0"/>
              </a:rPr>
              <a:t> </a:t>
            </a:r>
            <a:r>
              <a:rPr lang="en-US" altLang="zh-CN" sz="3200" b="1" dirty="0" err="1">
                <a:latin typeface="Calibri" panose="020F0502020204030204" pitchFamily="34" charset="0"/>
                <a:cs typeface="Calibri" panose="020F0502020204030204" pitchFamily="34" charset="0"/>
              </a:rPr>
              <a:t>Thống</a:t>
            </a:r>
            <a:endParaRPr lang="en-US" altLang="zh-CN" sz="3200" b="1" dirty="0">
              <a:latin typeface="Calibri" panose="020F0502020204030204" pitchFamily="34" charset="0"/>
              <a:cs typeface="Calibri" panose="020F0502020204030204" pitchFamily="34" charset="0"/>
            </a:endParaRPr>
          </a:p>
        </p:txBody>
      </p:sp>
      <p:sp>
        <p:nvSpPr>
          <p:cNvPr id="16" name="文本框 15"/>
          <p:cNvSpPr txBox="1"/>
          <p:nvPr/>
        </p:nvSpPr>
        <p:spPr>
          <a:xfrm>
            <a:off x="5531678" y="1546922"/>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libri" panose="020F0502020204030204" pitchFamily="34" charset="0"/>
                <a:ea typeface="Tahoma" panose="020B0604030504040204" pitchFamily="34" charset="0"/>
                <a:cs typeface="Calibri" panose="020F0502020204030204" pitchFamily="34" charset="0"/>
              </a:rPr>
              <a:t>01.</a:t>
            </a:r>
          </a:p>
        </p:txBody>
      </p:sp>
      <p:sp>
        <p:nvSpPr>
          <p:cNvPr id="17" name="文本框 16"/>
          <p:cNvSpPr txBox="1"/>
          <p:nvPr/>
        </p:nvSpPr>
        <p:spPr>
          <a:xfrm>
            <a:off x="5537059" y="2761988"/>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libri" panose="020F0502020204030204" pitchFamily="34" charset="0"/>
                <a:ea typeface="Tahoma" panose="020B0604030504040204" pitchFamily="34" charset="0"/>
                <a:cs typeface="Calibri" panose="020F0502020204030204" pitchFamily="34" charset="0"/>
              </a:rPr>
              <a:t>02.</a:t>
            </a:r>
          </a:p>
        </p:txBody>
      </p:sp>
      <p:sp>
        <p:nvSpPr>
          <p:cNvPr id="9" name="文本框 10">
            <a:extLst>
              <a:ext uri="{FF2B5EF4-FFF2-40B4-BE49-F238E27FC236}">
                <a16:creationId xmlns:a16="http://schemas.microsoft.com/office/drawing/2014/main" id="{0B073695-7E57-441D-B484-2EC0A75E5552}"/>
              </a:ext>
            </a:extLst>
          </p:cNvPr>
          <p:cNvSpPr txBox="1"/>
          <p:nvPr/>
        </p:nvSpPr>
        <p:spPr>
          <a:xfrm>
            <a:off x="6526810" y="3998906"/>
            <a:ext cx="1704313" cy="584775"/>
          </a:xfrm>
          <a:prstGeom prst="rect">
            <a:avLst/>
          </a:prstGeom>
          <a:noFill/>
        </p:spPr>
        <p:txBody>
          <a:bodyPr wrap="none" rtlCol="0">
            <a:spAutoFit/>
            <a:scene3d>
              <a:camera prst="orthographicFront"/>
              <a:lightRig rig="threePt" dir="t"/>
            </a:scene3d>
            <a:sp3d contourW="12700"/>
          </a:bodyPr>
          <a:lstStyle/>
          <a:p>
            <a:r>
              <a:rPr lang="en-US" altLang="zh-CN" sz="3200" b="1" dirty="0">
                <a:latin typeface="Calibri" panose="020F0502020204030204" pitchFamily="34" charset="0"/>
                <a:cs typeface="Calibri" panose="020F0502020204030204" pitchFamily="34" charset="0"/>
              </a:rPr>
              <a:t>KẾT QUẢ</a:t>
            </a:r>
          </a:p>
        </p:txBody>
      </p:sp>
      <p:sp>
        <p:nvSpPr>
          <p:cNvPr id="10" name="文本框 17">
            <a:extLst>
              <a:ext uri="{FF2B5EF4-FFF2-40B4-BE49-F238E27FC236}">
                <a16:creationId xmlns:a16="http://schemas.microsoft.com/office/drawing/2014/main" id="{9B124460-FCCB-4058-A31F-D6FDA80A14A4}"/>
              </a:ext>
            </a:extLst>
          </p:cNvPr>
          <p:cNvSpPr txBox="1"/>
          <p:nvPr/>
        </p:nvSpPr>
        <p:spPr>
          <a:xfrm>
            <a:off x="5537058" y="3870971"/>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libri" panose="020F0502020204030204" pitchFamily="34" charset="0"/>
                <a:ea typeface="Tahoma" panose="020B0604030504040204" pitchFamily="34" charset="0"/>
                <a:cs typeface="Calibri" panose="020F0502020204030204" pitchFamily="34" charset="0"/>
              </a:rPr>
              <a:t>03.</a:t>
            </a:r>
          </a:p>
        </p:txBody>
      </p:sp>
      <p:sp>
        <p:nvSpPr>
          <p:cNvPr id="12" name="文本框 10">
            <a:extLst>
              <a:ext uri="{FF2B5EF4-FFF2-40B4-BE49-F238E27FC236}">
                <a16:creationId xmlns:a16="http://schemas.microsoft.com/office/drawing/2014/main" id="{9682CA3C-0D71-4CAF-96D2-4624BF36741A}"/>
              </a:ext>
            </a:extLst>
          </p:cNvPr>
          <p:cNvSpPr txBox="1"/>
          <p:nvPr/>
        </p:nvSpPr>
        <p:spPr>
          <a:xfrm>
            <a:off x="6654942" y="5053769"/>
            <a:ext cx="3664593" cy="584775"/>
          </a:xfrm>
          <a:prstGeom prst="rect">
            <a:avLst/>
          </a:prstGeom>
          <a:noFill/>
        </p:spPr>
        <p:txBody>
          <a:bodyPr wrap="none" rtlCol="0">
            <a:spAutoFit/>
            <a:scene3d>
              <a:camera prst="orthographicFront"/>
              <a:lightRig rig="threePt" dir="t"/>
            </a:scene3d>
            <a:sp3d contourW="12700"/>
          </a:bodyPr>
          <a:lstStyle/>
          <a:p>
            <a:r>
              <a:rPr lang="en-US" altLang="zh-CN" sz="3200" b="1" dirty="0">
                <a:latin typeface="Calibri" panose="020F0502020204030204" pitchFamily="34" charset="0"/>
                <a:cs typeface="Calibri" panose="020F0502020204030204" pitchFamily="34" charset="0"/>
              </a:rPr>
              <a:t>H</a:t>
            </a:r>
            <a:r>
              <a:rPr lang="vi-VN" altLang="zh-CN" sz="3200" b="1" dirty="0">
                <a:latin typeface="Calibri" panose="020F0502020204030204" pitchFamily="34" charset="0"/>
                <a:cs typeface="Calibri" panose="020F0502020204030204" pitchFamily="34" charset="0"/>
              </a:rPr>
              <a:t>Ư</a:t>
            </a:r>
            <a:r>
              <a:rPr lang="en-US" altLang="zh-CN" sz="3200" b="1" dirty="0">
                <a:latin typeface="Calibri" panose="020F0502020204030204" pitchFamily="34" charset="0"/>
                <a:cs typeface="Calibri" panose="020F0502020204030204" pitchFamily="34" charset="0"/>
              </a:rPr>
              <a:t>ỚNG PHÁT TRIỂN</a:t>
            </a:r>
          </a:p>
        </p:txBody>
      </p:sp>
      <p:sp>
        <p:nvSpPr>
          <p:cNvPr id="13" name="文本框 17">
            <a:extLst>
              <a:ext uri="{FF2B5EF4-FFF2-40B4-BE49-F238E27FC236}">
                <a16:creationId xmlns:a16="http://schemas.microsoft.com/office/drawing/2014/main" id="{7D2D3464-34A9-4C78-8B3A-700B886CCD3A}"/>
              </a:ext>
            </a:extLst>
          </p:cNvPr>
          <p:cNvSpPr txBox="1"/>
          <p:nvPr/>
        </p:nvSpPr>
        <p:spPr>
          <a:xfrm>
            <a:off x="5537058" y="4930658"/>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libri" panose="020F0502020204030204" pitchFamily="34" charset="0"/>
                <a:ea typeface="Tahoma" panose="020B0604030504040204" pitchFamily="34" charset="0"/>
                <a:cs typeface="Calibri" panose="020F0502020204030204" pitchFamily="34" charset="0"/>
              </a:rPr>
              <a:t>04.</a:t>
            </a:r>
          </a:p>
        </p:txBody>
      </p:sp>
    </p:spTree>
    <p:extLst>
      <p:ext uri="{BB962C8B-B14F-4D97-AF65-F5344CB8AC3E}">
        <p14:creationId xmlns:p14="http://schemas.microsoft.com/office/powerpoint/2010/main" val="33691585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D910C3BE-AFED-4CAB-9781-CB6101559E55}"/>
              </a:ext>
            </a:extLst>
          </p:cNvPr>
          <p:cNvSpPr txBox="1"/>
          <p:nvPr/>
        </p:nvSpPr>
        <p:spPr>
          <a:xfrm>
            <a:off x="1682857" y="189478"/>
            <a:ext cx="9871126" cy="1077218"/>
          </a:xfrm>
          <a:prstGeom prst="rect">
            <a:avLst/>
          </a:prstGeom>
          <a:noFill/>
        </p:spPr>
        <p:txBody>
          <a:bodyPr wrap="square" rtlCol="0">
            <a:spAutoFit/>
            <a:scene3d>
              <a:camera prst="orthographicFront"/>
              <a:lightRig rig="threePt" dir="t"/>
            </a:scene3d>
            <a:sp3d contourW="12700"/>
          </a:bodyPr>
          <a:lstStyle/>
          <a:p>
            <a:r>
              <a:rPr lang="en-US" altLang="zh-CN" sz="3200" b="1" u="sng" dirty="0" err="1">
                <a:latin typeface="Times New Roman" panose="02020603050405020304" pitchFamily="18" charset="0"/>
                <a:ea typeface="+mj-ea"/>
                <a:cs typeface="Times New Roman" panose="02020603050405020304" pitchFamily="18" charset="0"/>
              </a:rPr>
              <a:t>Đề</a:t>
            </a:r>
            <a:r>
              <a:rPr lang="en-US" altLang="zh-CN" sz="3200" b="1" u="sng" dirty="0">
                <a:latin typeface="Times New Roman" panose="02020603050405020304" pitchFamily="18" charset="0"/>
                <a:ea typeface="+mj-ea"/>
                <a:cs typeface="Times New Roman" panose="02020603050405020304" pitchFamily="18" charset="0"/>
              </a:rPr>
              <a:t> </a:t>
            </a:r>
            <a:r>
              <a:rPr lang="en-US" altLang="zh-CN" sz="3200" b="1" u="sng" dirty="0" err="1">
                <a:latin typeface="Times New Roman" panose="02020603050405020304" pitchFamily="18" charset="0"/>
                <a:ea typeface="+mj-ea"/>
                <a:cs typeface="Times New Roman" panose="02020603050405020304" pitchFamily="18" charset="0"/>
              </a:rPr>
              <a:t>tài</a:t>
            </a:r>
            <a:r>
              <a:rPr lang="en-US" altLang="zh-CN" sz="3200" b="1" u="sng" dirty="0">
                <a:latin typeface="Times New Roman" panose="02020603050405020304" pitchFamily="18" charset="0"/>
                <a:ea typeface="+mj-ea"/>
                <a:cs typeface="Times New Roman" panose="02020603050405020304" pitchFamily="18" charset="0"/>
              </a:rPr>
              <a:t> 1</a:t>
            </a:r>
            <a:r>
              <a:rPr lang="zh-CN" altLang="en-US" sz="3200" b="1" dirty="0">
                <a:latin typeface="Times New Roman" panose="02020603050405020304" pitchFamily="18" charset="0"/>
                <a:ea typeface="+mj-ea"/>
                <a:cs typeface="Times New Roman" panose="02020603050405020304" pitchFamily="18" charset="0"/>
              </a:rPr>
              <a:t>：</a:t>
            </a:r>
            <a:r>
              <a:rPr lang="en-US" altLang="zh-CN" sz="3200" b="1" dirty="0" err="1">
                <a:latin typeface="Times New Roman" panose="02020603050405020304" pitchFamily="18" charset="0"/>
                <a:ea typeface="+mj-ea"/>
                <a:cs typeface="Times New Roman" panose="02020603050405020304" pitchFamily="18" charset="0"/>
              </a:rPr>
              <a:t>Tìm</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hiểu</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sự</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tranh</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chấp</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tài</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nguyên</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và</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xây</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dựng</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giải</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pháp</a:t>
            </a:r>
            <a:r>
              <a:rPr lang="en-US" altLang="zh-CN" sz="3200" b="1" dirty="0">
                <a:latin typeface="Times New Roman" panose="02020603050405020304" pitchFamily="18" charset="0"/>
                <a:ea typeface="+mj-ea"/>
                <a:cs typeface="Times New Roman" panose="02020603050405020304" pitchFamily="18" charset="0"/>
              </a:rPr>
              <a:t> Monitor </a:t>
            </a:r>
            <a:r>
              <a:rPr lang="en-US" altLang="zh-CN" sz="3200" b="1" dirty="0" err="1">
                <a:latin typeface="Times New Roman" panose="02020603050405020304" pitchFamily="18" charset="0"/>
                <a:ea typeface="+mj-ea"/>
                <a:cs typeface="Times New Roman" panose="02020603050405020304" pitchFamily="18" charset="0"/>
              </a:rPr>
              <a:t>cho</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bài</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toán</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các</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triết</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gia</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ăn</a:t>
            </a:r>
            <a:r>
              <a:rPr lang="en-US" altLang="zh-CN" sz="3200" b="1" dirty="0">
                <a:latin typeface="Times New Roman" panose="02020603050405020304" pitchFamily="18" charset="0"/>
                <a:ea typeface="+mj-ea"/>
                <a:cs typeface="Times New Roman" panose="02020603050405020304" pitchFamily="18" charset="0"/>
              </a:rPr>
              <a:t> </a:t>
            </a:r>
            <a:r>
              <a:rPr lang="en-US" altLang="zh-CN" sz="3200" b="1" dirty="0" err="1">
                <a:latin typeface="Times New Roman" panose="02020603050405020304" pitchFamily="18" charset="0"/>
                <a:ea typeface="+mj-ea"/>
                <a:cs typeface="Times New Roman" panose="02020603050405020304" pitchFamily="18" charset="0"/>
              </a:rPr>
              <a:t>tối</a:t>
            </a:r>
            <a:r>
              <a:rPr lang="en-US" altLang="zh-CN" sz="3200" b="1" dirty="0">
                <a:latin typeface="Times New Roman" panose="02020603050405020304" pitchFamily="18" charset="0"/>
                <a:ea typeface="+mj-ea"/>
                <a:cs typeface="Times New Roman" panose="02020603050405020304" pitchFamily="18" charset="0"/>
              </a:rPr>
              <a:t>.</a:t>
            </a:r>
          </a:p>
        </p:txBody>
      </p:sp>
      <p:pic>
        <p:nvPicPr>
          <p:cNvPr id="7" name="Picture 6">
            <a:extLst>
              <a:ext uri="{FF2B5EF4-FFF2-40B4-BE49-F238E27FC236}">
                <a16:creationId xmlns:a16="http://schemas.microsoft.com/office/drawing/2014/main" id="{C3037A33-AF04-4818-B908-06AB660DB7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7431" y="1630231"/>
            <a:ext cx="3946552" cy="3771328"/>
          </a:xfrm>
          <a:prstGeom prst="rect">
            <a:avLst/>
          </a:prstGeom>
          <a:noFill/>
          <a:ln>
            <a:noFill/>
          </a:ln>
        </p:spPr>
      </p:pic>
      <p:sp>
        <p:nvSpPr>
          <p:cNvPr id="10" name="Hộp Văn bản 2">
            <a:extLst>
              <a:ext uri="{FF2B5EF4-FFF2-40B4-BE49-F238E27FC236}">
                <a16:creationId xmlns:a16="http://schemas.microsoft.com/office/drawing/2014/main" id="{4678C743-FCBC-441B-B36B-ABF28D369C24}"/>
              </a:ext>
            </a:extLst>
          </p:cNvPr>
          <p:cNvSpPr txBox="1"/>
          <p:nvPr/>
        </p:nvSpPr>
        <p:spPr>
          <a:xfrm>
            <a:off x="532157" y="1374499"/>
            <a:ext cx="6264570" cy="6343403"/>
          </a:xfrm>
          <a:prstGeom prst="rect">
            <a:avLst/>
          </a:prstGeom>
          <a:noFill/>
        </p:spPr>
        <p:txBody>
          <a:bodyPr wrap="square" rtlCol="0">
            <a:spAutoFit/>
          </a:bodyPr>
          <a:lstStyle/>
          <a:p>
            <a:pPr marL="285750" marR="0" indent="-285750" algn="just" hangingPunct="0">
              <a:lnSpc>
                <a:spcPct val="150000"/>
              </a:lnSpc>
              <a:spcBef>
                <a:spcPts val="600"/>
              </a:spcBef>
              <a:spcAft>
                <a:spcPts val="0"/>
              </a:spcAft>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Đây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bài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cổ</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điển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hệ</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điều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hành.Bài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năm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cùng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ngồi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tối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quanh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chiếc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bàn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tròn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mỗi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đĩa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mì</a:t>
            </a:r>
            <a:r>
              <a:rPr lang="en-US" sz="1600" dirty="0">
                <a:effectLst/>
                <a:latin typeface="Times New Roman" panose="02020603050405020304" pitchFamily="18" charset="0"/>
                <a:ea typeface="Times New Roman" panose="02020603050405020304" pitchFamily="18" charset="0"/>
              </a:rPr>
              <a:t> Ý, </a:t>
            </a:r>
            <a:r>
              <a:rPr lang="en-US" sz="1600" dirty="0" err="1">
                <a:effectLst/>
                <a:latin typeface="Times New Roman" panose="02020603050405020304" pitchFamily="18" charset="0"/>
                <a:ea typeface="Times New Roman" panose="02020603050405020304" pitchFamily="18" charset="0"/>
              </a:rPr>
              <a:t>giữa</a:t>
            </a:r>
            <a:r>
              <a:rPr lang="en-US" sz="1600" dirty="0">
                <a:effectLst/>
                <a:latin typeface="Times New Roman" panose="02020603050405020304" pitchFamily="18" charset="0"/>
                <a:ea typeface="Times New Roman" panose="02020603050405020304" pitchFamily="18" charset="0"/>
              </a:rPr>
              <a:t> 2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chiếc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nĩa</a:t>
            </a:r>
            <a:r>
              <a:rPr lang="en-US" sz="1600" dirty="0">
                <a:effectLst/>
                <a:latin typeface="Times New Roman" panose="02020603050405020304" pitchFamily="18" charset="0"/>
                <a:ea typeface="Times New Roman" panose="02020603050405020304" pitchFamily="18" charset="0"/>
              </a:rPr>
              <a:t>.</a:t>
            </a:r>
          </a:p>
          <a:p>
            <a:pPr marL="285750" marR="0" indent="-285750" algn="just" hangingPunct="0">
              <a:lnSpc>
                <a:spcPct val="150000"/>
              </a:lnSpc>
              <a:spcBef>
                <a:spcPts val="600"/>
              </a:spcBef>
              <a:spcAft>
                <a:spcPts val="0"/>
              </a:spcAft>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Mỗi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dành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toàn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suy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nghĩ</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hoặc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Mối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chỉ</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2 </a:t>
            </a:r>
            <a:r>
              <a:rPr lang="en-US" sz="1600" dirty="0" err="1">
                <a:effectLst/>
                <a:latin typeface="Times New Roman" panose="02020603050405020304" pitchFamily="18" charset="0"/>
                <a:ea typeface="Times New Roman" panose="02020603050405020304" pitchFamily="18" charset="0"/>
              </a:rPr>
              <a:t>chiếc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nĩa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nếu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ông</a:t>
            </a:r>
            <a:r>
              <a:rPr lang="en-US" sz="1600" dirty="0">
                <a:effectLst/>
                <a:latin typeface="Times New Roman" panose="02020603050405020304" pitchFamily="18" charset="0"/>
                <a:ea typeface="Times New Roman" panose="02020603050405020304" pitchFamily="18" charset="0"/>
              </a:rPr>
              <a:t> ta </a:t>
            </a:r>
            <a:r>
              <a:rPr lang="en-US" sz="1600" dirty="0" err="1">
                <a:effectLst/>
                <a:latin typeface="Times New Roman" panose="02020603050405020304" pitchFamily="18" charset="0"/>
                <a:ea typeface="Times New Roman" panose="02020603050405020304" pitchFamily="18" charset="0"/>
              </a:rPr>
              <a:t>không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nào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Tắc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nghẽn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lẫn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nhau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ai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a:t>
            </a:r>
          </a:p>
          <a:p>
            <a:pPr marL="285750" indent="-285750" algn="just" hangingPunct="0">
              <a:lnSpc>
                <a:spcPct val="150000"/>
              </a:lnSpc>
              <a:spcBef>
                <a:spcPts val="600"/>
              </a:spcBef>
              <a:buFont typeface="Arial" panose="020B0604020202020204" pitchFamily="34" charset="0"/>
              <a:buChar char="•"/>
            </a:pPr>
            <a:r>
              <a:rPr lang="en-US" sz="1600" b="1" dirty="0" err="1">
                <a:effectLst/>
                <a:latin typeface="Times New Roman" panose="02020603050405020304" pitchFamily="18" charset="0"/>
                <a:ea typeface="Times New Roman" panose="02020603050405020304" pitchFamily="18" charset="0"/>
              </a:rPr>
              <a:t>Yêu</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cầu</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bài</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toán</a:t>
            </a:r>
            <a:r>
              <a:rPr lang="en-US" sz="1600" b="1"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đặt</a:t>
            </a:r>
            <a:r>
              <a:rPr lang="en-US" sz="1600" dirty="0">
                <a:effectLst/>
                <a:latin typeface="Times New Roman" panose="02020603050405020304" pitchFamily="18" charset="0"/>
                <a:ea typeface="Times New Roman" panose="02020603050405020304" pitchFamily="18" charset="0"/>
              </a:rPr>
              <a:t> ra </a:t>
            </a:r>
            <a:r>
              <a:rPr lang="en-US" sz="1600" dirty="0" err="1">
                <a:effectLst/>
                <a:latin typeface="Times New Roman" panose="02020603050405020304" pitchFamily="18" charset="0"/>
                <a:ea typeface="Times New Roman" panose="02020603050405020304" pitchFamily="18" charset="0"/>
              </a:rPr>
              <a:t>thuật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thì</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ông</a:t>
            </a:r>
            <a:r>
              <a:rPr lang="en-US" sz="1600" dirty="0">
                <a:effectLst/>
                <a:latin typeface="Times New Roman" panose="02020603050405020304" pitchFamily="18" charset="0"/>
                <a:ea typeface="Times New Roman" panose="02020603050405020304" pitchFamily="18" charset="0"/>
              </a:rPr>
              <a:t> ta </a:t>
            </a:r>
            <a:r>
              <a:rPr lang="en-US" sz="1600" dirty="0" err="1">
                <a:effectLst/>
                <a:latin typeface="Times New Roman" panose="02020603050405020304" pitchFamily="18" charset="0"/>
                <a:ea typeface="Times New Roman" panose="02020603050405020304" pitchFamily="18" charset="0"/>
              </a:rPr>
              <a:t>sẽ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đảm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nào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bị</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quyết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vấn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tắc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nghẽn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xảy</a:t>
            </a:r>
            <a:r>
              <a:rPr lang="en-US" sz="1600" dirty="0">
                <a:effectLst/>
                <a:latin typeface="Times New Roman" panose="02020603050405020304" pitchFamily="18" charset="0"/>
                <a:ea typeface="Times New Roman" panose="02020603050405020304" pitchFamily="18" charset="0"/>
              </a:rPr>
              <a:t> ra </a:t>
            </a:r>
            <a:r>
              <a:rPr lang="en-US" sz="1600" spc="-1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Thuật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đưa</a:t>
            </a:r>
            <a:r>
              <a:rPr lang="en-US" sz="1600" dirty="0">
                <a:effectLst/>
                <a:latin typeface="Times New Roman" panose="02020603050405020304" pitchFamily="18" charset="0"/>
                <a:ea typeface="Times New Roman" panose="02020603050405020304" pitchFamily="18" charset="0"/>
              </a:rPr>
              <a:t> ra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thuật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toán</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Monitor</a:t>
            </a:r>
            <a:r>
              <a:rPr lang="vi-VN" sz="1600" b="1" dirty="0">
                <a:effectLst/>
                <a:latin typeface="Times New Roman" panose="02020603050405020304" pitchFamily="18" charset="0"/>
                <a:ea typeface="Times New Roman" panose="02020603050405020304" pitchFamily="18" charset="0"/>
              </a:rPr>
              <a:t>.</a:t>
            </a:r>
            <a:endParaRPr lang="en-US" sz="1600" b="1" dirty="0">
              <a:effectLst/>
              <a:latin typeface="Times New Roman" panose="02020603050405020304" pitchFamily="18" charset="0"/>
              <a:ea typeface="Times New Roman" panose="02020603050405020304" pitchFamily="18" charset="0"/>
            </a:endParaRPr>
          </a:p>
          <a:p>
            <a:pPr marL="285750" indent="-285750" algn="just" hangingPunct="0">
              <a:lnSpc>
                <a:spcPct val="150000"/>
              </a:lnSpc>
              <a:spcBef>
                <a:spcPts val="600"/>
              </a:spcBef>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lgn="just" hangingPunct="0">
              <a:lnSpc>
                <a:spcPct val="150000"/>
              </a:lnSpc>
              <a:spcBef>
                <a:spcPts val="600"/>
              </a:spcBef>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0" marR="0" indent="226695" algn="just" hangingPunct="0">
              <a:lnSpc>
                <a:spcPct val="150000"/>
              </a:lnSpc>
              <a:spcBef>
                <a:spcPts val="600"/>
              </a:spcBef>
              <a:spcAft>
                <a:spcPts val="0"/>
              </a:spcAft>
            </a:pPr>
            <a:endParaRPr lang="en-US"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73535DA-82CC-4071-BAD9-71F7BD6E5A9D}"/>
              </a:ext>
            </a:extLst>
          </p:cNvPr>
          <p:cNvSpPr txBox="1"/>
          <p:nvPr/>
        </p:nvSpPr>
        <p:spPr>
          <a:xfrm>
            <a:off x="6533493" y="5843775"/>
            <a:ext cx="6094428" cy="338554"/>
          </a:xfrm>
          <a:prstGeom prst="rect">
            <a:avLst/>
          </a:prstGeom>
          <a:noFill/>
        </p:spPr>
        <p:txBody>
          <a:bodyPr wrap="square">
            <a:spAutoFit/>
          </a:bodyPr>
          <a:lstStyle/>
          <a:p>
            <a:pPr marL="0" marR="0" algn="ctr" hangingPunct="0">
              <a:spcBef>
                <a:spcPts val="600"/>
              </a:spcBef>
              <a:spcAft>
                <a:spcPts val="0"/>
              </a:spcAft>
            </a:pPr>
            <a:r>
              <a:rPr lang="en-US" sz="1600" b="0" i="1" dirty="0" err="1">
                <a:effectLst/>
                <a:latin typeface="Times New Roman" panose="02020603050405020304" pitchFamily="18" charset="0"/>
                <a:ea typeface="Times New Roman" panose="02020603050405020304" pitchFamily="18" charset="0"/>
              </a:rPr>
              <a:t>Hình</a:t>
            </a:r>
            <a:r>
              <a:rPr lang="en-US" sz="1600" b="0" i="1" dirty="0">
                <a:effectLst/>
                <a:latin typeface="Times New Roman" panose="02020603050405020304" pitchFamily="18" charset="0"/>
                <a:ea typeface="Times New Roman" panose="02020603050405020304" pitchFamily="18" charset="0"/>
              </a:rPr>
              <a:t> 1</a:t>
            </a:r>
            <a:r>
              <a:rPr lang="vi-VN" sz="1600" b="0" i="1" dirty="0">
                <a:effectLst/>
                <a:latin typeface="Times New Roman" panose="02020603050405020304" pitchFamily="18" charset="0"/>
                <a:ea typeface="Times New Roman" panose="02020603050405020304" pitchFamily="18" charset="0"/>
              </a:rPr>
              <a:t>. </a:t>
            </a:r>
            <a:r>
              <a:rPr lang="en-US" sz="1600" b="0" i="1" dirty="0">
                <a:effectLst/>
                <a:latin typeface="Times New Roman" panose="02020603050405020304" pitchFamily="18" charset="0"/>
                <a:ea typeface="Times New Roman" panose="02020603050405020304" pitchFamily="18" charset="0"/>
              </a:rPr>
              <a:t>Minh </a:t>
            </a:r>
            <a:r>
              <a:rPr lang="en-US" sz="1600" b="0" i="1" dirty="0" err="1">
                <a:effectLst/>
                <a:latin typeface="Times New Roman" panose="02020603050405020304" pitchFamily="18" charset="0"/>
                <a:ea typeface="Times New Roman" panose="02020603050405020304" pitchFamily="18" charset="0"/>
              </a:rPr>
              <a:t>họa</a:t>
            </a:r>
            <a:r>
              <a:rPr lang="en-US" sz="1600" b="0" i="1" dirty="0">
                <a:effectLst/>
                <a:latin typeface="Times New Roman" panose="02020603050405020304" pitchFamily="18" charset="0"/>
                <a:ea typeface="Times New Roman" panose="02020603050405020304" pitchFamily="18" charset="0"/>
              </a:rPr>
              <a:t> </a:t>
            </a:r>
            <a:r>
              <a:rPr lang="en-US" sz="1600" b="0" i="1" dirty="0" err="1">
                <a:effectLst/>
                <a:latin typeface="Times New Roman" panose="02020603050405020304" pitchFamily="18" charset="0"/>
                <a:ea typeface="Times New Roman" panose="02020603050405020304" pitchFamily="18" charset="0"/>
              </a:rPr>
              <a:t>bài</a:t>
            </a:r>
            <a:r>
              <a:rPr lang="en-US" sz="1600" b="0" i="1" dirty="0">
                <a:effectLst/>
                <a:latin typeface="Times New Roman" panose="02020603050405020304" pitchFamily="18" charset="0"/>
                <a:ea typeface="Times New Roman" panose="02020603050405020304" pitchFamily="18" charset="0"/>
              </a:rPr>
              <a:t> </a:t>
            </a:r>
            <a:r>
              <a:rPr lang="en-US" sz="1600" b="0" i="1" dirty="0" err="1">
                <a:effectLst/>
                <a:latin typeface="Times New Roman" panose="02020603050405020304" pitchFamily="18" charset="0"/>
                <a:ea typeface="Times New Roman" panose="02020603050405020304" pitchFamily="18" charset="0"/>
              </a:rPr>
              <a:t>toán</a:t>
            </a:r>
            <a:r>
              <a:rPr lang="en-US" sz="1600" b="0" i="1" dirty="0">
                <a:effectLst/>
                <a:latin typeface="Times New Roman" panose="02020603050405020304" pitchFamily="18" charset="0"/>
                <a:ea typeface="Times New Roman" panose="02020603050405020304" pitchFamily="18" charset="0"/>
              </a:rPr>
              <a:t> 5 </a:t>
            </a:r>
            <a:r>
              <a:rPr lang="en-US" sz="1600" b="0" i="1" dirty="0" err="1">
                <a:effectLst/>
                <a:latin typeface="Times New Roman" panose="02020603050405020304" pitchFamily="18" charset="0"/>
                <a:ea typeface="Times New Roman" panose="02020603050405020304" pitchFamily="18" charset="0"/>
              </a:rPr>
              <a:t>triết</a:t>
            </a:r>
            <a:r>
              <a:rPr lang="en-US" sz="1600" b="0" i="1" dirty="0">
                <a:effectLst/>
                <a:latin typeface="Times New Roman" panose="02020603050405020304" pitchFamily="18" charset="0"/>
                <a:ea typeface="Times New Roman" panose="02020603050405020304" pitchFamily="18" charset="0"/>
              </a:rPr>
              <a:t> </a:t>
            </a:r>
            <a:r>
              <a:rPr lang="en-US" sz="1600" b="0" i="1" dirty="0" err="1">
                <a:effectLst/>
                <a:latin typeface="Times New Roman" panose="02020603050405020304" pitchFamily="18" charset="0"/>
                <a:ea typeface="Times New Roman" panose="02020603050405020304" pitchFamily="18" charset="0"/>
              </a:rPr>
              <a:t>gia</a:t>
            </a:r>
            <a:r>
              <a:rPr lang="en-US" sz="1600" b="0" i="1" dirty="0">
                <a:effectLst/>
                <a:latin typeface="Times New Roman" panose="02020603050405020304" pitchFamily="18" charset="0"/>
                <a:ea typeface="Times New Roman" panose="02020603050405020304" pitchFamily="18" charset="0"/>
              </a:rPr>
              <a:t> </a:t>
            </a:r>
            <a:r>
              <a:rPr lang="en-US" sz="1600" b="0" i="1" dirty="0" err="1">
                <a:effectLst/>
                <a:latin typeface="Times New Roman" panose="02020603050405020304" pitchFamily="18" charset="0"/>
                <a:ea typeface="Times New Roman" panose="02020603050405020304" pitchFamily="18" charset="0"/>
              </a:rPr>
              <a:t>ăn</a:t>
            </a:r>
            <a:r>
              <a:rPr lang="en-US" sz="1600" b="0" i="1" dirty="0">
                <a:effectLst/>
                <a:latin typeface="Times New Roman" panose="02020603050405020304" pitchFamily="18" charset="0"/>
                <a:ea typeface="Times New Roman" panose="02020603050405020304" pitchFamily="18" charset="0"/>
              </a:rPr>
              <a:t> </a:t>
            </a:r>
            <a:r>
              <a:rPr lang="en-US" sz="1600" b="0" i="1" dirty="0" err="1">
                <a:effectLst/>
                <a:latin typeface="Times New Roman" panose="02020603050405020304" pitchFamily="18" charset="0"/>
                <a:ea typeface="Times New Roman" panose="02020603050405020304" pitchFamily="18" charset="0"/>
              </a:rPr>
              <a:t>tối</a:t>
            </a: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602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grpSp>
        <p:nvGrpSpPr>
          <p:cNvPr id="36" name="组合 35"/>
          <p:cNvGrpSpPr/>
          <p:nvPr/>
        </p:nvGrpSpPr>
        <p:grpSpPr>
          <a:xfrm>
            <a:off x="8144778" y="3452543"/>
            <a:ext cx="2589897" cy="1135020"/>
            <a:chOff x="7483989" y="3339882"/>
            <a:chExt cx="2728517" cy="1135020"/>
          </a:xfrm>
        </p:grpSpPr>
        <p:sp>
          <p:nvSpPr>
            <p:cNvPr id="44" name="矩形 4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5" name="矩形 44"/>
            <p:cNvSpPr/>
            <p:nvPr/>
          </p:nvSpPr>
          <p:spPr>
            <a:xfrm>
              <a:off x="7483989" y="3339882"/>
              <a:ext cx="246226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1" name="文本框 12"/>
          <p:cNvSpPr txBox="1"/>
          <p:nvPr/>
        </p:nvSpPr>
        <p:spPr>
          <a:xfrm>
            <a:off x="1686094" y="700856"/>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3" name="Hộp Văn bản 2">
            <a:extLst>
              <a:ext uri="{FF2B5EF4-FFF2-40B4-BE49-F238E27FC236}">
                <a16:creationId xmlns:a16="http://schemas.microsoft.com/office/drawing/2014/main" id="{6D01957B-5B1F-4A33-8B9A-4256F53B129B}"/>
              </a:ext>
            </a:extLst>
          </p:cNvPr>
          <p:cNvSpPr txBox="1"/>
          <p:nvPr/>
        </p:nvSpPr>
        <p:spPr>
          <a:xfrm>
            <a:off x="1245720" y="2458582"/>
            <a:ext cx="10224385"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Proccesser</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song </a:t>
            </a:r>
            <a:r>
              <a:rPr lang="en-US" dirty="0" err="1">
                <a:latin typeface="Times New Roman" panose="02020603050405020304" pitchFamily="18" charset="0"/>
                <a:cs typeface="Times New Roman" panose="02020603050405020304" pitchFamily="18" charset="0"/>
              </a:rPr>
              <a:t>song</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ACCBB1-0701-467E-B4B8-3FBACCC4DECB}"/>
              </a:ext>
            </a:extLst>
          </p:cNvPr>
          <p:cNvSpPr txBox="1"/>
          <p:nvPr/>
        </p:nvSpPr>
        <p:spPr>
          <a:xfrm>
            <a:off x="1245720" y="1671938"/>
            <a:ext cx="24727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dirty="0"/>
              <a:t>:</a:t>
            </a:r>
          </a:p>
        </p:txBody>
      </p:sp>
    </p:spTree>
    <p:extLst>
      <p:ext uri="{BB962C8B-B14F-4D97-AF65-F5344CB8AC3E}">
        <p14:creationId xmlns:p14="http://schemas.microsoft.com/office/powerpoint/2010/main" val="34768638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0" name="TextBox 9">
            <a:extLst>
              <a:ext uri="{FF2B5EF4-FFF2-40B4-BE49-F238E27FC236}">
                <a16:creationId xmlns:a16="http://schemas.microsoft.com/office/drawing/2014/main" id="{88CF17E1-E043-442D-A14D-E80EB8153E0A}"/>
              </a:ext>
            </a:extLst>
          </p:cNvPr>
          <p:cNvSpPr txBox="1"/>
          <p:nvPr/>
        </p:nvSpPr>
        <p:spPr>
          <a:xfrm>
            <a:off x="1245720" y="1671938"/>
            <a:ext cx="24727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(Thread)</a:t>
            </a:r>
            <a:r>
              <a:rPr lang="en-US" dirty="0"/>
              <a:t>:</a:t>
            </a: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245720" y="2423997"/>
            <a:ext cx="10224385" cy="29563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điểm</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địa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hợp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nhóm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toàn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cục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nhớ</a:t>
            </a:r>
            <a:r>
              <a:rPr lang="en-US" dirty="0">
                <a:effectLst/>
                <a:latin typeface="Times New Roman" panose="02020603050405020304" pitchFamily="18" charset="0"/>
                <a:ea typeface="Times New Roman" panose="02020603050405020304" pitchFamily="18" charset="0"/>
              </a:rPr>
              <a:t> heap, </a:t>
            </a:r>
            <a:r>
              <a:rPr lang="en-US" dirty="0" err="1">
                <a:effectLst/>
                <a:latin typeface="Times New Roman" panose="02020603050405020304" pitchFamily="18" charset="0"/>
                <a:ea typeface="Times New Roman" panose="02020603050405020304" pitchFamily="18" charset="0"/>
              </a:rPr>
              <a:t>bằng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mô</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tả</a:t>
            </a:r>
            <a:r>
              <a:rPr lang="en-US" dirty="0">
                <a:effectLst/>
                <a:latin typeface="Times New Roman" panose="02020603050405020304" pitchFamily="18" charset="0"/>
                <a:ea typeface="Times New Roman" panose="02020603050405020304" pitchFamily="18" charset="0"/>
              </a:rPr>
              <a:t> file, …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xuất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hoặc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hiển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phân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chạy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a:t>
            </a:r>
            <a:endParaRPr lang="en-US"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Calibri" panose="020F0502020204030204" pitchFamily="34" charset="0"/>
              </a:rPr>
              <a:t>Nhược</a:t>
            </a:r>
            <a:r>
              <a:rPr lang="en-US" dirty="0">
                <a:latin typeface="Times New Roman" panose="02020603050405020304" pitchFamily="18" charset="0"/>
                <a:ea typeface="Calibri" panose="020F0502020204030204" pitchFamily="34" charset="0"/>
                <a:cs typeface="Calibri" panose="020F0502020204030204" pitchFamily="34" charset="0"/>
              </a:rPr>
              <a:t> </a:t>
            </a:r>
            <a:r>
              <a:rPr lang="en-US" dirty="0" err="1">
                <a:latin typeface="Times New Roman" panose="02020603050405020304" pitchFamily="18" charset="0"/>
                <a:ea typeface="Calibri" panose="020F0502020204030204" pitchFamily="34" charset="0"/>
                <a:cs typeface="Calibri" panose="020F0502020204030204" pitchFamily="34" charset="0"/>
              </a:rPr>
              <a:t>điểm</a:t>
            </a:r>
            <a:r>
              <a:rPr lang="en-US" dirty="0">
                <a:latin typeface="Times New Roman" panose="02020603050405020304" pitchFamily="18" charset="0"/>
                <a:ea typeface="Calibri" panose="020F0502020204030204" pitchFamily="34" charset="0"/>
                <a:cs typeface="Calibri" panose="020F0502020204030204" pitchFamily="34" charset="0"/>
              </a:rPr>
              <a:t>: </a:t>
            </a:r>
            <a:r>
              <a:rPr lang="en-US" dirty="0" err="1">
                <a:effectLst/>
                <a:latin typeface="Times New Roman" panose="02020603050405020304" pitchFamily="18" charset="0"/>
                <a:ea typeface="Times New Roman" panose="02020603050405020304" pitchFamily="18" charset="0"/>
              </a:rPr>
              <a:t>khả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đổ</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ảnh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hướng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toàn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đang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động</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66123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0" name="TextBox 9">
            <a:extLst>
              <a:ext uri="{FF2B5EF4-FFF2-40B4-BE49-F238E27FC236}">
                <a16:creationId xmlns:a16="http://schemas.microsoft.com/office/drawing/2014/main" id="{88CF17E1-E043-442D-A14D-E80EB8153E0A}"/>
              </a:ext>
            </a:extLst>
          </p:cNvPr>
          <p:cNvSpPr txBox="1"/>
          <p:nvPr/>
        </p:nvSpPr>
        <p:spPr>
          <a:xfrm>
            <a:off x="1245720" y="1671938"/>
            <a:ext cx="473880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gang:</a:t>
            </a:r>
            <a:endParaRPr lang="en-US" dirty="0"/>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245720" y="2423997"/>
            <a:ext cx="10224385"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effectLst/>
                <a:latin typeface="Times New Roman" panose="02020603050405020304" pitchFamily="18" charset="0"/>
                <a:ea typeface="Times New Roman" panose="02020603050405020304" pitchFamily="18" charset="0"/>
              </a:rPr>
              <a:t>Những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tài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nguyên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hệ</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hành</a:t>
            </a:r>
            <a:r>
              <a:rPr lang="en-US" dirty="0">
                <a:effectLst/>
                <a:latin typeface="Times New Roman" panose="02020603050405020304" pitchFamily="18" charset="0"/>
                <a:ea typeface="Times New Roman" panose="02020603050405020304" pitchFamily="18" charset="0"/>
              </a:rPr>
              <a:t> chia </a:t>
            </a:r>
            <a:r>
              <a:rPr lang="en-US" dirty="0" err="1">
                <a:effectLst/>
                <a:latin typeface="Times New Roman" panose="02020603050405020304" pitchFamily="18" charset="0"/>
                <a:ea typeface="Times New Roman" panose="02020603050405020304" pitchFamily="18" charset="0"/>
              </a:rPr>
              <a:t>sẻ</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đồng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nguy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dẫn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sự</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chấp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giữa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chúng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gọi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tài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nguyên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găng</a:t>
            </a:r>
            <a:endParaRPr lang="en-US"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đoạn</a:t>
            </a:r>
            <a:r>
              <a:rPr lang="en-US" dirty="0">
                <a:effectLst/>
                <a:latin typeface="Times New Roman" panose="02020603050405020304" pitchFamily="18" charset="0"/>
                <a:ea typeface="Times New Roman" panose="02020603050405020304" pitchFamily="18" charset="0"/>
              </a:rPr>
              <a:t> code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chường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truy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nhớ</a:t>
            </a:r>
            <a:r>
              <a:rPr lang="en-US" dirty="0">
                <a:effectLst/>
                <a:latin typeface="Times New Roman" panose="02020603050405020304" pitchFamily="18" charset="0"/>
                <a:ea typeface="Times New Roman" panose="02020603050405020304" pitchFamily="18" charset="0"/>
              </a:rPr>
              <a:t> chia </a:t>
            </a:r>
            <a:r>
              <a:rPr lang="en-US" dirty="0" err="1">
                <a:effectLst/>
                <a:latin typeface="Times New Roman" panose="02020603050405020304" pitchFamily="18" charset="0"/>
                <a:ea typeface="Times New Roman" panose="02020603050405020304" pitchFamily="18" charset="0"/>
              </a:rPr>
              <a:t>sẻ</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tin chia </a:t>
            </a:r>
            <a:r>
              <a:rPr lang="en-US" dirty="0" err="1">
                <a:effectLst/>
                <a:latin typeface="Times New Roman" panose="02020603050405020304" pitchFamily="18" charset="0"/>
                <a:ea typeface="Times New Roman" panose="02020603050405020304" pitchFamily="18" charset="0"/>
              </a:rPr>
              <a:t>sẻ</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gọi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đoạn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găng</a:t>
            </a:r>
            <a:r>
              <a:rPr lang="en-US" dirty="0">
                <a:effectLs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76940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0" name="TextBox 9">
            <a:extLst>
              <a:ext uri="{FF2B5EF4-FFF2-40B4-BE49-F238E27FC236}">
                <a16:creationId xmlns:a16="http://schemas.microsoft.com/office/drawing/2014/main" id="{88CF17E1-E043-442D-A14D-E80EB8153E0A}"/>
              </a:ext>
            </a:extLst>
          </p:cNvPr>
          <p:cNvSpPr txBox="1"/>
          <p:nvPr/>
        </p:nvSpPr>
        <p:spPr>
          <a:xfrm>
            <a:off x="1245720" y="1402269"/>
            <a:ext cx="608536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 Deadlock:</a:t>
            </a:r>
            <a:endParaRPr lang="en-US" dirty="0"/>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245720" y="2247810"/>
            <a:ext cx="3835327" cy="25351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b="0" i="0" dirty="0">
                <a:solidFill>
                  <a:srgbClr val="1B1B1B"/>
                </a:solidFill>
                <a:effectLst/>
                <a:latin typeface="Open Sans"/>
              </a:rPr>
              <a:t>Deadlock là một trạng thái mà ở đó một tập các tiến trình bị chặn vì mỗi tiến trình đang chiếm giữ tài nguyên và chờ đợi được cấp phát tài nguyên khác được giữ bởi tiến trình khác.</a:t>
            </a:r>
            <a:endParaRPr lang="en-US" b="1" dirty="0">
              <a:latin typeface="Times New Roman" panose="02020603050405020304" pitchFamily="18" charset="0"/>
              <a:cs typeface="Times New Roman" panose="02020603050405020304" pitchFamily="18" charset="0"/>
            </a:endParaRPr>
          </a:p>
        </p:txBody>
      </p:sp>
      <p:pic>
        <p:nvPicPr>
          <p:cNvPr id="13" name="Picture 12">
            <a:hlinkClick r:id="rId3"/>
            <a:extLst>
              <a:ext uri="{FF2B5EF4-FFF2-40B4-BE49-F238E27FC236}">
                <a16:creationId xmlns:a16="http://schemas.microsoft.com/office/drawing/2014/main" id="{2F0BAE4A-A753-4871-97E3-29E64D419C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2248" y="2072050"/>
            <a:ext cx="6121408" cy="3444028"/>
          </a:xfrm>
          <a:prstGeom prst="rect">
            <a:avLst/>
          </a:prstGeom>
          <a:noFill/>
          <a:ln>
            <a:noFill/>
          </a:ln>
        </p:spPr>
      </p:pic>
      <p:sp>
        <p:nvSpPr>
          <p:cNvPr id="14" name="TextBox 13">
            <a:extLst>
              <a:ext uri="{FF2B5EF4-FFF2-40B4-BE49-F238E27FC236}">
                <a16:creationId xmlns:a16="http://schemas.microsoft.com/office/drawing/2014/main" id="{128EDA68-55A0-4E5E-8D5D-FD990E7340BD}"/>
              </a:ext>
            </a:extLst>
          </p:cNvPr>
          <p:cNvSpPr txBox="1"/>
          <p:nvPr/>
        </p:nvSpPr>
        <p:spPr>
          <a:xfrm>
            <a:off x="6848889" y="5843632"/>
            <a:ext cx="3404575" cy="615553"/>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Đồ</a:t>
            </a:r>
            <a:r>
              <a:rPr lang="en-US" sz="1600" i="1"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thị</a:t>
            </a:r>
            <a:r>
              <a:rPr lang="en-US" sz="1600" i="1"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cấp</a:t>
            </a:r>
            <a:r>
              <a:rPr lang="en-US" sz="1600" i="1"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phát</a:t>
            </a:r>
            <a:r>
              <a:rPr lang="en-US" sz="1600" i="1"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tài</a:t>
            </a:r>
            <a:r>
              <a:rPr lang="en-US" sz="1600" i="1"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nguyên</a:t>
            </a:r>
            <a:endParaRPr lang="en-US" sz="16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197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0" name="TextBox 9">
            <a:extLst>
              <a:ext uri="{FF2B5EF4-FFF2-40B4-BE49-F238E27FC236}">
                <a16:creationId xmlns:a16="http://schemas.microsoft.com/office/drawing/2014/main" id="{88CF17E1-E043-442D-A14D-E80EB8153E0A}"/>
              </a:ext>
            </a:extLst>
          </p:cNvPr>
          <p:cNvSpPr txBox="1"/>
          <p:nvPr/>
        </p:nvSpPr>
        <p:spPr>
          <a:xfrm>
            <a:off x="1245720" y="1402269"/>
            <a:ext cx="608536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Monitor:</a:t>
            </a:r>
            <a:endParaRPr lang="en-US" dirty="0"/>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304128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01.Cơ </a:t>
            </a:r>
            <a:r>
              <a:rPr lang="en-US" altLang="zh-CN" sz="2800" b="1" dirty="0" err="1">
                <a:latin typeface="Calibri" panose="020F0502020204030204" pitchFamily="34" charset="0"/>
              </a:rPr>
              <a:t>Sỡ</a:t>
            </a:r>
            <a:r>
              <a:rPr lang="en-US" altLang="zh-CN" sz="2800" b="1" dirty="0">
                <a:latin typeface="Calibri" panose="020F0502020204030204" pitchFamily="34" charset="0"/>
              </a:rPr>
              <a:t> </a:t>
            </a:r>
            <a:r>
              <a:rPr lang="en-US" altLang="zh-CN" sz="2800" b="1" dirty="0" err="1">
                <a:latin typeface="Calibri" panose="020F0502020204030204" pitchFamily="34" charset="0"/>
              </a:rPr>
              <a:t>Lý</a:t>
            </a:r>
            <a:r>
              <a:rPr lang="en-US" altLang="zh-CN" sz="2800" b="1" dirty="0">
                <a:latin typeface="Calibri" panose="020F0502020204030204" pitchFamily="34" charset="0"/>
              </a:rPr>
              <a:t> </a:t>
            </a:r>
            <a:r>
              <a:rPr lang="en-US" altLang="zh-CN" sz="2800" b="1" dirty="0" err="1">
                <a:latin typeface="Calibri" panose="020F0502020204030204" pitchFamily="34" charset="0"/>
              </a:rPr>
              <a:t>Thuyết</a:t>
            </a:r>
            <a:endParaRPr lang="zh-CN" altLang="en-US" sz="2800" b="1" dirty="0">
              <a:latin typeface="Calibri" panose="020F0502020204030204" pitchFamily="34" charset="0"/>
            </a:endParaRPr>
          </a:p>
        </p:txBody>
      </p:sp>
      <p:sp>
        <p:nvSpPr>
          <p:cNvPr id="12" name="Hộp Văn bản 2">
            <a:extLst>
              <a:ext uri="{FF2B5EF4-FFF2-40B4-BE49-F238E27FC236}">
                <a16:creationId xmlns:a16="http://schemas.microsoft.com/office/drawing/2014/main" id="{8BDD2830-E223-4C18-B841-DD3EB3811213}"/>
              </a:ext>
            </a:extLst>
          </p:cNvPr>
          <p:cNvSpPr txBox="1"/>
          <p:nvPr/>
        </p:nvSpPr>
        <p:spPr>
          <a:xfrm>
            <a:off x="1245720" y="2247810"/>
            <a:ext cx="4985398"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Monitor </a:t>
            </a:r>
            <a:r>
              <a:rPr lang="en-US" dirty="0" err="1">
                <a:solidFill>
                  <a:srgbClr val="000000"/>
                </a:solidFill>
                <a:effectLst/>
                <a:latin typeface="Times New Roman" panose="02020603050405020304" pitchFamily="18" charset="0"/>
                <a:ea typeface="Times New Roman" panose="02020603050405020304" pitchFamily="18" charset="0"/>
              </a:rPr>
              <a:t>là</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một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cấu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trúc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đặc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biệt</a:t>
            </a:r>
            <a:r>
              <a:rPr lang="en-US" dirty="0">
                <a:solidFill>
                  <a:srgbClr val="000000"/>
                </a:solidFill>
                <a:effectLst/>
                <a:latin typeface="Times New Roman" panose="02020603050405020304" pitchFamily="18" charset="0"/>
                <a:ea typeface="Times New Roman" panose="02020603050405020304" pitchFamily="18" charset="0"/>
              </a:rPr>
              <a:t> bao </a:t>
            </a:r>
            <a:r>
              <a:rPr lang="en-US" dirty="0" err="1">
                <a:solidFill>
                  <a:srgbClr val="000000"/>
                </a:solidFill>
                <a:effectLst/>
                <a:latin typeface="Times New Roman" panose="02020603050405020304" pitchFamily="18" charset="0"/>
                <a:ea typeface="Times New Roman" panose="02020603050405020304" pitchFamily="18" charset="0"/>
              </a:rPr>
              <a:t>gồm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thủ</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tục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biến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cấu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trúc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dữ</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liệu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chỉ</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có</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thể</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thao</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bởi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thủ</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tục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định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nghĩa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bên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trong</a:t>
            </a:r>
            <a:r>
              <a:rPr lang="en-US" dirty="0">
                <a:solidFill>
                  <a:srgbClr val="000000"/>
                </a:solidFill>
                <a:effectLst/>
                <a:latin typeface="Times New Roman" panose="02020603050405020304" pitchFamily="18" charset="0"/>
                <a:ea typeface="Times New Roman" panose="02020603050405020304" pitchFamily="18" charset="0"/>
              </a:rPr>
              <a:t> monitor </a:t>
            </a:r>
            <a:r>
              <a:rPr lang="en-US" dirty="0" err="1">
                <a:solidFill>
                  <a:srgbClr val="000000"/>
                </a:solidFill>
                <a:effectLst/>
                <a:latin typeface="Times New Roman" panose="02020603050405020304" pitchFamily="18" charset="0"/>
                <a:ea typeface="Times New Roman" panose="02020603050405020304" pitchFamily="18" charset="0"/>
              </a:rPr>
              <a:t>đó</a:t>
            </a:r>
            <a:endParaRPr lang="en-US" dirty="0">
              <a:solidFill>
                <a:srgbClr val="000000"/>
              </a:solidFill>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err="1">
                <a:solidFill>
                  <a:srgbClr val="000000"/>
                </a:solidFill>
                <a:effectLst/>
                <a:latin typeface="Times New Roman" panose="02020603050405020304" pitchFamily="18" charset="0"/>
                <a:ea typeface="Times New Roman" panose="02020603050405020304" pitchFamily="18" charset="0"/>
              </a:rPr>
              <a:t>Tại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một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thời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điểm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chỉ</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có</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một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tiến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trình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duy</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nhất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hoạt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động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bên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trong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một</a:t>
            </a:r>
            <a:r>
              <a:rPr lang="en-US" dirty="0">
                <a:solidFill>
                  <a:srgbClr val="000000"/>
                </a:solidFill>
                <a:effectLst/>
                <a:latin typeface="Times New Roman" panose="02020603050405020304" pitchFamily="18" charset="0"/>
                <a:ea typeface="Times New Roman" panose="02020603050405020304" pitchFamily="18" charset="0"/>
              </a:rPr>
              <a:t> monitor </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err="1">
                <a:solidFill>
                  <a:srgbClr val="000000"/>
                </a:solidFill>
                <a:latin typeface="Times New Roman" panose="02020603050405020304" pitchFamily="18" charset="0"/>
                <a:ea typeface="Times New Roman" panose="02020603050405020304" pitchFamily="18" charset="0"/>
              </a:rPr>
              <a:t>C</a:t>
            </a:r>
            <a:r>
              <a:rPr lang="en-US" dirty="0" err="1">
                <a:solidFill>
                  <a:srgbClr val="000000"/>
                </a:solidFill>
                <a:effectLst/>
                <a:latin typeface="Times New Roman" panose="02020603050405020304" pitchFamily="18" charset="0"/>
                <a:ea typeface="Times New Roman" panose="02020603050405020304" pitchFamily="18" charset="0"/>
              </a:rPr>
              <a:t>ó</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thể</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định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nghĩa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rPr>
              <a:t> </a:t>
            </a:r>
            <a:r>
              <a:rPr lang="en-US" i="1" dirty="0" err="1">
                <a:solidFill>
                  <a:srgbClr val="000000"/>
                </a:solidFill>
                <a:effectLst/>
                <a:latin typeface="Times New Roman" panose="02020603050405020304" pitchFamily="18" charset="0"/>
                <a:ea typeface="Times New Roman" panose="02020603050405020304" pitchFamily="18" charset="0"/>
              </a:rPr>
              <a:t>biến</a:t>
            </a:r>
            <a:r>
              <a:rPr lang="en-US" i="1" dirty="0">
                <a:solidFill>
                  <a:srgbClr val="000000"/>
                </a:solidFill>
                <a:effectLst/>
                <a:latin typeface="Times New Roman" panose="02020603050405020304" pitchFamily="18" charset="0"/>
                <a:ea typeface="Times New Roman" panose="02020603050405020304" pitchFamily="18" charset="0"/>
              </a:rPr>
              <a:t> </a:t>
            </a:r>
            <a:r>
              <a:rPr lang="en-US" i="1" dirty="0" err="1">
                <a:solidFill>
                  <a:srgbClr val="000000"/>
                </a:solidFill>
                <a:effectLst/>
                <a:latin typeface="Times New Roman" panose="02020603050405020304" pitchFamily="18" charset="0"/>
                <a:ea typeface="Times New Roman" panose="02020603050405020304" pitchFamily="18" charset="0"/>
              </a:rPr>
              <a:t>điều</a:t>
            </a:r>
            <a:r>
              <a:rPr lang="en-US" i="1" dirty="0">
                <a:solidFill>
                  <a:srgbClr val="000000"/>
                </a:solidFill>
                <a:effectLst/>
                <a:latin typeface="Times New Roman" panose="02020603050405020304" pitchFamily="18" charset="0"/>
                <a:ea typeface="Times New Roman" panose="02020603050405020304" pitchFamily="18" charset="0"/>
              </a:rPr>
              <a:t> </a:t>
            </a:r>
            <a:r>
              <a:rPr lang="en-US" i="1" dirty="0" err="1">
                <a:solidFill>
                  <a:srgbClr val="000000"/>
                </a:solidFill>
                <a:effectLst/>
                <a:latin typeface="Times New Roman" panose="02020603050405020304" pitchFamily="18" charset="0"/>
                <a:ea typeface="Times New Roman" panose="02020603050405020304" pitchFamily="18" charset="0"/>
              </a:rPr>
              <a:t>kiện</a:t>
            </a:r>
            <a:r>
              <a:rPr lang="en-US" i="1" dirty="0">
                <a:solidFill>
                  <a:srgbClr val="000000"/>
                </a:solidFill>
                <a:effectLst/>
                <a:latin typeface="Times New Roman" panose="02020603050405020304" pitchFamily="18" charset="0"/>
                <a:ea typeface="Times New Roman" panose="02020603050405020304" pitchFamily="18" charset="0"/>
              </a:rPr>
              <a:t> (Condition)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hai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thao</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kèm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theo</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là</a:t>
            </a:r>
            <a:r>
              <a:rPr lang="en-US" dirty="0">
                <a:solidFill>
                  <a:srgbClr val="000000"/>
                </a:solidFill>
                <a:effectLst/>
                <a:latin typeface="Times New Roman" panose="02020603050405020304" pitchFamily="18" charset="0"/>
                <a:ea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rPr>
              <a:t>Wait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rPr>
              <a:t>Signal </a:t>
            </a:r>
            <a:endParaRPr lang="en-US"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28EDA68-55A0-4E5E-8D5D-FD990E7340BD}"/>
              </a:ext>
            </a:extLst>
          </p:cNvPr>
          <p:cNvSpPr txBox="1"/>
          <p:nvPr/>
        </p:nvSpPr>
        <p:spPr>
          <a:xfrm>
            <a:off x="6876766" y="5763726"/>
            <a:ext cx="4097391" cy="861774"/>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vi-VN" sz="1400" i="1" dirty="0">
                <a:latin typeface="Times New Roman" panose="02020603050405020304" pitchFamily="18" charset="0"/>
                <a:cs typeface="Times New Roman" panose="02020603050405020304" pitchFamily="18" charset="0"/>
              </a:rPr>
              <a:t>3</a:t>
            </a:r>
            <a:r>
              <a:rPr lang="en-US" sz="1400" i="1" dirty="0">
                <a:latin typeface="Times New Roman" panose="02020603050405020304" pitchFamily="18" charset="0"/>
                <a:cs typeface="Times New Roman" panose="02020603050405020304" pitchFamily="18" charset="0"/>
              </a:rPr>
              <a:t>. </a:t>
            </a:r>
            <a:r>
              <a:rPr lang="en-US" sz="1400" i="1" dirty="0">
                <a:solidFill>
                  <a:srgbClr val="000000"/>
                </a:solidFill>
                <a:effectLst/>
                <a:latin typeface="Times New Roman" panose="02020603050405020304" pitchFamily="18" charset="0"/>
                <a:ea typeface="Times New Roman" panose="02020603050405020304" pitchFamily="18" charset="0"/>
              </a:rPr>
              <a:t>Monitor </a:t>
            </a:r>
            <a:r>
              <a:rPr lang="en-US" sz="1400" i="1" dirty="0" err="1">
                <a:solidFill>
                  <a:srgbClr val="000000"/>
                </a:solidFill>
                <a:effectLst/>
                <a:latin typeface="Times New Roman" panose="02020603050405020304" pitchFamily="18" charset="0"/>
                <a:ea typeface="Times New Roman" panose="02020603050405020304" pitchFamily="18" charset="0"/>
              </a:rPr>
              <a:t>và</a:t>
            </a:r>
            <a:r>
              <a:rPr lang="en-US" sz="1400" i="1" dirty="0">
                <a:solidFill>
                  <a:srgbClr val="000000"/>
                </a:solidFill>
                <a:effectLst/>
                <a:latin typeface="Times New Roman" panose="02020603050405020304" pitchFamily="18" charset="0"/>
                <a:ea typeface="Times New Roman" panose="02020603050405020304" pitchFamily="18" charset="0"/>
              </a:rPr>
              <a:t> </a:t>
            </a:r>
            <a:r>
              <a:rPr lang="en-US" sz="1400" i="1" dirty="0" err="1">
                <a:solidFill>
                  <a:srgbClr val="000000"/>
                </a:solidFill>
                <a:effectLst/>
                <a:latin typeface="Times New Roman" panose="02020603050405020304" pitchFamily="18" charset="0"/>
                <a:ea typeface="Times New Roman" panose="02020603050405020304" pitchFamily="18" charset="0"/>
              </a:rPr>
              <a:t>các</a:t>
            </a:r>
            <a:r>
              <a:rPr lang="en-US" sz="1400" i="1" dirty="0">
                <a:solidFill>
                  <a:srgbClr val="000000"/>
                </a:solidFill>
                <a:effectLst/>
                <a:latin typeface="Times New Roman" panose="02020603050405020304" pitchFamily="18" charset="0"/>
                <a:ea typeface="Times New Roman" panose="02020603050405020304" pitchFamily="18" charset="0"/>
              </a:rPr>
              <a:t> </a:t>
            </a:r>
            <a:r>
              <a:rPr lang="en-US" sz="1400" i="1" dirty="0" err="1">
                <a:solidFill>
                  <a:srgbClr val="000000"/>
                </a:solidFill>
                <a:effectLst/>
                <a:latin typeface="Times New Roman" panose="02020603050405020304" pitchFamily="18" charset="0"/>
                <a:ea typeface="Times New Roman" panose="02020603050405020304" pitchFamily="18" charset="0"/>
              </a:rPr>
              <a:t>biến</a:t>
            </a:r>
            <a:r>
              <a:rPr lang="en-US" sz="1400" i="1" dirty="0">
                <a:solidFill>
                  <a:srgbClr val="000000"/>
                </a:solidFill>
                <a:effectLst/>
                <a:latin typeface="Times New Roman" panose="02020603050405020304" pitchFamily="18" charset="0"/>
                <a:ea typeface="Times New Roman" panose="02020603050405020304" pitchFamily="18" charset="0"/>
              </a:rPr>
              <a:t> </a:t>
            </a:r>
            <a:r>
              <a:rPr lang="en-US" sz="1400" i="1" dirty="0" err="1">
                <a:solidFill>
                  <a:srgbClr val="000000"/>
                </a:solidFill>
                <a:effectLst/>
                <a:latin typeface="Times New Roman" panose="02020603050405020304" pitchFamily="18" charset="0"/>
                <a:ea typeface="Times New Roman" panose="02020603050405020304" pitchFamily="18" charset="0"/>
              </a:rPr>
              <a:t>điều</a:t>
            </a:r>
            <a:r>
              <a:rPr lang="en-US" sz="1400" i="1" dirty="0">
                <a:solidFill>
                  <a:srgbClr val="000000"/>
                </a:solidFill>
                <a:effectLst/>
                <a:latin typeface="Times New Roman" panose="02020603050405020304" pitchFamily="18" charset="0"/>
                <a:ea typeface="Times New Roman" panose="02020603050405020304" pitchFamily="18" charset="0"/>
              </a:rPr>
              <a:t> </a:t>
            </a:r>
            <a:r>
              <a:rPr lang="en-US" sz="1400" i="1" dirty="0" err="1">
                <a:solidFill>
                  <a:srgbClr val="000000"/>
                </a:solidFill>
                <a:effectLst/>
                <a:latin typeface="Times New Roman" panose="02020603050405020304" pitchFamily="18" charset="0"/>
                <a:ea typeface="Times New Roman" panose="02020603050405020304" pitchFamily="18" charset="0"/>
              </a:rPr>
              <a:t>kiện</a:t>
            </a:r>
            <a:endParaRPr lang="en-US" sz="1400" i="1"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29B8289-C041-4796-8C71-62314DD23D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76767" y="1755649"/>
            <a:ext cx="4097391" cy="3822630"/>
          </a:xfrm>
          <a:prstGeom prst="rect">
            <a:avLst/>
          </a:prstGeom>
          <a:noFill/>
          <a:ln>
            <a:noFill/>
          </a:ln>
        </p:spPr>
      </p:pic>
    </p:spTree>
    <p:extLst>
      <p:ext uri="{BB962C8B-B14F-4D97-AF65-F5344CB8AC3E}">
        <p14:creationId xmlns:p14="http://schemas.microsoft.com/office/powerpoint/2010/main" val="76978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589897" cy="1135020"/>
            <a:chOff x="7483989" y="3339882"/>
            <a:chExt cx="2728517" cy="1135020"/>
          </a:xfrm>
        </p:grpSpPr>
        <p:sp>
          <p:nvSpPr>
            <p:cNvPr id="34" name="矩形 33"/>
            <p:cNvSpPr/>
            <p:nvPr/>
          </p:nvSpPr>
          <p:spPr>
            <a:xfrm>
              <a:off x="7483989" y="3732519"/>
              <a:ext cx="272851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35" name="矩形 34"/>
            <p:cNvSpPr/>
            <p:nvPr/>
          </p:nvSpPr>
          <p:spPr>
            <a:xfrm>
              <a:off x="7483989" y="3339882"/>
              <a:ext cx="2671572" cy="43704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solidFill>
                    <a:schemeClr val="bg1"/>
                  </a:solidFill>
                  <a:latin typeface="Calibri" panose="020F0502020204030204" pitchFamily="34" charset="0"/>
                </a:rPr>
                <a:t>JOBS OVERVIEW</a:t>
              </a:r>
              <a:endParaRPr lang="zh-CN" altLang="en-US" sz="2000" b="1" dirty="0">
                <a:solidFill>
                  <a:schemeClr val="bg1"/>
                </a:solidFill>
                <a:latin typeface="Calibri" panose="020F0502020204030204" pitchFamily="34" charset="0"/>
              </a:endParaRPr>
            </a:p>
          </p:txBody>
        </p:sp>
      </p:grpSp>
      <p:sp>
        <p:nvSpPr>
          <p:cNvPr id="44" name="矩形 43"/>
          <p:cNvSpPr/>
          <p:nvPr/>
        </p:nvSpPr>
        <p:spPr>
          <a:xfrm>
            <a:off x="8144778" y="3845180"/>
            <a:ext cx="2589897" cy="7423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Calibri" panose="020F0502020204030204" pitchFamily="34" charset="0"/>
              </a:rPr>
              <a:t>click to add your text here click to add your text here click to add your text here click to add your text here.</a:t>
            </a:r>
            <a:endParaRPr lang="zh-CN" altLang="en-US" sz="1200" dirty="0">
              <a:solidFill>
                <a:schemeClr val="bg1"/>
              </a:solidFill>
              <a:latin typeface="Calibri" panose="020F0502020204030204" pitchFamily="34" charset="0"/>
            </a:endParaRPr>
          </a:p>
        </p:txBody>
      </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11" name="文本框 12">
            <a:extLst>
              <a:ext uri="{FF2B5EF4-FFF2-40B4-BE49-F238E27FC236}">
                <a16:creationId xmlns:a16="http://schemas.microsoft.com/office/drawing/2014/main" id="{DD7F1286-7947-4222-BF9F-BC1E25CE00AB}"/>
              </a:ext>
            </a:extLst>
          </p:cNvPr>
          <p:cNvSpPr txBox="1"/>
          <p:nvPr/>
        </p:nvSpPr>
        <p:spPr>
          <a:xfrm>
            <a:off x="1686094" y="700856"/>
            <a:ext cx="3432543"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Calibri" panose="020F0502020204030204" pitchFamily="34" charset="0"/>
              </a:rPr>
              <a:t>02.Thiết </a:t>
            </a:r>
            <a:r>
              <a:rPr lang="en-US" altLang="zh-CN" sz="2800" b="1" dirty="0" err="1">
                <a:latin typeface="Calibri" panose="020F0502020204030204" pitchFamily="34" charset="0"/>
              </a:rPr>
              <a:t>Kế</a:t>
            </a:r>
            <a:r>
              <a:rPr lang="en-US" altLang="zh-CN" sz="2800" b="1" dirty="0">
                <a:latin typeface="Calibri" panose="020F0502020204030204" pitchFamily="34" charset="0"/>
              </a:rPr>
              <a:t> </a:t>
            </a:r>
            <a:r>
              <a:rPr lang="en-US" altLang="zh-CN" sz="2800" b="1" dirty="0" err="1">
                <a:latin typeface="Calibri" panose="020F0502020204030204" pitchFamily="34" charset="0"/>
              </a:rPr>
              <a:t>Hệ</a:t>
            </a:r>
            <a:r>
              <a:rPr lang="en-US" altLang="zh-CN" sz="2800" b="1" dirty="0">
                <a:latin typeface="Calibri" panose="020F0502020204030204" pitchFamily="34" charset="0"/>
              </a:rPr>
              <a:t> </a:t>
            </a:r>
            <a:r>
              <a:rPr lang="en-US" altLang="zh-CN" sz="2800" b="1" dirty="0" err="1">
                <a:latin typeface="Calibri" panose="020F0502020204030204" pitchFamily="34" charset="0"/>
              </a:rPr>
              <a:t>Thống</a:t>
            </a:r>
            <a:r>
              <a:rPr lang="en-US" altLang="zh-CN" sz="2800" b="1" dirty="0">
                <a:latin typeface="Calibri" panose="020F0502020204030204" pitchFamily="34" charset="0"/>
              </a:rPr>
              <a:t>:</a:t>
            </a:r>
            <a:endParaRPr lang="zh-CN" altLang="en-US" sz="2800" b="1" dirty="0">
              <a:latin typeface="Calibri" panose="020F0502020204030204" pitchFamily="34" charset="0"/>
            </a:endParaRPr>
          </a:p>
        </p:txBody>
      </p:sp>
      <p:grpSp>
        <p:nvGrpSpPr>
          <p:cNvPr id="17" name="Group 16">
            <a:extLst>
              <a:ext uri="{FF2B5EF4-FFF2-40B4-BE49-F238E27FC236}">
                <a16:creationId xmlns:a16="http://schemas.microsoft.com/office/drawing/2014/main" id="{7888D14A-92AD-4F5E-A2E1-4E4E02968E78}"/>
              </a:ext>
            </a:extLst>
          </p:cNvPr>
          <p:cNvGrpSpPr/>
          <p:nvPr/>
        </p:nvGrpSpPr>
        <p:grpSpPr>
          <a:xfrm>
            <a:off x="7725225" y="824005"/>
            <a:ext cx="3429001" cy="5162904"/>
            <a:chOff x="0" y="0"/>
            <a:chExt cx="3238500" cy="5959843"/>
          </a:xfrm>
        </p:grpSpPr>
        <p:sp>
          <p:nvSpPr>
            <p:cNvPr id="18" name="Diamond 17">
              <a:extLst>
                <a:ext uri="{FF2B5EF4-FFF2-40B4-BE49-F238E27FC236}">
                  <a16:creationId xmlns:a16="http://schemas.microsoft.com/office/drawing/2014/main" id="{4FDE5DC9-FE7A-4F23-82D3-9752E2B4FC8C}"/>
                </a:ext>
              </a:extLst>
            </p:cNvPr>
            <p:cNvSpPr/>
            <p:nvPr/>
          </p:nvSpPr>
          <p:spPr>
            <a:xfrm>
              <a:off x="666750" y="0"/>
              <a:ext cx="1962150" cy="8001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dirty="0">
                  <a:effectLst/>
                  <a:latin typeface="Times New Roman" panose="02020603050405020304" pitchFamily="18" charset="0"/>
                  <a:ea typeface="Times New Roman" panose="02020603050405020304" pitchFamily="18" charset="0"/>
                </a:rPr>
                <a:t>While(true)</a:t>
              </a:r>
              <a:endParaRPr lang="en-US" sz="1200" dirty="0">
                <a:effectLst/>
                <a:latin typeface="Times New Roman" panose="02020603050405020304" pitchFamily="18" charset="0"/>
                <a:ea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34EE47F3-EB38-46FC-996F-F3A20580A8EB}"/>
                </a:ext>
              </a:extLst>
            </p:cNvPr>
            <p:cNvCxnSpPr/>
            <p:nvPr/>
          </p:nvCxnSpPr>
          <p:spPr>
            <a:xfrm>
              <a:off x="1657350" y="800100"/>
              <a:ext cx="0" cy="6191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C9B46887-829D-419C-8BCD-EF127CE74EB7}"/>
                </a:ext>
              </a:extLst>
            </p:cNvPr>
            <p:cNvSpPr/>
            <p:nvPr/>
          </p:nvSpPr>
          <p:spPr>
            <a:xfrm>
              <a:off x="1143000" y="1419225"/>
              <a:ext cx="10287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Think</a:t>
              </a:r>
              <a:r>
                <a:rPr lang="vi-VN" sz="1300">
                  <a:effectLst/>
                  <a:latin typeface="Times New Roman" panose="02020603050405020304" pitchFamily="18" charset="0"/>
                  <a:ea typeface="Times New Roman" panose="02020603050405020304" pitchFamily="18" charset="0"/>
                </a:rPr>
                <a:t>ing</a:t>
              </a:r>
              <a:r>
                <a:rPr lang="en-US" sz="1300">
                  <a:effectLst/>
                  <a:latin typeface="Times New Roman" panose="020206030504050203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76EBB733-CD5D-438B-80B6-3E5E32487EE5}"/>
                </a:ext>
              </a:extLst>
            </p:cNvPr>
            <p:cNvSpPr/>
            <p:nvPr/>
          </p:nvSpPr>
          <p:spPr>
            <a:xfrm>
              <a:off x="942975" y="2381250"/>
              <a:ext cx="146685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PickUpChopstick()</a:t>
              </a:r>
              <a:endParaRPr lang="en-US" sz="1200">
                <a:effectLst/>
                <a:latin typeface="Times New Roman" panose="02020603050405020304" pitchFamily="18" charset="0"/>
                <a:ea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03F0FC4D-3496-4FA1-9095-F81DAA61D9A6}"/>
                </a:ext>
              </a:extLst>
            </p:cNvPr>
            <p:cNvCxnSpPr/>
            <p:nvPr/>
          </p:nvCxnSpPr>
          <p:spPr>
            <a:xfrm>
              <a:off x="1657350" y="1781175"/>
              <a:ext cx="0" cy="6191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Diamond 22">
              <a:extLst>
                <a:ext uri="{FF2B5EF4-FFF2-40B4-BE49-F238E27FC236}">
                  <a16:creationId xmlns:a16="http://schemas.microsoft.com/office/drawing/2014/main" id="{D207F0B0-6EB0-4BD9-B2AE-52269C8DB05E}"/>
                </a:ext>
              </a:extLst>
            </p:cNvPr>
            <p:cNvSpPr/>
            <p:nvPr/>
          </p:nvSpPr>
          <p:spPr>
            <a:xfrm>
              <a:off x="504825" y="3143250"/>
              <a:ext cx="2228850" cy="8001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Check available chopstick</a:t>
              </a:r>
              <a:endParaRPr lang="en-US" sz="120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D10205A7-4165-4D24-A2FA-D8B8461D26EE}"/>
                </a:ext>
              </a:extLst>
            </p:cNvPr>
            <p:cNvSpPr/>
            <p:nvPr/>
          </p:nvSpPr>
          <p:spPr>
            <a:xfrm>
              <a:off x="1143000" y="4448175"/>
              <a:ext cx="98107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Eating()</a:t>
              </a:r>
              <a:endParaRPr lang="en-US" sz="1200">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2F0892C2-83FA-41D2-AC3C-F90A7755B4B1}"/>
                </a:ext>
              </a:extLst>
            </p:cNvPr>
            <p:cNvSpPr/>
            <p:nvPr/>
          </p:nvSpPr>
          <p:spPr>
            <a:xfrm>
              <a:off x="895350" y="5419725"/>
              <a:ext cx="1514475" cy="540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R</a:t>
              </a:r>
              <a:r>
                <a:rPr lang="vi-VN" sz="1300">
                  <a:effectLst/>
                  <a:latin typeface="Times New Roman" panose="02020603050405020304" pitchFamily="18" charset="0"/>
                  <a:ea typeface="Times New Roman" panose="02020603050405020304" pitchFamily="18" charset="0"/>
                </a:rPr>
                <a:t>eturn</a:t>
              </a:r>
              <a:endParaRPr lang="en-US" sz="1200">
                <a:effectLst/>
                <a:latin typeface="Times New Roman" panose="02020603050405020304" pitchFamily="18" charset="0"/>
                <a:ea typeface="Times New Roman" panose="02020603050405020304" pitchFamily="18" charset="0"/>
              </a:endParaRPr>
            </a:p>
            <a:p>
              <a:pPr marL="0" marR="0" algn="ctr" hangingPunct="0">
                <a:spcBef>
                  <a:spcPts val="0"/>
                </a:spcBef>
                <a:spcAft>
                  <a:spcPts val="0"/>
                </a:spcAft>
              </a:pPr>
              <a:r>
                <a:rPr lang="en-US" sz="1300">
                  <a:effectLst/>
                  <a:latin typeface="Times New Roman" panose="02020603050405020304" pitchFamily="18" charset="0"/>
                  <a:ea typeface="Times New Roman" panose="02020603050405020304" pitchFamily="18" charset="0"/>
                </a:rPr>
                <a:t>Chopstick()</a:t>
              </a:r>
              <a:endParaRPr lang="en-US" sz="1200">
                <a:effectLst/>
                <a:latin typeface="Times New Roman" panose="02020603050405020304" pitchFamily="18" charset="0"/>
                <a:ea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E2F17D11-4A07-4331-8956-8F8CF1B004B5}"/>
                </a:ext>
              </a:extLst>
            </p:cNvPr>
            <p:cNvCxnSpPr/>
            <p:nvPr/>
          </p:nvCxnSpPr>
          <p:spPr>
            <a:xfrm>
              <a:off x="1638300" y="2752725"/>
              <a:ext cx="0" cy="3905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 Box 56">
              <a:extLst>
                <a:ext uri="{FF2B5EF4-FFF2-40B4-BE49-F238E27FC236}">
                  <a16:creationId xmlns:a16="http://schemas.microsoft.com/office/drawing/2014/main" id="{66907169-731C-4AF6-AA2E-B46A826ADDE1}"/>
                </a:ext>
              </a:extLst>
            </p:cNvPr>
            <p:cNvSpPr txBox="1"/>
            <p:nvPr/>
          </p:nvSpPr>
          <p:spPr>
            <a:xfrm>
              <a:off x="1685925" y="971550"/>
              <a:ext cx="485775" cy="2667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a:solidFill>
                    <a:srgbClr val="1F4E79"/>
                  </a:solidFill>
                  <a:effectLst/>
                  <a:latin typeface="Times New Roman" panose="02020603050405020304" pitchFamily="18" charset="0"/>
                  <a:ea typeface="Times New Roman" panose="02020603050405020304" pitchFamily="18" charset="0"/>
                </a:rPr>
                <a:t>T</a:t>
              </a:r>
              <a:endParaRPr lang="en-US" sz="1200">
                <a:effectLst/>
                <a:latin typeface="Times New Roman" panose="02020603050405020304" pitchFamily="18" charset="0"/>
                <a:ea typeface="Times New Roman" panose="02020603050405020304" pitchFamily="18" charset="0"/>
              </a:endParaRPr>
            </a:p>
          </p:txBody>
        </p:sp>
        <p:grpSp>
          <p:nvGrpSpPr>
            <p:cNvPr id="28" name="Group 27">
              <a:extLst>
                <a:ext uri="{FF2B5EF4-FFF2-40B4-BE49-F238E27FC236}">
                  <a16:creationId xmlns:a16="http://schemas.microsoft.com/office/drawing/2014/main" id="{B55751C0-B56C-43D0-A266-B72FC41B11EB}"/>
                </a:ext>
              </a:extLst>
            </p:cNvPr>
            <p:cNvGrpSpPr/>
            <p:nvPr/>
          </p:nvGrpSpPr>
          <p:grpSpPr>
            <a:xfrm>
              <a:off x="1609725" y="3886200"/>
              <a:ext cx="514350" cy="561975"/>
              <a:chOff x="0" y="0"/>
              <a:chExt cx="514350" cy="561975"/>
            </a:xfrm>
          </p:grpSpPr>
          <p:cxnSp>
            <p:nvCxnSpPr>
              <p:cNvPr id="41" name="Straight Arrow Connector 40">
                <a:extLst>
                  <a:ext uri="{FF2B5EF4-FFF2-40B4-BE49-F238E27FC236}">
                    <a16:creationId xmlns:a16="http://schemas.microsoft.com/office/drawing/2014/main" id="{56BE1941-31F7-438F-891C-CD1EE3A2ADC0}"/>
                  </a:ext>
                </a:extLst>
              </p:cNvPr>
              <p:cNvCxnSpPr/>
              <p:nvPr/>
            </p:nvCxnSpPr>
            <p:spPr>
              <a:xfrm>
                <a:off x="0" y="0"/>
                <a:ext cx="0" cy="5619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Text Box 58">
                <a:extLst>
                  <a:ext uri="{FF2B5EF4-FFF2-40B4-BE49-F238E27FC236}">
                    <a16:creationId xmlns:a16="http://schemas.microsoft.com/office/drawing/2014/main" id="{1DC96609-093F-47EE-B208-C9CBAE6CCDE2}"/>
                  </a:ext>
                </a:extLst>
              </p:cNvPr>
              <p:cNvSpPr txBox="1"/>
              <p:nvPr/>
            </p:nvSpPr>
            <p:spPr>
              <a:xfrm>
                <a:off x="28575" y="171450"/>
                <a:ext cx="485775" cy="2667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a:solidFill>
                      <a:srgbClr val="1F4E79"/>
                    </a:solidFill>
                    <a:effectLst/>
                    <a:latin typeface="Times New Roman" panose="02020603050405020304" pitchFamily="18" charset="0"/>
                    <a:ea typeface="Times New Roman" panose="02020603050405020304" pitchFamily="18" charset="0"/>
                  </a:rPr>
                  <a:t>T</a:t>
                </a:r>
                <a:endParaRPr lang="en-US" sz="1200">
                  <a:effectLst/>
                  <a:latin typeface="Times New Roman" panose="02020603050405020304" pitchFamily="18" charset="0"/>
                  <a:ea typeface="Times New Roman" panose="02020603050405020304" pitchFamily="18" charset="0"/>
                </a:endParaRPr>
              </a:p>
            </p:txBody>
          </p:sp>
        </p:grpSp>
        <p:cxnSp>
          <p:nvCxnSpPr>
            <p:cNvPr id="29" name="Straight Arrow Connector 28">
              <a:extLst>
                <a:ext uri="{FF2B5EF4-FFF2-40B4-BE49-F238E27FC236}">
                  <a16:creationId xmlns:a16="http://schemas.microsoft.com/office/drawing/2014/main" id="{6472DDFB-82D2-4B6C-8FA8-4A8A81588259}"/>
                </a:ext>
              </a:extLst>
            </p:cNvPr>
            <p:cNvCxnSpPr/>
            <p:nvPr/>
          </p:nvCxnSpPr>
          <p:spPr>
            <a:xfrm>
              <a:off x="1609725" y="4800600"/>
              <a:ext cx="0" cy="6191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0" name="Group 29">
              <a:extLst>
                <a:ext uri="{FF2B5EF4-FFF2-40B4-BE49-F238E27FC236}">
                  <a16:creationId xmlns:a16="http://schemas.microsoft.com/office/drawing/2014/main" id="{D2478579-8C91-45FE-B3AF-FD6CAF5F1D03}"/>
                </a:ext>
              </a:extLst>
            </p:cNvPr>
            <p:cNvGrpSpPr/>
            <p:nvPr/>
          </p:nvGrpSpPr>
          <p:grpSpPr>
            <a:xfrm>
              <a:off x="2171700" y="1562100"/>
              <a:ext cx="1066800" cy="1990725"/>
              <a:chOff x="0" y="0"/>
              <a:chExt cx="1066800" cy="1990725"/>
            </a:xfrm>
          </p:grpSpPr>
          <p:cxnSp>
            <p:nvCxnSpPr>
              <p:cNvPr id="38" name="Straight Connector 37">
                <a:extLst>
                  <a:ext uri="{FF2B5EF4-FFF2-40B4-BE49-F238E27FC236}">
                    <a16:creationId xmlns:a16="http://schemas.microsoft.com/office/drawing/2014/main" id="{2941EF1D-C6A3-47FF-A9B6-8D1054EC1965}"/>
                  </a:ext>
                </a:extLst>
              </p:cNvPr>
              <p:cNvCxnSpPr/>
              <p:nvPr/>
            </p:nvCxnSpPr>
            <p:spPr>
              <a:xfrm>
                <a:off x="561975" y="1990725"/>
                <a:ext cx="50482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4C93BCDE-CAE7-4874-9C42-BBD07B8EFB50}"/>
                  </a:ext>
                </a:extLst>
              </p:cNvPr>
              <p:cNvCxnSpPr/>
              <p:nvPr/>
            </p:nvCxnSpPr>
            <p:spPr>
              <a:xfrm flipV="1">
                <a:off x="1066800" y="0"/>
                <a:ext cx="0" cy="1990725"/>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CEBD2796-1F12-4186-A093-ECDE0F0A4077}"/>
                  </a:ext>
                </a:extLst>
              </p:cNvPr>
              <p:cNvCxnSpPr/>
              <p:nvPr/>
            </p:nvCxnSpPr>
            <p:spPr>
              <a:xfrm flipH="1">
                <a:off x="0" y="0"/>
                <a:ext cx="1066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31" name="Group 30">
              <a:extLst>
                <a:ext uri="{FF2B5EF4-FFF2-40B4-BE49-F238E27FC236}">
                  <a16:creationId xmlns:a16="http://schemas.microsoft.com/office/drawing/2014/main" id="{4D372A99-FE04-43FB-84B5-8AA01713183E}"/>
                </a:ext>
              </a:extLst>
            </p:cNvPr>
            <p:cNvGrpSpPr/>
            <p:nvPr/>
          </p:nvGrpSpPr>
          <p:grpSpPr>
            <a:xfrm flipH="1">
              <a:off x="0" y="400050"/>
              <a:ext cx="666750" cy="5360508"/>
              <a:chOff x="0" y="0"/>
              <a:chExt cx="1066800" cy="5360508"/>
            </a:xfrm>
          </p:grpSpPr>
          <p:cxnSp>
            <p:nvCxnSpPr>
              <p:cNvPr id="32" name="Straight Connector 31">
                <a:extLst>
                  <a:ext uri="{FF2B5EF4-FFF2-40B4-BE49-F238E27FC236}">
                    <a16:creationId xmlns:a16="http://schemas.microsoft.com/office/drawing/2014/main" id="{15AD7961-8C6F-4CE6-A12D-ADC3B0AE1CEB}"/>
                  </a:ext>
                </a:extLst>
              </p:cNvPr>
              <p:cNvCxnSpPr>
                <a:cxnSpLocks/>
              </p:cNvCxnSpPr>
              <p:nvPr/>
            </p:nvCxnSpPr>
            <p:spPr>
              <a:xfrm flipH="1" flipV="1">
                <a:off x="1066800" y="1990725"/>
                <a:ext cx="0" cy="3369783"/>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07A15B46-BC48-41CE-8D15-11938BAC5CBB}"/>
                  </a:ext>
                </a:extLst>
              </p:cNvPr>
              <p:cNvCxnSpPr/>
              <p:nvPr/>
            </p:nvCxnSpPr>
            <p:spPr>
              <a:xfrm flipV="1">
                <a:off x="1066800" y="0"/>
                <a:ext cx="0" cy="199072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263572DF-2703-4A70-9F10-1A59A19A2609}"/>
                  </a:ext>
                </a:extLst>
              </p:cNvPr>
              <p:cNvCxnSpPr/>
              <p:nvPr/>
            </p:nvCxnSpPr>
            <p:spPr>
              <a:xfrm flipH="1">
                <a:off x="0" y="0"/>
                <a:ext cx="1066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sp>
        <p:nvSpPr>
          <p:cNvPr id="43" name="TextBox 42">
            <a:extLst>
              <a:ext uri="{FF2B5EF4-FFF2-40B4-BE49-F238E27FC236}">
                <a16:creationId xmlns:a16="http://schemas.microsoft.com/office/drawing/2014/main" id="{E4BA2F09-F3C0-4B49-9EDE-20366D4C9296}"/>
              </a:ext>
            </a:extLst>
          </p:cNvPr>
          <p:cNvSpPr txBox="1"/>
          <p:nvPr/>
        </p:nvSpPr>
        <p:spPr>
          <a:xfrm>
            <a:off x="8460060" y="6285857"/>
            <a:ext cx="2816910" cy="615553"/>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vi-VN" sz="1400" i="1" dirty="0">
                <a:latin typeface="Times New Roman" panose="02020603050405020304" pitchFamily="18" charset="0"/>
                <a:cs typeface="Times New Roman" panose="02020603050405020304" pitchFamily="18" charset="0"/>
              </a:rPr>
              <a:t>4</a:t>
            </a:r>
            <a:r>
              <a:rPr lang="en-US" sz="1400" i="1" dirty="0">
                <a:latin typeface="Times New Roman" panose="02020603050405020304" pitchFamily="18" charset="0"/>
                <a:cs typeface="Times New Roman" panose="02020603050405020304" pitchFamily="18" charset="0"/>
              </a:rPr>
              <a:t>. </a:t>
            </a:r>
            <a:r>
              <a:rPr lang="vi-VN" sz="1400" b="1" i="1" dirty="0">
                <a:effectLst/>
                <a:latin typeface="Times New Roman" panose="02020603050405020304" pitchFamily="18" charset="0"/>
              </a:rPr>
              <a:t>Sơ đồ bài toán</a:t>
            </a:r>
            <a:r>
              <a:rPr lang="vi-VN" sz="1600" b="1" dirty="0">
                <a:effectLst/>
                <a:latin typeface="Times New Roman" panose="02020603050405020304" pitchFamily="18" charset="0"/>
              </a:rPr>
              <a:t>:</a:t>
            </a:r>
            <a:endParaRPr lang="en-US" sz="1600" b="1" dirty="0">
              <a:effectLst/>
              <a:latin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10FF4AB4-3A2B-4C43-9CF2-DD1AD651D51B}"/>
              </a:ext>
            </a:extLst>
          </p:cNvPr>
          <p:cNvSpPr txBox="1"/>
          <p:nvPr/>
        </p:nvSpPr>
        <p:spPr>
          <a:xfrm>
            <a:off x="719328" y="1616713"/>
            <a:ext cx="6094428"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Để mã hóa giải pháp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monitor</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chúng ta cần phân biệt ba trạng thái mà chúng ta có thể tìm thấy ở một triết gia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Ø"/>
            </a:pPr>
            <a:r>
              <a:rPr lang="vi-VN" b="1" dirty="0">
                <a:effectLst/>
                <a:latin typeface="Times New Roman" panose="02020603050405020304" pitchFamily="18" charset="0"/>
                <a:ea typeface="Times New Roman" panose="02020603050405020304" pitchFamily="18" charset="0"/>
                <a:cs typeface="Times New Roman" panose="02020603050405020304" pitchFamily="18" charset="0"/>
              </a:rPr>
              <a:t>SUY NGHĨ</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triết</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vi-VN"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chiếc đũa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Ø"/>
            </a:pPr>
            <a:r>
              <a:rPr lang="vi-VN" b="1" dirty="0">
                <a:effectLst/>
                <a:latin typeface="Times New Roman" panose="02020603050405020304" pitchFamily="18" charset="0"/>
                <a:ea typeface="Times New Roman" panose="02020603050405020304" pitchFamily="18" charset="0"/>
                <a:cs typeface="Times New Roman" panose="02020603050405020304" pitchFamily="18" charset="0"/>
              </a:rPr>
              <a:t>ĐÓI: </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triết</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vi-VN"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dụng đũa </a:t>
            </a:r>
            <a:endParaRPr lang="en-US"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Ø"/>
            </a:pPr>
            <a:r>
              <a:rPr lang="vi-VN" b="1" dirty="0">
                <a:effectLst/>
                <a:latin typeface="Times New Roman" panose="02020603050405020304" pitchFamily="18" charset="0"/>
                <a:ea typeface="Times New Roman" panose="02020603050405020304" pitchFamily="18" charset="0"/>
                <a:cs typeface="Times New Roman" panose="02020603050405020304" pitchFamily="18" charset="0"/>
              </a:rPr>
              <a:t>ĂN: </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triết</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chiếc</a:t>
            </a:r>
            <a:r>
              <a:rPr lang="vi-VN"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đũa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hà triết học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phải gọi các phép toán pickup () và putdown () theo trình tự sau:</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Thinking -&gt; pickup-&gt;eating-&gt;Return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2">
              <a:lnSpc>
                <a:spcPct val="150000"/>
              </a:lnSpc>
            </a:pPr>
            <a:endParaRPr lang="en-US" sz="1800" dirty="0">
              <a:effectLst/>
              <a:latin typeface="Times New Roman" panose="02020603050405020304" pitchFamily="18" charset="0"/>
              <a:ea typeface="Times New Roman" panose="02020603050405020304" pitchFamily="18" charset="0"/>
            </a:endParaRPr>
          </a:p>
        </p:txBody>
      </p:sp>
      <p:cxnSp>
        <p:nvCxnSpPr>
          <p:cNvPr id="71" name="Straight Connector 70">
            <a:extLst>
              <a:ext uri="{FF2B5EF4-FFF2-40B4-BE49-F238E27FC236}">
                <a16:creationId xmlns:a16="http://schemas.microsoft.com/office/drawing/2014/main" id="{5151120C-4C52-4777-8F67-367A9969B3AE}"/>
              </a:ext>
            </a:extLst>
          </p:cNvPr>
          <p:cNvCxnSpPr/>
          <p:nvPr/>
        </p:nvCxnSpPr>
        <p:spPr>
          <a:xfrm flipH="1">
            <a:off x="7725225" y="5778869"/>
            <a:ext cx="94801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6567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1563</TotalTime>
  <Words>2030</Words>
  <Application>Microsoft Office PowerPoint</Application>
  <PresentationFormat>Widescreen</PresentationFormat>
  <Paragraphs>163</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等线</vt:lpstr>
      <vt:lpstr>微软雅黑</vt:lpstr>
      <vt:lpstr>Arial</vt:lpstr>
      <vt:lpstr>Calibri</vt:lpstr>
      <vt:lpstr>Open Sans</vt:lpstr>
      <vt:lpstr>Times New Roman</vt:lpstr>
      <vt:lpstr>Wingdings</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Nguyễn Ngọc Quang Nhân</cp:lastModifiedBy>
  <cp:revision>154</cp:revision>
  <dcterms:created xsi:type="dcterms:W3CDTF">2017-09-22T08:16:39Z</dcterms:created>
  <dcterms:modified xsi:type="dcterms:W3CDTF">2020-12-28T00:22:38Z</dcterms:modified>
</cp:coreProperties>
</file>