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11"/>
  </p:notesMasterIdLst>
  <p:handoutMasterIdLst>
    <p:handoutMasterId r:id="rId12"/>
  </p:handoutMasterIdLst>
  <p:sldIdLst>
    <p:sldId id="321" r:id="rId2"/>
    <p:sldId id="347" r:id="rId3"/>
    <p:sldId id="392" r:id="rId4"/>
    <p:sldId id="391" r:id="rId5"/>
    <p:sldId id="396" r:id="rId6"/>
    <p:sldId id="397" r:id="rId7"/>
    <p:sldId id="398" r:id="rId8"/>
    <p:sldId id="399" r:id="rId9"/>
    <p:sldId id="400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01F"/>
    <a:srgbClr val="FFCC99"/>
    <a:srgbClr val="9F1D8C"/>
    <a:srgbClr val="F0AAE6"/>
    <a:srgbClr val="00CCFF"/>
    <a:srgbClr val="CCECFF"/>
    <a:srgbClr val="3898B2"/>
    <a:srgbClr val="3BA0BB"/>
    <a:srgbClr val="3590A9"/>
    <a:srgbClr val="318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57" autoAdjust="0"/>
    <p:restoredTop sz="86640" autoAdjust="0"/>
  </p:normalViewPr>
  <p:slideViewPr>
    <p:cSldViewPr>
      <p:cViewPr varScale="1">
        <p:scale>
          <a:sx n="71" d="100"/>
          <a:sy n="71" d="100"/>
        </p:scale>
        <p:origin x="193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64B9725-44EB-408E-A670-A66AE5FBBF1B}" type="datetime1">
              <a:rPr lang="en-US"/>
              <a:pPr>
                <a:defRPr/>
              </a:pPr>
              <a:t>9/28/2021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005E228-509B-414F-A9D0-D1C8250597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03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6F72C7C-C170-4C32-B42F-55464ECD45A1}" type="datetime1">
              <a:rPr lang="en-US"/>
              <a:pPr>
                <a:defRPr/>
              </a:pPr>
              <a:t>9/28/2021</a:t>
            </a:fld>
            <a:endParaRPr lang="en-US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CC863AC-7600-4022-BA06-9E5E1721FB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55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13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Non-functional</a:t>
            </a:r>
            <a:r>
              <a:rPr lang="en-US" dirty="0"/>
              <a:t> (how the system works)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Functional</a:t>
            </a:r>
            <a:r>
              <a:rPr lang="en-US" dirty="0"/>
              <a:t>  (what the system should do)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66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156" y="6629400"/>
            <a:ext cx="8046244" cy="147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1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©FPT-</a:t>
            </a:r>
            <a:r>
              <a:rPr lang="en-US" dirty="0" err="1"/>
              <a:t>Aptech</a:t>
            </a:r>
            <a:r>
              <a:rPr lang="en-US" dirty="0"/>
              <a:t>                                                                      project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>
                  <a:lumMod val="50000"/>
                </a:schemeClr>
              </a:buClr>
              <a:defRPr sz="2400">
                <a:latin typeface="Calibri" pitchFamily="34" charset="0"/>
              </a:defRPr>
            </a:lvl1pPr>
            <a:lvl2pPr>
              <a:buClr>
                <a:schemeClr val="accent4">
                  <a:lumMod val="50000"/>
                </a:schemeClr>
              </a:buClr>
              <a:defRPr sz="2200">
                <a:latin typeface="Calibri" pitchFamily="34" charset="0"/>
              </a:defRPr>
            </a:lvl2pPr>
            <a:lvl3pPr>
              <a:buClr>
                <a:schemeClr val="tx2"/>
              </a:buClr>
              <a:defRPr sz="2000">
                <a:latin typeface="Calibri" pitchFamily="34" charset="0"/>
              </a:defRPr>
            </a:lvl3pPr>
            <a:lvl4pPr>
              <a:buClr>
                <a:schemeClr val="tx2"/>
              </a:buClr>
              <a:defRPr sz="18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</p:spPr>
        <p:txBody>
          <a:bodyPr/>
          <a:lstStyle>
            <a:lvl1pPr>
              <a:defRPr sz="2800" b="1" cap="none" spc="200" baseline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1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51513"/>
            <a:ext cx="9144000" cy="5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400" y="0"/>
            <a:ext cx="1295400" cy="73741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FPT-</a:t>
            </a:r>
            <a:r>
              <a:rPr lang="en-US" dirty="0" err="1"/>
              <a:t>Aptech</a:t>
            </a:r>
            <a:r>
              <a:rPr lang="en-US" dirty="0"/>
              <a:t> 			Project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3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FPT-Aptech                                                                          Project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7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82296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8077200" cy="152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1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© FPT-</a:t>
            </a:r>
            <a:r>
              <a:rPr lang="en-US" dirty="0" err="1"/>
              <a:t>Aptech</a:t>
            </a:r>
            <a:r>
              <a:rPr lang="en-US" dirty="0"/>
              <a:t>                                                                          Project report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1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" pitchFamily="2" charset="2"/>
        <a:buChar char="u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 2" pitchFamily="18" charset="2"/>
        <a:buChar char="²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40000"/>
        <a:buFont typeface="Wingdings 2" pitchFamily="18" charset="2"/>
        <a:buChar char="³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295400"/>
            <a:ext cx="8077200" cy="6829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        </a:t>
            </a:r>
            <a:r>
              <a:rPr lang="en-US" altLang="ko-KR" sz="3600" b="1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CAR RENTAL SYSTEM</a:t>
            </a:r>
          </a:p>
          <a:p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</a:t>
            </a:r>
            <a:r>
              <a:rPr lang="en-US" sz="3200" dirty="0"/>
              <a:t>1: Luu Quang Nhat</a:t>
            </a:r>
          </a:p>
          <a:p>
            <a:r>
              <a:rPr lang="en-US" sz="3200" dirty="0"/>
              <a:t>	2: Nguyen Anh Duc</a:t>
            </a:r>
          </a:p>
          <a:p>
            <a:r>
              <a:rPr lang="en-US" sz="3200" dirty="0"/>
              <a:t>	3: Nguyen Vo Minh Tuan</a:t>
            </a:r>
          </a:p>
          <a:p>
            <a:r>
              <a:rPr lang="en-US" sz="3200" dirty="0"/>
              <a:t>	4: Hoang Anh Duc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r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r" eaLnBrk="1" hangingPunct="1">
              <a:buFont typeface="Wingdings" panose="05000000000000000000" pitchFamily="2" charset="2"/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Date… Month… Year …...</a:t>
            </a:r>
            <a:endParaRPr lang="vi-VN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Content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305800" cy="5105400"/>
          </a:xfrm>
        </p:spPr>
        <p:txBody>
          <a:bodyPr/>
          <a:lstStyle/>
          <a:p>
            <a:pPr eaLnBrk="1" hangingPunct="1"/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Introduction</a:t>
            </a:r>
          </a:p>
          <a:p>
            <a:pPr lvl="1" eaLnBrk="1" hangingPunct="1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Actual requirements</a:t>
            </a: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of the project</a:t>
            </a: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Test result</a:t>
            </a:r>
          </a:p>
          <a:p>
            <a:pPr eaLnBrk="1" hangingPunct="1"/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Conclusion and development</a:t>
            </a:r>
          </a:p>
          <a:p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Task list</a:t>
            </a:r>
          </a:p>
          <a:p>
            <a:pPr eaLnBrk="1" hangingPunct="1"/>
            <a:endParaRPr lang="vi-VN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88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Actual requirement: A car rental company requires a website to manage various company data such as Customer, Staff , Driver, Contracts, Maintenance…, and at the same time create a digital platform for the customer to check the services of the company and perform online booking.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Actual requirements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66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Functional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1. Administration: Could browse various data indexes (car,  customer, driver, staff, contracts…) as well as create, update and delete data.</a:t>
            </a:r>
          </a:p>
          <a:p>
            <a:pPr marL="0" indent="0">
              <a:buNone/>
            </a:pPr>
            <a:r>
              <a:rPr lang="en-US" dirty="0"/>
              <a:t>     	2. Customer: Can register, login, booking services, check and update personal data, view booking history.</a:t>
            </a:r>
          </a:p>
          <a:p>
            <a:r>
              <a:rPr lang="en-US" b="1" dirty="0"/>
              <a:t>Non-functional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1. System security: Only admin has access to management functions. Passwords are encrypted.</a:t>
            </a:r>
          </a:p>
          <a:p>
            <a:pPr marL="0" indent="0">
              <a:buNone/>
            </a:pPr>
            <a:r>
              <a:rPr lang="en-US" dirty="0"/>
              <a:t>	2. System reliability: Loads with no error, requires little maintenance, easy to update source code.</a:t>
            </a:r>
          </a:p>
          <a:p>
            <a:pPr marL="0" indent="0">
              <a:buNone/>
            </a:pPr>
            <a:r>
              <a:rPr lang="en-US" dirty="0"/>
              <a:t>	3. User friendly: Menus and navigation are straight-forward, simple and easy to use. All important links are functional.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of the project 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79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conclude, the website has been created as a reliable assisting tool for the business and a acting as portal  between the company and customers.</a:t>
            </a:r>
          </a:p>
          <a:p>
            <a:r>
              <a:rPr lang="en-US" dirty="0"/>
              <a:t>All the team members have worked hard to make sure each milestone of the project is achieved according to the schedule, and the final product is a fully functional website.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4655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history:</a:t>
            </a:r>
          </a:p>
          <a:p>
            <a:pPr marL="0" indent="0">
              <a:buNone/>
            </a:pPr>
            <a:r>
              <a:rPr lang="en-US" dirty="0"/>
              <a:t>     1.  Define problems and requirements.</a:t>
            </a:r>
          </a:p>
          <a:p>
            <a:pPr marL="0" indent="0">
              <a:buNone/>
            </a:pPr>
            <a:r>
              <a:rPr lang="en-US" dirty="0"/>
              <a:t>     2.  Define data flowchart and data relationships.</a:t>
            </a:r>
          </a:p>
          <a:p>
            <a:pPr marL="0" indent="0">
              <a:buNone/>
            </a:pPr>
            <a:r>
              <a:rPr lang="en-US" dirty="0"/>
              <a:t>     3.  Define tables and attributes.</a:t>
            </a:r>
          </a:p>
          <a:p>
            <a:pPr marL="0" indent="0">
              <a:buNone/>
            </a:pPr>
            <a:r>
              <a:rPr lang="en-US" dirty="0"/>
              <a:t>     4.  Creating website and navigation by coding index pages.</a:t>
            </a:r>
          </a:p>
          <a:p>
            <a:pPr marL="0" indent="0">
              <a:buNone/>
            </a:pPr>
            <a:r>
              <a:rPr lang="en-US" dirty="0"/>
              <a:t>     5.  Adding create, edit, delete function to index pages.</a:t>
            </a:r>
          </a:p>
          <a:p>
            <a:pPr marL="0" indent="0">
              <a:buNone/>
            </a:pPr>
            <a:r>
              <a:rPr lang="en-US" dirty="0"/>
              <a:t>     6.  Create registration, login and profile pages.</a:t>
            </a:r>
          </a:p>
          <a:p>
            <a:pPr marL="0" indent="0">
              <a:buNone/>
            </a:pPr>
            <a:r>
              <a:rPr lang="en-US" dirty="0"/>
              <a:t>     7.  Adding validation rules to forms.</a:t>
            </a:r>
          </a:p>
          <a:p>
            <a:pPr marL="0" indent="0">
              <a:buNone/>
            </a:pPr>
            <a:r>
              <a:rPr lang="en-US" dirty="0"/>
              <a:t>     8.  Adding roles base on authority (guest, member, admin).</a:t>
            </a:r>
          </a:p>
          <a:p>
            <a:pPr marL="0" indent="0">
              <a:buNone/>
            </a:pPr>
            <a:r>
              <a:rPr lang="en-US" dirty="0"/>
              <a:t>     9.  Testing website navigations, displays, functions.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Development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29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u="sng" dirty="0"/>
              <a:t>Luu Quang Nhat:</a:t>
            </a:r>
          </a:p>
          <a:p>
            <a:pPr marL="0" indent="0">
              <a:buNone/>
            </a:pPr>
            <a:r>
              <a:rPr lang="en-US" sz="2000" dirty="0"/>
              <a:t> 	-  Tables: Contract, Contract detail.</a:t>
            </a:r>
          </a:p>
          <a:p>
            <a:pPr marL="0" indent="0">
              <a:buNone/>
            </a:pPr>
            <a:r>
              <a:rPr lang="en-US" sz="2000" dirty="0"/>
              <a:t>	-   Functions: Login, Booking, Cart, Display contract &amp; details, website 	    	display and navigation, project documentation.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u="sng" dirty="0"/>
              <a:t>Nguyen Anh Duc:</a:t>
            </a:r>
          </a:p>
          <a:p>
            <a:pPr marL="457200" lvl="1" indent="0">
              <a:buNone/>
            </a:pPr>
            <a:r>
              <a:rPr lang="en-US" sz="2000" dirty="0"/>
              <a:t>	-  Table: Driver, Staff.	</a:t>
            </a:r>
          </a:p>
          <a:p>
            <a:pPr marL="457200" lvl="1" indent="0">
              <a:buNone/>
            </a:pPr>
            <a:r>
              <a:rPr lang="en-US" sz="2000" dirty="0"/>
              <a:t>	-  Functions: Display, add, edit, delete table data, website display.</a:t>
            </a:r>
          </a:p>
          <a:p>
            <a:pPr marL="344488" lvl="1">
              <a:buFont typeface="Wingdings" panose="05000000000000000000" pitchFamily="2" charset="2"/>
              <a:buChar char="Ø"/>
            </a:pPr>
            <a:r>
              <a:rPr lang="en-US" sz="2000" b="1" u="sng" dirty="0"/>
              <a:t>Hoang Anh Duc:</a:t>
            </a:r>
          </a:p>
          <a:p>
            <a:pPr marL="457200" lvl="1" indent="0">
              <a:buNone/>
            </a:pPr>
            <a:r>
              <a:rPr lang="en-US" sz="2000" dirty="0"/>
              <a:t>	-  Table: Customer, Feedback.	</a:t>
            </a:r>
          </a:p>
          <a:p>
            <a:pPr marL="457200" lvl="1" indent="0">
              <a:buNone/>
            </a:pPr>
            <a:r>
              <a:rPr lang="en-US" sz="2000" dirty="0"/>
              <a:t>	-  Functions: Display and update user profile, display customer list, 	creating feedback for each contract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u="sng" dirty="0"/>
              <a:t>Nguyen Vo Minh Tuan:</a:t>
            </a:r>
          </a:p>
          <a:p>
            <a:pPr marL="457200" lvl="1" indent="0">
              <a:buNone/>
            </a:pPr>
            <a:r>
              <a:rPr lang="en-US" sz="2000" dirty="0"/>
              <a:t>	-  Table: Car, Maintenance, Brand.	</a:t>
            </a:r>
          </a:p>
          <a:p>
            <a:pPr marL="457200" lvl="1" indent="0">
              <a:buNone/>
            </a:pPr>
            <a:r>
              <a:rPr lang="en-US" sz="2000" dirty="0"/>
              <a:t>	-  Functions: Display, add, edit, delete table data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List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3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ko-KR" b="1" kern="0" dirty="0">
              <a:ea typeface="굴림" pitchFamily="34" charset="-127"/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4400" b="1" kern="0" dirty="0">
                <a:latin typeface="Vladimir Script" panose="03050402040407070305" pitchFamily="66" charset="0"/>
                <a:ea typeface="굴림" pitchFamily="34" charset="-127"/>
                <a:cs typeface="Times New Roman" panose="02020603050405020304" pitchFamily="18" charset="0"/>
              </a:rPr>
              <a:t>Thank You</a:t>
            </a:r>
            <a:endParaRPr lang="vi-VN" altLang="ko-KR" sz="44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12" y="3038475"/>
            <a:ext cx="30003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1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 of the project:</a:t>
            </a:r>
          </a:p>
          <a:p>
            <a:pPr marL="0" indent="0" eaLnBrk="1" hangingPunct="1">
              <a:buNone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https://github.com/quangnhat0101/DeluxeRentalsProject</a:t>
            </a:r>
          </a:p>
          <a:p>
            <a:pPr eaLnBrk="1" hangingPunct="1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9228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tore Apps Templ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Store Apps Template</Template>
  <TotalTime>1607</TotalTime>
  <Words>581</Words>
  <Application>Microsoft Office PowerPoint</Application>
  <PresentationFormat>On-screen Show (4:3)</PresentationFormat>
  <Paragraphs>80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Courier New</vt:lpstr>
      <vt:lpstr>Times New Roman</vt:lpstr>
      <vt:lpstr>Vladimir Script</vt:lpstr>
      <vt:lpstr>Wingdings</vt:lpstr>
      <vt:lpstr>Wingdings 2</vt:lpstr>
      <vt:lpstr>Store Apps Template</vt:lpstr>
      <vt:lpstr>Introduction</vt:lpstr>
      <vt:lpstr>Content</vt:lpstr>
      <vt:lpstr> Introduction - Actual requirements</vt:lpstr>
      <vt:lpstr> Introduction - Requirements of the project </vt:lpstr>
      <vt:lpstr>     Conclusion</vt:lpstr>
      <vt:lpstr>      Development</vt:lpstr>
      <vt:lpstr>Task List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Sinh Tran</dc:creator>
  <cp:lastModifiedBy>Nhat Luu</cp:lastModifiedBy>
  <cp:revision>415</cp:revision>
  <dcterms:created xsi:type="dcterms:W3CDTF">2014-04-09T06:08:42Z</dcterms:created>
  <dcterms:modified xsi:type="dcterms:W3CDTF">2021-09-27T19:01:38Z</dcterms:modified>
</cp:coreProperties>
</file>