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5"/>
  </p:notesMasterIdLst>
  <p:handoutMasterIdLst>
    <p:handoutMasterId r:id="rId16"/>
  </p:handoutMasterIdLst>
  <p:sldIdLst>
    <p:sldId id="275" r:id="rId2"/>
    <p:sldId id="276" r:id="rId3"/>
    <p:sldId id="257" r:id="rId4"/>
    <p:sldId id="265" r:id="rId5"/>
    <p:sldId id="261" r:id="rId6"/>
    <p:sldId id="266" r:id="rId7"/>
    <p:sldId id="270" r:id="rId8"/>
    <p:sldId id="267" r:id="rId9"/>
    <p:sldId id="271" r:id="rId10"/>
    <p:sldId id="272" r:id="rId11"/>
    <p:sldId id="273" r:id="rId12"/>
    <p:sldId id="274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54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C5DD3B49-F775-49FC-ACAD-45B074D1C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880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1488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83" r:id="rId7"/>
    <p:sldLayoutId id="2147483676" r:id="rId8"/>
    <p:sldLayoutId id="2147483679" r:id="rId9"/>
    <p:sldLayoutId id="2147483680" r:id="rId10"/>
    <p:sldLayoutId id="2147483681" r:id="rId11"/>
    <p:sldLayoutId id="2147483682" r:id="rId12"/>
    <p:sldLayoutId id="2147483678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08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A5FD9F-F079-E7CB-275B-4B407F73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73DABA-0E07-DDEE-86EE-B4224D9C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5E0C5-7F9C-BDE6-162B-F94E54DA8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28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2BCA-A953-E4E8-9DF4-80675416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60EA-6653-3AE7-7289-DD8479DAF2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E6E5C-9744-5884-9CF6-BA4CC119CD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85C89-7D1D-5A90-6795-7FC575F1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069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F331FF-7367-F4F4-10DC-9F4CB489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942A98-C171-982E-551D-E59FBFEF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5BA0D-33C2-2FFC-BFBC-D1CF383764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57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A3716-1A4C-0838-86B6-64CAAF77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0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421636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567622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 dirty="0"/>
              <a:t>SUBTITLE. SUBTITLE. SUBTITLE.</a:t>
            </a:r>
          </a:p>
          <a:p>
            <a:r>
              <a:rPr lang="en-US" sz="2800" b="0" dirty="0"/>
              <a:t>SUBTITLE. SUBTITLE.</a:t>
            </a:r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112543"/>
            <a:ext cx="8635896" cy="43609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C8196C5E-7B93-4E81-B617-CD97C06D6032}"/>
              </a:ext>
            </a:extLst>
          </p:cNvPr>
          <p:cNvSpPr>
            <a:spLocks noGrp="1"/>
          </p:cNvSpPr>
          <p:nvPr>
            <p:ph type="chart" sz="quarter" idx="4294967295"/>
          </p:nvPr>
        </p:nvSpPr>
        <p:spPr>
          <a:xfrm>
            <a:off x="247651" y="1406769"/>
            <a:ext cx="4324350" cy="4655894"/>
          </a:xfrm>
          <a:prstGeom prst="rect">
            <a:avLst/>
          </a:prstGeom>
        </p:spPr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7CB842-AD15-4F5A-8EF5-EBD6CE5F54A3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4660869" y="1406769"/>
            <a:ext cx="4083844" cy="4656137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6408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D8E52-349C-EF76-69EB-C09C6078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BBC82-5CC8-86B3-6CF8-6714E6B82E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E6E8B-CA6C-55F9-B624-AB2BC25AF2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31D202-5F2A-ABF7-24FC-3F311F56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40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E207-A869-B342-B6D9-77005A26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994D1-B0B9-97CB-A9B2-4F2D31319A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8968A-F2A2-8005-6E03-B78E65864C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CF161-A6C1-F8C7-C9A5-5CD5BD5C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9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25</Words>
  <Application>Microsoft Office PowerPoint</Application>
  <PresentationFormat>Trình chiếu Trên màn hình (4:3)</PresentationFormat>
  <Paragraphs>15</Paragraphs>
  <Slides>13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17" baseType="lpstr">
      <vt:lpstr>Arial</vt:lpstr>
      <vt:lpstr>Calibri</vt:lpstr>
      <vt:lpstr>Lato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HUST CCPR</cp:lastModifiedBy>
  <cp:revision>13</cp:revision>
  <dcterms:created xsi:type="dcterms:W3CDTF">2021-05-28T04:32:29Z</dcterms:created>
  <dcterms:modified xsi:type="dcterms:W3CDTF">2022-12-12T05:09:13Z</dcterms:modified>
</cp:coreProperties>
</file>