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FF"/>
    <a:srgbClr val="E5FFFF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CCC46-59A4-4653-869C-11D959945FD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817FA-1DE9-495C-AF10-B126B1B0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9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2BCEE-162F-4F7A-B718-6C46A833144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16C0-EB07-4CDB-AC1E-156F2753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16C0-EB07-4CDB-AC1E-156F2753F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5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FFF">
            <a:alpha val="4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5114-4CBE-432C-9917-E7FAEB2ADFB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5" y="2545350"/>
            <a:ext cx="220980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220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JobPef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 :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32766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Nguyễn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Lũy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Nguyễn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Văn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Quang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Tạ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Đạt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1877" y="173980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75" y="1600170"/>
            <a:ext cx="747084" cy="9255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1317" y="2749758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1317" y="3457111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1/3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7" y="2590800"/>
            <a:ext cx="1928648" cy="19286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3214" y="2743200"/>
            <a:ext cx="4267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tuyển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1594972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55" y="1822612"/>
            <a:ext cx="963506" cy="963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1981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3048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25" y="3411342"/>
            <a:ext cx="809625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11342"/>
            <a:ext cx="692215" cy="827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358955"/>
            <a:ext cx="904876" cy="9048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384163"/>
            <a:ext cx="1019840" cy="8544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41" y="3428999"/>
            <a:ext cx="671186" cy="6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5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2490" y="139902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99025"/>
            <a:ext cx="1979637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2228193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ĐĂNG KÝ ,ĐĂNG NHẬP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28956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HIỂN THỊ TIN TUYỂN DỤNG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3608437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ĐĂNG TIN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426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1600" dirty="0" smtClean="0"/>
              <a:t>MỘT SỐ TÍNH NĂNG KHÁC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32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</a:rPr>
              <a:t>Jobpef</a:t>
            </a:r>
            <a:r>
              <a:rPr lang="en-US" sz="1400" b="1" dirty="0" smtClean="0">
                <a:solidFill>
                  <a:prstClr val="black"/>
                </a:solidFill>
              </a:rPr>
              <a:t> Team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7141" y="61419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:</a:t>
            </a:r>
            <a:endParaRPr lang="en-US" sz="2800" b="1" dirty="0">
              <a:solidFill>
                <a:srgbClr val="4F81BD">
                  <a:lumMod val="50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16671"/>
            <a:ext cx="1419423" cy="2786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04848"/>
            <a:ext cx="1380824" cy="28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</a:rPr>
              <a:t>Jobpef</a:t>
            </a:r>
            <a:r>
              <a:rPr lang="en-US" sz="1400" b="1" dirty="0" smtClean="0">
                <a:solidFill>
                  <a:prstClr val="black"/>
                </a:solidFill>
              </a:rPr>
              <a:t> Team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5524" y="49021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2800" b="1" dirty="0">
              <a:solidFill>
                <a:srgbClr val="4F81BD">
                  <a:lumMod val="50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60" y="1981200"/>
            <a:ext cx="1322063" cy="2666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63" y="1981199"/>
            <a:ext cx="1276512" cy="2666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95652"/>
            <a:ext cx="1256706" cy="2652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40" y="1995652"/>
            <a:ext cx="1306348" cy="26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</a:rPr>
              <a:t>Jobpef</a:t>
            </a:r>
            <a:r>
              <a:rPr lang="en-US" sz="1400" b="1" dirty="0" smtClean="0">
                <a:solidFill>
                  <a:prstClr val="black"/>
                </a:solidFill>
              </a:rPr>
              <a:t> Team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8685" y="228600"/>
            <a:ext cx="70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800" b="1" dirty="0">
              <a:solidFill>
                <a:srgbClr val="4F81BD">
                  <a:lumMod val="50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03" y="1676400"/>
            <a:ext cx="1653403" cy="3442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1718302"/>
            <a:ext cx="1682057" cy="33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752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tx2">
                    <a:lumMod val="75000"/>
                  </a:schemeClr>
                </a:solidFill>
              </a:rPr>
              <a:t>Chân</a:t>
            </a: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b="1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b="1" dirty="0" err="1" smtClean="0">
                <a:solidFill>
                  <a:schemeClr val="tx2">
                    <a:lumMod val="75000"/>
                  </a:schemeClr>
                </a:solidFill>
              </a:rPr>
              <a:t>cảm</a:t>
            </a: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b="1" dirty="0" err="1" smtClean="0">
                <a:solidFill>
                  <a:schemeClr val="tx2">
                    <a:lumMod val="75000"/>
                  </a:schemeClr>
                </a:solidFill>
              </a:rPr>
              <a:t>ơn</a:t>
            </a: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 !</a:t>
            </a:r>
            <a:endParaRPr lang="en-US" sz="7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114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 nguyen</dc:creator>
  <cp:lastModifiedBy>luy nguyen</cp:lastModifiedBy>
  <cp:revision>23</cp:revision>
  <dcterms:created xsi:type="dcterms:W3CDTF">2017-08-09T14:39:11Z</dcterms:created>
  <dcterms:modified xsi:type="dcterms:W3CDTF">2017-08-11T18:44:26Z</dcterms:modified>
</cp:coreProperties>
</file>