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FF"/>
    <a:srgbClr val="E5FFFF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4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CCC46-59A4-4653-869C-11D959945FD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817FA-1DE9-495C-AF10-B126B1B0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9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2BCEE-162F-4F7A-B718-6C46A833144F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16C0-EB07-4CDB-AC1E-156F2753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16C0-EB07-4CDB-AC1E-156F2753F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5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FFF">
            <a:alpha val="4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5114-4CBE-432C-9917-E7FAEB2ADFB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5" y="2545350"/>
            <a:ext cx="220980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220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JobPef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 :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32766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Nguyễn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Lũy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Nguyễn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Văn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Quang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Tạ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Đạt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1877" y="173980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75" y="1600170"/>
            <a:ext cx="747084" cy="9255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1317" y="2749758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1317" y="3457111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1/3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7" y="2590800"/>
            <a:ext cx="1928648" cy="19286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3214" y="2743200"/>
            <a:ext cx="4267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tuyển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1594972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55" y="1822612"/>
            <a:ext cx="963506" cy="963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1981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3048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25" y="3411342"/>
            <a:ext cx="809625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11342"/>
            <a:ext cx="692215" cy="827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358955"/>
            <a:ext cx="904876" cy="9048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384163"/>
            <a:ext cx="1019840" cy="8544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41" y="3428999"/>
            <a:ext cx="671186" cy="6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5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2490" y="139902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2467466" cy="48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662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66</Words>
  <Application>Microsoft Office PowerPoint</Application>
  <PresentationFormat>On-screen Show 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 nguyen</dc:creator>
  <cp:lastModifiedBy>luy nguyen</cp:lastModifiedBy>
  <cp:revision>19</cp:revision>
  <dcterms:created xsi:type="dcterms:W3CDTF">2017-08-09T14:39:11Z</dcterms:created>
  <dcterms:modified xsi:type="dcterms:W3CDTF">2017-08-10T12:07:55Z</dcterms:modified>
</cp:coreProperties>
</file>