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FF"/>
    <a:srgbClr val="E5FFFF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CCC46-59A4-4653-869C-11D959945FD4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817FA-1DE9-495C-AF10-B126B1B06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9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2BCEE-162F-4F7A-B718-6C46A833144F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16C0-EB07-4CDB-AC1E-156F2753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E16C0-EB07-4CDB-AC1E-156F2753F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5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FFF">
            <a:alpha val="4313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5114-4CBE-432C-9917-E7FAEB2ADFB2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873E-C311-4F7E-8E0F-B539676F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5" y="2545350"/>
            <a:ext cx="2209800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22098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JobPef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 :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3276600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Nguyễn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Lũy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Nguyễn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Văn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Quang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Tạ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Đạt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1877" y="173980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75" y="1600170"/>
            <a:ext cx="747084" cy="9255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1317" y="2749758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1317" y="3457111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1/3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7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7" y="2590800"/>
            <a:ext cx="1928648" cy="19286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3214" y="2743200"/>
            <a:ext cx="4267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tuyển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2400" y="1594972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555" y="1822612"/>
            <a:ext cx="963506" cy="963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19812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30480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25" y="3411342"/>
            <a:ext cx="809625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11342"/>
            <a:ext cx="692215" cy="827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358955"/>
            <a:ext cx="904876" cy="9048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384163"/>
            <a:ext cx="1019840" cy="8544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841" y="3428999"/>
            <a:ext cx="671186" cy="6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5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2490" y="139902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99025"/>
            <a:ext cx="1979637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2228193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ĐĂNG KÝ ,ĐĂNG NHẬP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28956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HIỂN THỊ TIN TUYỂN DỤNG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3608437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ĐĂNG TIN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426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z="1600" dirty="0" smtClean="0"/>
              <a:t>MỘT SỐ TÍNH NĂNG KHÁC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32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</a:rPr>
              <a:t>Jobpef</a:t>
            </a:r>
            <a:r>
              <a:rPr lang="en-US" sz="1400" b="1" dirty="0" smtClean="0">
                <a:solidFill>
                  <a:prstClr val="black"/>
                </a:solidFill>
              </a:rPr>
              <a:t> Team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7141" y="614195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:</a:t>
            </a:r>
            <a:endParaRPr lang="en-US" sz="2800" b="1" dirty="0">
              <a:solidFill>
                <a:srgbClr val="4F81BD">
                  <a:lumMod val="50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16671"/>
            <a:ext cx="1419423" cy="2786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04848"/>
            <a:ext cx="1380824" cy="28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</a:rPr>
              <a:t>Jobpef</a:t>
            </a:r>
            <a:r>
              <a:rPr lang="en-US" sz="1400" b="1" dirty="0" smtClean="0">
                <a:solidFill>
                  <a:prstClr val="black"/>
                </a:solidFill>
              </a:rPr>
              <a:t> Team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5524" y="49021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2800" b="1" dirty="0">
              <a:solidFill>
                <a:srgbClr val="4F81BD">
                  <a:lumMod val="50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1522046" cy="312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47194"/>
            <a:ext cx="1495344" cy="3124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828801"/>
            <a:ext cx="1543408" cy="3124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47195"/>
            <a:ext cx="149534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prstClr val="black"/>
                </a:solidFill>
              </a:rPr>
              <a:t>Jobpef</a:t>
            </a:r>
            <a:r>
              <a:rPr lang="en-US" sz="1400" b="1" dirty="0" smtClean="0">
                <a:solidFill>
                  <a:prstClr val="black"/>
                </a:solidFill>
              </a:rPr>
              <a:t> Team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8685" y="228600"/>
            <a:ext cx="70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800" b="1" dirty="0" smtClean="0">
                <a:solidFill>
                  <a:srgbClr val="4F81BD">
                    <a:lumMod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800" b="1" dirty="0">
              <a:solidFill>
                <a:srgbClr val="4F81BD">
                  <a:lumMod val="50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1602881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79" y="1600200"/>
            <a:ext cx="1596915" cy="3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24840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319" y="632311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Jobpef</a:t>
            </a:r>
            <a:r>
              <a:rPr lang="en-US" sz="1400" b="1" dirty="0" smtClean="0"/>
              <a:t> Team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752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Review App!</a:t>
            </a:r>
            <a:endParaRPr lang="en-US" sz="7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112</Words>
  <Application>Microsoft Office PowerPoint</Application>
  <PresentationFormat>On-screen Show (4:3)</PresentationFormat>
  <Paragraphs>30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 nguyen</dc:creator>
  <cp:lastModifiedBy>luy nguyen</cp:lastModifiedBy>
  <cp:revision>26</cp:revision>
  <dcterms:created xsi:type="dcterms:W3CDTF">2017-08-09T14:39:11Z</dcterms:created>
  <dcterms:modified xsi:type="dcterms:W3CDTF">2017-08-19T06:20:40Z</dcterms:modified>
</cp:coreProperties>
</file>