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0ECCC-161F-4CA6-9D17-56F0E0D9C455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9BEA-0297-4C73-9A20-0C80000B9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Giỏ hàng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BEA-0297-4C73-9A20-0C80000B9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3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5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63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0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9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7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49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03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2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2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242B-EA6E-4C96-993B-6C5C5F204FBA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BCB4-9A71-47D5-ABBB-C4DDDD01B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7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2062" y="923925"/>
            <a:ext cx="204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LOGO Nhã Tín Mobile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876800" y="1802131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ĐĂNG NHẬP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76775" y="2265382"/>
            <a:ext cx="2838450" cy="145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76775" y="2735412"/>
            <a:ext cx="2838450" cy="4286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Tài khoản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676775" y="3619500"/>
            <a:ext cx="2838450" cy="4286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210175" y="2390775"/>
            <a:ext cx="17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Tài khoản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876800" y="4664441"/>
            <a:ext cx="24384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</a:rPr>
              <a:t>Trở về</a:t>
            </a:r>
            <a:endParaRPr lang="en-GB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0175" y="3250168"/>
            <a:ext cx="17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Mật khẩu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76775" y="4203144"/>
            <a:ext cx="2838450" cy="4286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nhập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876800" y="4986554"/>
            <a:ext cx="24384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</a:rPr>
              <a:t>Đăng ký</a:t>
            </a:r>
            <a:endParaRPr lang="en-GB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7625" y="0"/>
            <a:ext cx="12287250" cy="768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33350" y="228600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Trang chủ     Giỏ hàng    Liên hệ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85111" y="161550"/>
            <a:ext cx="4498428" cy="463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Tìm kiếm...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10325099" y="161550"/>
            <a:ext cx="504825" cy="463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0379391" y="228600"/>
            <a:ext cx="198120" cy="17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20" idx="5"/>
          </p:cNvCxnSpPr>
          <p:nvPr/>
        </p:nvCxnSpPr>
        <p:spPr>
          <a:xfrm>
            <a:off x="10548497" y="378194"/>
            <a:ext cx="132838" cy="132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007023" y="228600"/>
            <a:ext cx="13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Đăng nhập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83188"/>
              </p:ext>
            </p:extLst>
          </p:nvPr>
        </p:nvGraphicFramePr>
        <p:xfrm>
          <a:off x="3590925" y="1819275"/>
          <a:ext cx="4326255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33937">
                  <a:extLst>
                    <a:ext uri="{9D8B030D-6E8A-4147-A177-3AD203B41FA5}">
                      <a16:colId xmlns:a16="http://schemas.microsoft.com/office/drawing/2014/main" val="176115337"/>
                    </a:ext>
                  </a:extLst>
                </a:gridCol>
                <a:gridCol w="2296690">
                  <a:extLst>
                    <a:ext uri="{9D8B030D-6E8A-4147-A177-3AD203B41FA5}">
                      <a16:colId xmlns:a16="http://schemas.microsoft.com/office/drawing/2014/main" val="1272058441"/>
                    </a:ext>
                  </a:extLst>
                </a:gridCol>
                <a:gridCol w="295628">
                  <a:extLst>
                    <a:ext uri="{9D8B030D-6E8A-4147-A177-3AD203B41FA5}">
                      <a16:colId xmlns:a16="http://schemas.microsoft.com/office/drawing/2014/main" val="30057794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effectLst/>
                        </a:rPr>
                        <a:t>Đăng ký tài khoản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22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Họ Tên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78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Số điện thoại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05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Mã xác thực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96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Tên đăng nhập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92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Mật khẩu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2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443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Địa chỉ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8998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effectLst/>
                        </a:rPr>
                        <a:t>Nhận các</a:t>
                      </a:r>
                      <a:r>
                        <a:rPr lang="en-US" sz="1500" baseline="0" dirty="0" smtClean="0">
                          <a:effectLst/>
                        </a:rPr>
                        <a:t> thông tin khuyến mãi qua mail</a:t>
                      </a:r>
                      <a:endParaRPr lang="en-GB" sz="15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6432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  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324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45405" y="2203912"/>
            <a:ext cx="184542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145406" y="2607599"/>
            <a:ext cx="1845420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145404" y="3009035"/>
            <a:ext cx="184542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145404" y="3379643"/>
            <a:ext cx="184542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145402" y="3753371"/>
            <a:ext cx="184542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145401" y="4086227"/>
            <a:ext cx="184542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145400" y="4428261"/>
            <a:ext cx="184542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7050024" y="2630632"/>
            <a:ext cx="1075944" cy="207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Gửi mã xác thực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V="1">
            <a:off x="3825240" y="4853940"/>
            <a:ext cx="144780" cy="14478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672840" y="5097780"/>
            <a:ext cx="1120140" cy="236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Đăng ký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87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localhost:10738/Image/Logo.jpg"/>
          <p:cNvSpPr>
            <a:spLocks noChangeAspect="1" noChangeArrowheads="1"/>
          </p:cNvSpPr>
          <p:nvPr/>
        </p:nvSpPr>
        <p:spPr bwMode="auto">
          <a:xfrm>
            <a:off x="155574" y="-144463"/>
            <a:ext cx="1211259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" y="0"/>
            <a:ext cx="1806103" cy="147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28800" y="-71120"/>
            <a:ext cx="0" cy="714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2160" y="396101"/>
            <a:ext cx="1011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 DI ĐỘNG NHÃ TÍN 101 HOÀNG DIỆU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64160" y="1463040"/>
            <a:ext cx="13086080" cy="894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 chủ                    Sản phẩm                  Phản hồi                    Liên hệ                     Giỏ hàng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891520" y="1767840"/>
            <a:ext cx="1137920" cy="3149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Tìm kiếm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2080" y="1747520"/>
            <a:ext cx="1788160" cy="35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676640" y="2103120"/>
            <a:ext cx="20320" cy="522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287177" y="1463040"/>
            <a:ext cx="1310640" cy="508865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y 17"/>
          <p:cNvSpPr/>
          <p:nvPr/>
        </p:nvSpPr>
        <p:spPr>
          <a:xfrm rot="5400000">
            <a:off x="3802536" y="680719"/>
            <a:ext cx="3180083" cy="7589521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y 18"/>
          <p:cNvSpPr/>
          <p:nvPr/>
        </p:nvSpPr>
        <p:spPr>
          <a:xfrm>
            <a:off x="9662482" y="1483360"/>
            <a:ext cx="1310640" cy="4958080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65215" y="570635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Thương hiệu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358339" y="2885438"/>
            <a:ext cx="182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Sản phẩm nổi bật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483268" y="5615620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Panel quảng cáo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-360676" y="6415286"/>
            <a:ext cx="13086080" cy="5544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Thông tin liên hệ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499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localhost:10738/Image/Logo.jpg"/>
          <p:cNvSpPr>
            <a:spLocks noChangeAspect="1" noChangeArrowheads="1"/>
          </p:cNvSpPr>
          <p:nvPr/>
        </p:nvSpPr>
        <p:spPr bwMode="auto">
          <a:xfrm>
            <a:off x="155574" y="-144463"/>
            <a:ext cx="1211259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" y="0"/>
            <a:ext cx="1806103" cy="147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28800" y="-71120"/>
            <a:ext cx="0" cy="714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2160" y="396101"/>
            <a:ext cx="1011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 DI ĐỘNG NHÃ TÍN 101 HOÀNG DIỆU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64160" y="1463040"/>
            <a:ext cx="13086080" cy="894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 chủ                    Sản phẩm                  Phản hồi                    Liên hệ                     Giỏ hàng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891520" y="1767840"/>
            <a:ext cx="1137920" cy="3149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Tìm kiếm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2080" y="1747520"/>
            <a:ext cx="1788160" cy="35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676640" y="2103120"/>
            <a:ext cx="20320" cy="522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5574" y="3413760"/>
            <a:ext cx="16282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Kiểm tra đơn hàng</a:t>
            </a:r>
            <a:endParaRPr lang="en-GB" sz="1500" dirty="0"/>
          </a:p>
        </p:txBody>
      </p:sp>
      <p:sp>
        <p:nvSpPr>
          <p:cNvPr id="9" name="Rectangle 8"/>
          <p:cNvSpPr/>
          <p:nvPr/>
        </p:nvSpPr>
        <p:spPr>
          <a:xfrm>
            <a:off x="149388" y="4228515"/>
            <a:ext cx="1581786" cy="325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Đặt hàng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9388" y="3820160"/>
            <a:ext cx="1581786" cy="325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Cập nhật đơn hàng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9388" y="4631005"/>
            <a:ext cx="1581786" cy="325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In đơn hàng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9388" y="5045225"/>
            <a:ext cx="1581786" cy="325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Tiếp tục mua hàng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9388" y="5453580"/>
            <a:ext cx="1581786" cy="357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Tiến hành thanh toán</a:t>
            </a:r>
            <a:endParaRPr lang="en-GB" sz="1300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92226"/>
              </p:ext>
            </p:extLst>
          </p:nvPr>
        </p:nvGraphicFramePr>
        <p:xfrm>
          <a:off x="2057399" y="3500120"/>
          <a:ext cx="639064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9">
                  <a:extLst>
                    <a:ext uri="{9D8B030D-6E8A-4147-A177-3AD203B41FA5}">
                      <a16:colId xmlns:a16="http://schemas.microsoft.com/office/drawing/2014/main" val="3742127872"/>
                    </a:ext>
                  </a:extLst>
                </a:gridCol>
                <a:gridCol w="912949">
                  <a:extLst>
                    <a:ext uri="{9D8B030D-6E8A-4147-A177-3AD203B41FA5}">
                      <a16:colId xmlns:a16="http://schemas.microsoft.com/office/drawing/2014/main" val="2583065240"/>
                    </a:ext>
                  </a:extLst>
                </a:gridCol>
                <a:gridCol w="912949">
                  <a:extLst>
                    <a:ext uri="{9D8B030D-6E8A-4147-A177-3AD203B41FA5}">
                      <a16:colId xmlns:a16="http://schemas.microsoft.com/office/drawing/2014/main" val="3902953869"/>
                    </a:ext>
                  </a:extLst>
                </a:gridCol>
                <a:gridCol w="912949">
                  <a:extLst>
                    <a:ext uri="{9D8B030D-6E8A-4147-A177-3AD203B41FA5}">
                      <a16:colId xmlns:a16="http://schemas.microsoft.com/office/drawing/2014/main" val="402184376"/>
                    </a:ext>
                  </a:extLst>
                </a:gridCol>
                <a:gridCol w="912949">
                  <a:extLst>
                    <a:ext uri="{9D8B030D-6E8A-4147-A177-3AD203B41FA5}">
                      <a16:colId xmlns:a16="http://schemas.microsoft.com/office/drawing/2014/main" val="1504627578"/>
                    </a:ext>
                  </a:extLst>
                </a:gridCol>
                <a:gridCol w="912949">
                  <a:extLst>
                    <a:ext uri="{9D8B030D-6E8A-4147-A177-3AD203B41FA5}">
                      <a16:colId xmlns:a16="http://schemas.microsoft.com/office/drawing/2014/main" val="686913024"/>
                    </a:ext>
                  </a:extLst>
                </a:gridCol>
                <a:gridCol w="912949">
                  <a:extLst>
                    <a:ext uri="{9D8B030D-6E8A-4147-A177-3AD203B41FA5}">
                      <a16:colId xmlns:a16="http://schemas.microsoft.com/office/drawing/2014/main" val="235092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66666"/>
                          </a:solidFill>
                          <a:effectLst/>
                        </a:rPr>
                        <a:t>Mã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66666"/>
                          </a:solidFill>
                          <a:effectLst/>
                        </a:rPr>
                        <a:t>Tên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66666"/>
                          </a:solidFill>
                          <a:effectLst/>
                        </a:rPr>
                        <a:t>Danh mục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66666"/>
                          </a:solidFill>
                          <a:effectLst/>
                        </a:rPr>
                        <a:t>Giá tiền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rgbClr val="666666"/>
                          </a:solidFill>
                          <a:effectLst/>
                        </a:rPr>
                        <a:t>Số lượng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66666"/>
                          </a:solidFill>
                          <a:effectLst/>
                        </a:rPr>
                        <a:t>Thành tiền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66666"/>
                          </a:solidFill>
                          <a:effectLst/>
                        </a:rPr>
                        <a:t>Chức năng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1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5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9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4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4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79477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244424" y="3891280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Thông tin khuyến mãi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4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localhost:10738/Image/Logo.jpg"/>
          <p:cNvSpPr>
            <a:spLocks noChangeAspect="1" noChangeArrowheads="1"/>
          </p:cNvSpPr>
          <p:nvPr/>
        </p:nvSpPr>
        <p:spPr bwMode="auto">
          <a:xfrm>
            <a:off x="155574" y="-144463"/>
            <a:ext cx="1211259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" y="0"/>
            <a:ext cx="1806103" cy="147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28800" y="-71120"/>
            <a:ext cx="0" cy="714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2160" y="396101"/>
            <a:ext cx="1011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 DI ĐỘNG NHÃ TÍN 101 HOÀNG DIỆU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64160" y="1463040"/>
            <a:ext cx="13086080" cy="894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 chủ                    Sản phẩm                  Phản hồi                    Liên hệ                     Giỏ hàng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891520" y="1767840"/>
            <a:ext cx="1137920" cy="3149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Tìm kiếm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2080" y="1747520"/>
            <a:ext cx="1788160" cy="35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676640" y="2103120"/>
            <a:ext cx="20320" cy="522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5574" y="2667000"/>
            <a:ext cx="15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Tên điện thoại</a:t>
            </a:r>
            <a:endParaRPr lang="en-GB" dirty="0"/>
          </a:p>
        </p:txBody>
      </p:sp>
      <p:sp>
        <p:nvSpPr>
          <p:cNvPr id="24" name="Multiply 23"/>
          <p:cNvSpPr/>
          <p:nvPr/>
        </p:nvSpPr>
        <p:spPr>
          <a:xfrm>
            <a:off x="259081" y="1982706"/>
            <a:ext cx="1310640" cy="508865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47594" y="4203867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hình ảnh</a:t>
            </a:r>
          </a:p>
          <a:p>
            <a:pPr algn="ctr"/>
            <a:r>
              <a:rPr lang="en-US" dirty="0" smtClean="0"/>
              <a:t>điện thoại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123438" y="2568694"/>
            <a:ext cx="150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Đơn giá sản   phẩm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924050" y="3362325"/>
            <a:ext cx="6648450" cy="2657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Thông tin khuyến mãi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924050" y="6115050"/>
            <a:ext cx="120967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Mua ngay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308668" y="6115050"/>
            <a:ext cx="1387157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Mua trả góp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885950" y="6419850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Quay lại</a:t>
            </a:r>
            <a:endParaRPr lang="en-GB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8858250" y="285750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Thông tin sản phẩm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858249" y="3242310"/>
            <a:ext cx="3171191" cy="2943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3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localhost:10738/Image/Logo.jpg"/>
          <p:cNvSpPr>
            <a:spLocks noChangeAspect="1" noChangeArrowheads="1"/>
          </p:cNvSpPr>
          <p:nvPr/>
        </p:nvSpPr>
        <p:spPr bwMode="auto">
          <a:xfrm>
            <a:off x="155574" y="-144463"/>
            <a:ext cx="1211259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" y="0"/>
            <a:ext cx="1806103" cy="147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28800" y="-71120"/>
            <a:ext cx="0" cy="714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2160" y="396101"/>
            <a:ext cx="1011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 DI ĐỘNG NHÃ TÍN 101 HOÀNG DIỆU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64160" y="1463040"/>
            <a:ext cx="13086080" cy="894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 chủ                    Sản phẩm                  Phản hồi                    Liên hệ                     Giỏ hàng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891520" y="1767840"/>
            <a:ext cx="1137920" cy="3149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Tìm kiếm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2080" y="1747520"/>
            <a:ext cx="1788160" cy="35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676640" y="2103120"/>
            <a:ext cx="20320" cy="522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48127" y="295798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Loại phản hồi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48127" y="3521948"/>
            <a:ext cx="16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Tên khách hàng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548127" y="41367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548127" y="466685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Tiêu đề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548127" y="5339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Nội dung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402027" y="3017963"/>
            <a:ext cx="295584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402027" y="3598678"/>
            <a:ext cx="295584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02027" y="4196722"/>
            <a:ext cx="295584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402027" y="4726828"/>
            <a:ext cx="2955845" cy="24938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402027" y="5338999"/>
            <a:ext cx="2955845" cy="7855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402027" y="6369253"/>
            <a:ext cx="1120140" cy="236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Gửi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9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localhost:10738/Image/Logo.jpg"/>
          <p:cNvSpPr>
            <a:spLocks noChangeAspect="1" noChangeArrowheads="1"/>
          </p:cNvSpPr>
          <p:nvPr/>
        </p:nvSpPr>
        <p:spPr bwMode="auto">
          <a:xfrm>
            <a:off x="155574" y="-144463"/>
            <a:ext cx="1211259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" y="0"/>
            <a:ext cx="1806103" cy="147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28800" y="-71120"/>
            <a:ext cx="0" cy="714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2160" y="396101"/>
            <a:ext cx="1011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 DI ĐỘNG NHÃ TÍN 101 HOÀNG DIỆU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64160" y="1463040"/>
            <a:ext cx="13086080" cy="894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 chủ                    Sản phẩm                  Phản hồi                    Liên hệ                     Giỏ hàng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891520" y="1767840"/>
            <a:ext cx="1137920" cy="3149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Tìm kiếm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2080" y="1747520"/>
            <a:ext cx="1788160" cy="35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676640" y="2103120"/>
            <a:ext cx="20320" cy="522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42160" y="244391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Thêm sản phẩm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51945"/>
              </p:ext>
            </p:extLst>
          </p:nvPr>
        </p:nvGraphicFramePr>
        <p:xfrm>
          <a:off x="2057400" y="2929890"/>
          <a:ext cx="612743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035106116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95892560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822175099"/>
                    </a:ext>
                  </a:extLst>
                </a:gridCol>
                <a:gridCol w="603568">
                  <a:extLst>
                    <a:ext uri="{9D8B030D-6E8A-4147-A177-3AD203B41FA5}">
                      <a16:colId xmlns:a16="http://schemas.microsoft.com/office/drawing/2014/main" val="543313351"/>
                    </a:ext>
                  </a:extLst>
                </a:gridCol>
                <a:gridCol w="923290">
                  <a:extLst>
                    <a:ext uri="{9D8B030D-6E8A-4147-A177-3AD203B41FA5}">
                      <a16:colId xmlns:a16="http://schemas.microsoft.com/office/drawing/2014/main" val="3508367229"/>
                    </a:ext>
                  </a:extLst>
                </a:gridCol>
              </a:tblGrid>
              <a:tr h="34848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Tên</a:t>
                      </a:r>
                      <a:r>
                        <a:rPr lang="en-US" baseline="0" dirty="0" smtClean="0"/>
                        <a:t> sản 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Giá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16919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Sửa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Xóa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84004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Sửa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Xóa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34068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Xóa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6962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Xóa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08005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Xóa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77118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Xóa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91900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Xóa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44241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Xóa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60005"/>
                  </a:ext>
                </a:extLst>
              </a:tr>
              <a:tr h="348488">
                <a:tc gridSpan="5">
                  <a:txBody>
                    <a:bodyPr/>
                    <a:lstStyle/>
                    <a:p>
                      <a:r>
                        <a:rPr lang="en-US" u="sng" dirty="0" smtClean="0"/>
                        <a:t>1</a:t>
                      </a:r>
                      <a:r>
                        <a:rPr lang="en-US" u="none" dirty="0" smtClean="0"/>
                        <a:t> </a:t>
                      </a:r>
                      <a:r>
                        <a:rPr lang="en-US" u="sng" dirty="0" smtClean="0"/>
                        <a:t>2</a:t>
                      </a:r>
                      <a:r>
                        <a:rPr lang="en-US" u="none" dirty="0" smtClean="0"/>
                        <a:t> </a:t>
                      </a:r>
                      <a:r>
                        <a:rPr lang="en-US" u="sng" dirty="0" smtClean="0"/>
                        <a:t>3</a:t>
                      </a:r>
                      <a:endParaRPr lang="en-GB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3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9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F4A8EB1-FF8C-4B7A-B22F-E3D79DF75FF0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295</Words>
  <Application>Microsoft Office PowerPoint</Application>
  <PresentationFormat>Widescreen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</dc:creator>
  <cp:lastModifiedBy>Quang Ng</cp:lastModifiedBy>
  <cp:revision>24</cp:revision>
  <dcterms:created xsi:type="dcterms:W3CDTF">2019-11-10T08:51:20Z</dcterms:created>
  <dcterms:modified xsi:type="dcterms:W3CDTF">2019-11-23T09:47:52Z</dcterms:modified>
</cp:coreProperties>
</file>