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306" r:id="rId2"/>
    <p:sldId id="258" r:id="rId3"/>
    <p:sldId id="307" r:id="rId4"/>
    <p:sldId id="260" r:id="rId5"/>
    <p:sldId id="261" r:id="rId6"/>
    <p:sldId id="297" r:id="rId7"/>
    <p:sldId id="308" r:id="rId8"/>
    <p:sldId id="305" r:id="rId9"/>
    <p:sldId id="309" r:id="rId10"/>
    <p:sldId id="299" r:id="rId11"/>
    <p:sldId id="312" r:id="rId12"/>
    <p:sldId id="313" r:id="rId13"/>
    <p:sldId id="310" r:id="rId14"/>
    <p:sldId id="268" r:id="rId15"/>
    <p:sldId id="265" r:id="rId16"/>
    <p:sldId id="311" r:id="rId17"/>
    <p:sldId id="259" r:id="rId18"/>
    <p:sldId id="314" r:id="rId19"/>
    <p:sldId id="277" r:id="rId20"/>
    <p:sldId id="302" r:id="rId21"/>
    <p:sldId id="303" r:id="rId22"/>
  </p:sldIdLst>
  <p:sldSz cx="9144000" cy="5143500" type="screen16x9"/>
  <p:notesSz cx="6858000" cy="9144000"/>
  <p:embeddedFontLst>
    <p:embeddedFont>
      <p:font typeface="Anaheim" panose="020B0604020202020204" charset="0"/>
      <p:regular r:id="rId24"/>
    </p:embeddedFont>
    <p:embeddedFont>
      <p:font typeface="Audiowide" panose="020B0604020202020204" charset="0"/>
      <p:regular r:id="rId25"/>
    </p:embeddedFont>
    <p:embeddedFont>
      <p:font typeface="SVN-Avengeance" pitchFamily="50" charset="0"/>
      <p:regular r:id="rId26"/>
    </p:embeddedFont>
    <p:embeddedFont>
      <p:font typeface="SVN-Batman Forever Alternate" panose="00000400000000000000" pitchFamily="50" charset="0"/>
      <p:regular r:id="rId27"/>
    </p:embeddedFont>
    <p:embeddedFont>
      <p:font typeface="SVN-Vanilla Daisy Pro" panose="00000500000000000000" pitchFamily="2" charset="0"/>
      <p:regular r:id="rId28"/>
    </p:embeddedFont>
    <p:embeddedFont>
      <p:font typeface="SVN-Ziclets" panose="02000603000000000000" pitchFamily="2" charset="0"/>
      <p:regular r:id="rId29"/>
    </p:embeddedFont>
    <p:embeddedFont>
      <p:font typeface="UTM Caviar" panose="02040603050506020204" pitchFamily="18" charset="0"/>
      <p:regular r:id="rId30"/>
    </p:embeddedFont>
    <p:embeddedFont>
      <p:font typeface="UTM Cookies" panose="02040603050506020204" pitchFamily="18" charset="0"/>
      <p:regular r:id="rId31"/>
    </p:embeddedFont>
    <p:embeddedFont>
      <p:font typeface="UTM Showcard" panose="02040603050506020204" pitchFamily="18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2C9635-A584-4B16-9BA3-051A89ABA081}">
  <a:tblStyle styleId="{BE2C9635-A584-4B16-9BA3-051A89ABA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4" autoAdjust="0"/>
    <p:restoredTop sz="94660"/>
  </p:normalViewPr>
  <p:slideViewPr>
    <p:cSldViewPr snapToGrid="0">
      <p:cViewPr>
        <p:scale>
          <a:sx n="125" d="100"/>
          <a:sy n="125" d="100"/>
        </p:scale>
        <p:origin x="10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Bá Thiện" userId="11f2cb51-a98c-4b1b-af44-b685289e2b00" providerId="ADAL" clId="{CC619FC5-64B9-4E66-A9D9-6E2B6FBD5A67}"/>
    <pc:docChg chg="undo custSel addSld delSld modSld">
      <pc:chgData name="Trần Bá Thiện" userId="11f2cb51-a98c-4b1b-af44-b685289e2b00" providerId="ADAL" clId="{CC619FC5-64B9-4E66-A9D9-6E2B6FBD5A67}" dt="2023-03-08T15:55:55.253" v="4973"/>
      <pc:docMkLst>
        <pc:docMk/>
      </pc:docMkLst>
      <pc:sldChg chg="addSp delSp modSp del mod">
        <pc:chgData name="Trần Bá Thiện" userId="11f2cb51-a98c-4b1b-af44-b685289e2b00" providerId="ADAL" clId="{CC619FC5-64B9-4E66-A9D9-6E2B6FBD5A67}" dt="2023-03-08T09:57:32.697" v="910" actId="47"/>
        <pc:sldMkLst>
          <pc:docMk/>
          <pc:sldMk cId="0" sldId="256"/>
        </pc:sldMkLst>
        <pc:spChg chg="add del">
          <ac:chgData name="Trần Bá Thiện" userId="11f2cb51-a98c-4b1b-af44-b685289e2b00" providerId="ADAL" clId="{CC619FC5-64B9-4E66-A9D9-6E2B6FBD5A67}" dt="2023-03-08T09:03:28.090" v="455" actId="11529"/>
          <ac:spMkLst>
            <pc:docMk/>
            <pc:sldMk cId="0" sldId="256"/>
            <ac:spMk id="2" creationId="{B657A42F-701C-0282-0F95-0A9EC3968A5C}"/>
          </ac:spMkLst>
        </pc:spChg>
        <pc:spChg chg="add del mod">
          <ac:chgData name="Trần Bá Thiện" userId="11f2cb51-a98c-4b1b-af44-b685289e2b00" providerId="ADAL" clId="{CC619FC5-64B9-4E66-A9D9-6E2B6FBD5A67}" dt="2023-03-08T09:05:04.781" v="470" actId="478"/>
          <ac:spMkLst>
            <pc:docMk/>
            <pc:sldMk cId="0" sldId="256"/>
            <ac:spMk id="3" creationId="{8A1823CF-85FC-D54E-7AF7-B48013F05058}"/>
          </ac:spMkLst>
        </pc:spChg>
        <pc:spChg chg="mod">
          <ac:chgData name="Trần Bá Thiện" userId="11f2cb51-a98c-4b1b-af44-b685289e2b00" providerId="ADAL" clId="{CC619FC5-64B9-4E66-A9D9-6E2B6FBD5A67}" dt="2023-03-08T08:56:33.640" v="404" actId="1076"/>
          <ac:spMkLst>
            <pc:docMk/>
            <pc:sldMk cId="0" sldId="256"/>
            <ac:spMk id="83" creationId="{8D058A1A-EDDA-4D51-BDF6-F6533E697DD6}"/>
          </ac:spMkLst>
        </pc:spChg>
        <pc:spChg chg="mod">
          <ac:chgData name="Trần Bá Thiện" userId="11f2cb51-a98c-4b1b-af44-b685289e2b00" providerId="ADAL" clId="{CC619FC5-64B9-4E66-A9D9-6E2B6FBD5A67}" dt="2023-03-08T09:01:24.892" v="435" actId="1076"/>
          <ac:spMkLst>
            <pc:docMk/>
            <pc:sldMk cId="0" sldId="256"/>
            <ac:spMk id="172" creationId="{BEB78D99-8C0D-4102-88F4-5F2A62029390}"/>
          </ac:spMkLst>
        </pc:spChg>
        <pc:spChg chg="mod">
          <ac:chgData name="Trần Bá Thiện" userId="11f2cb51-a98c-4b1b-af44-b685289e2b00" providerId="ADAL" clId="{CC619FC5-64B9-4E66-A9D9-6E2B6FBD5A67}" dt="2023-03-08T08:59:03.072" v="426" actId="1076"/>
          <ac:spMkLst>
            <pc:docMk/>
            <pc:sldMk cId="0" sldId="256"/>
            <ac:spMk id="279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08:57:31.522" v="413" actId="1076"/>
          <ac:spMkLst>
            <pc:docMk/>
            <pc:sldMk cId="0" sldId="256"/>
            <ac:spMk id="28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8:55:15.963" v="328" actId="478"/>
          <ac:spMkLst>
            <pc:docMk/>
            <pc:sldMk cId="0" sldId="256"/>
            <ac:spMk id="350" creationId="{00000000-0000-0000-0000-000000000000}"/>
          </ac:spMkLst>
        </pc:spChg>
        <pc:grpChg chg="del">
          <ac:chgData name="Trần Bá Thiện" userId="11f2cb51-a98c-4b1b-af44-b685289e2b00" providerId="ADAL" clId="{CC619FC5-64B9-4E66-A9D9-6E2B6FBD5A67}" dt="2023-03-08T08:58:40.700" v="422" actId="478"/>
          <ac:grpSpMkLst>
            <pc:docMk/>
            <pc:sldMk cId="0" sldId="256"/>
            <ac:grpSpMk id="125" creationId="{B2A2EBA7-9063-4362-BF3B-416B30C8B564}"/>
          </ac:grpSpMkLst>
        </pc:grpChg>
        <pc:grpChg chg="mod">
          <ac:chgData name="Trần Bá Thiện" userId="11f2cb51-a98c-4b1b-af44-b685289e2b00" providerId="ADAL" clId="{CC619FC5-64B9-4E66-A9D9-6E2B6FBD5A67}" dt="2023-03-08T08:56:45.777" v="407" actId="1076"/>
          <ac:grpSpMkLst>
            <pc:docMk/>
            <pc:sldMk cId="0" sldId="256"/>
            <ac:grpSpMk id="274" creationId="{00000000-0000-0000-0000-000000000000}"/>
          </ac:grpSpMkLst>
        </pc:grpChg>
        <pc:grpChg chg="add del mod">
          <ac:chgData name="Trần Bá Thiện" userId="11f2cb51-a98c-4b1b-af44-b685289e2b00" providerId="ADAL" clId="{CC619FC5-64B9-4E66-A9D9-6E2B6FBD5A67}" dt="2023-03-08T09:04:39.899" v="465" actId="1076"/>
          <ac:grpSpMkLst>
            <pc:docMk/>
            <pc:sldMk cId="0" sldId="256"/>
            <ac:grpSpMk id="280" creationId="{00000000-0000-0000-0000-000000000000}"/>
          </ac:grpSpMkLst>
        </pc:grpChg>
        <pc:grpChg chg="del">
          <ac:chgData name="Trần Bá Thiện" userId="11f2cb51-a98c-4b1b-af44-b685289e2b00" providerId="ADAL" clId="{CC619FC5-64B9-4E66-A9D9-6E2B6FBD5A67}" dt="2023-03-08T08:58:44.845" v="423" actId="478"/>
          <ac:grpSpMkLst>
            <pc:docMk/>
            <pc:sldMk cId="0" sldId="256"/>
            <ac:grpSpMk id="289" creationId="{00000000-0000-0000-0000-000000000000}"/>
          </ac:grpSpMkLst>
        </pc:grpChg>
        <pc:grpChg chg="del">
          <ac:chgData name="Trần Bá Thiện" userId="11f2cb51-a98c-4b1b-af44-b685289e2b00" providerId="ADAL" clId="{CC619FC5-64B9-4E66-A9D9-6E2B6FBD5A67}" dt="2023-03-08T08:55:17.340" v="329" actId="478"/>
          <ac:grpSpMkLst>
            <pc:docMk/>
            <pc:sldMk cId="0" sldId="256"/>
            <ac:grpSpMk id="305" creationId="{00000000-0000-0000-0000-000000000000}"/>
          </ac:grpSpMkLst>
        </pc:grpChg>
        <pc:grpChg chg="del">
          <ac:chgData name="Trần Bá Thiện" userId="11f2cb51-a98c-4b1b-af44-b685289e2b00" providerId="ADAL" clId="{CC619FC5-64B9-4E66-A9D9-6E2B6FBD5A67}" dt="2023-03-08T08:55:19.498" v="330" actId="478"/>
          <ac:grpSpMkLst>
            <pc:docMk/>
            <pc:sldMk cId="0" sldId="256"/>
            <ac:grpSpMk id="334" creationId="{00000000-0000-0000-0000-000000000000}"/>
          </ac:grpSpMkLst>
        </pc:grpChg>
        <pc:picChg chg="mod">
          <ac:chgData name="Trần Bá Thiện" userId="11f2cb51-a98c-4b1b-af44-b685289e2b00" providerId="ADAL" clId="{CC619FC5-64B9-4E66-A9D9-6E2B6FBD5A67}" dt="2023-03-08T08:57:15.773" v="409" actId="1076"/>
          <ac:picMkLst>
            <pc:docMk/>
            <pc:sldMk cId="0" sldId="256"/>
            <ac:picMk id="84" creationId="{A43FB326-FB7B-4C62-8795-5B9503FA9718}"/>
          </ac:picMkLst>
        </pc:picChg>
      </pc:sldChg>
      <pc:sldChg chg="addSp delSp modSp mod modTransition">
        <pc:chgData name="Trần Bá Thiện" userId="11f2cb51-a98c-4b1b-af44-b685289e2b00" providerId="ADAL" clId="{CC619FC5-64B9-4E66-A9D9-6E2B6FBD5A67}" dt="2023-03-08T15:53:28.214" v="4945"/>
        <pc:sldMkLst>
          <pc:docMk/>
          <pc:sldMk cId="0" sldId="258"/>
        </pc:sldMkLst>
        <pc:spChg chg="add del mod">
          <ac:chgData name="Trần Bá Thiện" userId="11f2cb51-a98c-4b1b-af44-b685289e2b00" providerId="ADAL" clId="{CC619FC5-64B9-4E66-A9D9-6E2B6FBD5A67}" dt="2023-03-08T09:58:08.578" v="967" actId="478"/>
          <ac:spMkLst>
            <pc:docMk/>
            <pc:sldMk cId="0" sldId="258"/>
            <ac:spMk id="3" creationId="{EB926424-718C-843B-2470-E048FB6E62D7}"/>
          </ac:spMkLst>
        </pc:spChg>
        <pc:spChg chg="add del mod">
          <ac:chgData name="Trần Bá Thiện" userId="11f2cb51-a98c-4b1b-af44-b685289e2b00" providerId="ADAL" clId="{CC619FC5-64B9-4E66-A9D9-6E2B6FBD5A67}" dt="2023-03-08T09:58:12.190" v="969" actId="478"/>
          <ac:spMkLst>
            <pc:docMk/>
            <pc:sldMk cId="0" sldId="258"/>
            <ac:spMk id="5" creationId="{12A3C0EB-CC56-A80F-29FC-43F19E95F028}"/>
          </ac:spMkLst>
        </pc:spChg>
        <pc:spChg chg="add del mod">
          <ac:chgData name="Trần Bá Thiện" userId="11f2cb51-a98c-4b1b-af44-b685289e2b00" providerId="ADAL" clId="{CC619FC5-64B9-4E66-A9D9-6E2B6FBD5A67}" dt="2023-03-08T09:58:18.512" v="972" actId="478"/>
          <ac:spMkLst>
            <pc:docMk/>
            <pc:sldMk cId="0" sldId="258"/>
            <ac:spMk id="7" creationId="{BAE405AE-D455-51FA-E6B3-706705768F63}"/>
          </ac:spMkLst>
        </pc:spChg>
        <pc:spChg chg="add del mod">
          <ac:chgData name="Trần Bá Thiện" userId="11f2cb51-a98c-4b1b-af44-b685289e2b00" providerId="ADAL" clId="{CC619FC5-64B9-4E66-A9D9-6E2B6FBD5A67}" dt="2023-03-08T09:58:17.065" v="971" actId="478"/>
          <ac:spMkLst>
            <pc:docMk/>
            <pc:sldMk cId="0" sldId="258"/>
            <ac:spMk id="9" creationId="{F267A5CF-B3D4-5B83-D20C-A1A4F4F9BF59}"/>
          </ac:spMkLst>
        </pc:spChg>
        <pc:spChg chg="add del mod">
          <ac:chgData name="Trần Bá Thiện" userId="11f2cb51-a98c-4b1b-af44-b685289e2b00" providerId="ADAL" clId="{CC619FC5-64B9-4E66-A9D9-6E2B6FBD5A67}" dt="2023-03-08T09:58:22.595" v="974" actId="478"/>
          <ac:spMkLst>
            <pc:docMk/>
            <pc:sldMk cId="0" sldId="258"/>
            <ac:spMk id="11" creationId="{E7BCEB6C-28D9-7E5F-1F3D-546DD91FACD5}"/>
          </ac:spMkLst>
        </pc:spChg>
        <pc:spChg chg="add del mod">
          <ac:chgData name="Trần Bá Thiện" userId="11f2cb51-a98c-4b1b-af44-b685289e2b00" providerId="ADAL" clId="{CC619FC5-64B9-4E66-A9D9-6E2B6FBD5A67}" dt="2023-03-08T09:58:28.485" v="978" actId="478"/>
          <ac:spMkLst>
            <pc:docMk/>
            <pc:sldMk cId="0" sldId="258"/>
            <ac:spMk id="13" creationId="{F2DD3739-1726-75E0-990E-E8B3F28159DF}"/>
          </ac:spMkLst>
        </pc:spChg>
        <pc:spChg chg="add del mod">
          <ac:chgData name="Trần Bá Thiện" userId="11f2cb51-a98c-4b1b-af44-b685289e2b00" providerId="ADAL" clId="{CC619FC5-64B9-4E66-A9D9-6E2B6FBD5A67}" dt="2023-03-08T09:58:31.585" v="980" actId="478"/>
          <ac:spMkLst>
            <pc:docMk/>
            <pc:sldMk cId="0" sldId="258"/>
            <ac:spMk id="15" creationId="{19615CDA-B518-7AC3-8959-66E3A69B5B1E}"/>
          </ac:spMkLst>
        </pc:spChg>
        <pc:spChg chg="add mod">
          <ac:chgData name="Trần Bá Thiện" userId="11f2cb51-a98c-4b1b-af44-b685289e2b00" providerId="ADAL" clId="{CC619FC5-64B9-4E66-A9D9-6E2B6FBD5A67}" dt="2023-03-08T10:01:18.029" v="987" actId="403"/>
          <ac:spMkLst>
            <pc:docMk/>
            <pc:sldMk cId="0" sldId="258"/>
            <ac:spMk id="16" creationId="{E1C83A33-FDCC-2C5E-CF86-0D644BA41ACF}"/>
          </ac:spMkLst>
        </pc:spChg>
        <pc:spChg chg="del">
          <ac:chgData name="Trần Bá Thiện" userId="11f2cb51-a98c-4b1b-af44-b685289e2b00" providerId="ADAL" clId="{CC619FC5-64B9-4E66-A9D9-6E2B6FBD5A67}" dt="2023-03-08T09:58:15.075" v="970" actId="478"/>
          <ac:spMkLst>
            <pc:docMk/>
            <pc:sldMk cId="0" sldId="258"/>
            <ac:spMk id="17" creationId="{C5E63451-11FC-44FD-A044-57A981C0907E}"/>
          </ac:spMkLst>
        </pc:spChg>
        <pc:spChg chg="del">
          <ac:chgData name="Trần Bá Thiện" userId="11f2cb51-a98c-4b1b-af44-b685289e2b00" providerId="ADAL" clId="{CC619FC5-64B9-4E66-A9D9-6E2B6FBD5A67}" dt="2023-03-08T09:58:15.075" v="970" actId="478"/>
          <ac:spMkLst>
            <pc:docMk/>
            <pc:sldMk cId="0" sldId="258"/>
            <ac:spMk id="18" creationId="{F9D0776B-E536-4954-AD57-5A4137B4F602}"/>
          </ac:spMkLst>
        </pc:spChg>
        <pc:spChg chg="del">
          <ac:chgData name="Trần Bá Thiện" userId="11f2cb51-a98c-4b1b-af44-b685289e2b00" providerId="ADAL" clId="{CC619FC5-64B9-4E66-A9D9-6E2B6FBD5A67}" dt="2023-03-08T09:58:15.075" v="970" actId="478"/>
          <ac:spMkLst>
            <pc:docMk/>
            <pc:sldMk cId="0" sldId="258"/>
            <ac:spMk id="19" creationId="{4FDF25F0-75D4-4271-B59A-EC8360CF83D8}"/>
          </ac:spMkLst>
        </pc:spChg>
        <pc:spChg chg="add mod">
          <ac:chgData name="Trần Bá Thiện" userId="11f2cb51-a98c-4b1b-af44-b685289e2b00" providerId="ADAL" clId="{CC619FC5-64B9-4E66-A9D9-6E2B6FBD5A67}" dt="2023-03-08T10:01:18.029" v="987" actId="403"/>
          <ac:spMkLst>
            <pc:docMk/>
            <pc:sldMk cId="0" sldId="258"/>
            <ac:spMk id="20" creationId="{50793492-C016-E08D-31EE-7FED8E83FA1E}"/>
          </ac:spMkLst>
        </pc:spChg>
        <pc:spChg chg="add mod">
          <ac:chgData name="Trần Bá Thiện" userId="11f2cb51-a98c-4b1b-af44-b685289e2b00" providerId="ADAL" clId="{CC619FC5-64B9-4E66-A9D9-6E2B6FBD5A67}" dt="2023-03-08T10:01:31.914" v="988" actId="1076"/>
          <ac:spMkLst>
            <pc:docMk/>
            <pc:sldMk cId="0" sldId="258"/>
            <ac:spMk id="21" creationId="{51FE1848-B040-E264-F8E7-3E02896AC17F}"/>
          </ac:spMkLst>
        </pc:spChg>
        <pc:spChg chg="add mod">
          <ac:chgData name="Trần Bá Thiện" userId="11f2cb51-a98c-4b1b-af44-b685289e2b00" providerId="ADAL" clId="{CC619FC5-64B9-4E66-A9D9-6E2B6FBD5A67}" dt="2023-03-08T10:01:18.029" v="987" actId="403"/>
          <ac:spMkLst>
            <pc:docMk/>
            <pc:sldMk cId="0" sldId="258"/>
            <ac:spMk id="22" creationId="{B73CF3A5-C83D-736B-A69D-399DDC7FDC7E}"/>
          </ac:spMkLst>
        </pc:spChg>
        <pc:spChg chg="add mod">
          <ac:chgData name="Trần Bá Thiện" userId="11f2cb51-a98c-4b1b-af44-b685289e2b00" providerId="ADAL" clId="{CC619FC5-64B9-4E66-A9D9-6E2B6FBD5A67}" dt="2023-03-08T10:01:18.029" v="987" actId="403"/>
          <ac:spMkLst>
            <pc:docMk/>
            <pc:sldMk cId="0" sldId="258"/>
            <ac:spMk id="23" creationId="{723332B6-AC69-BA8F-D715-0194A6C969C4}"/>
          </ac:spMkLst>
        </pc:spChg>
        <pc:spChg chg="add mod">
          <ac:chgData name="Trần Bá Thiện" userId="11f2cb51-a98c-4b1b-af44-b685289e2b00" providerId="ADAL" clId="{CC619FC5-64B9-4E66-A9D9-6E2B6FBD5A67}" dt="2023-03-08T10:01:18.029" v="987" actId="403"/>
          <ac:spMkLst>
            <pc:docMk/>
            <pc:sldMk cId="0" sldId="258"/>
            <ac:spMk id="24" creationId="{99F1F900-A43B-A922-0C7D-44516F9C4345}"/>
          </ac:spMkLst>
        </pc:spChg>
        <pc:spChg chg="del">
          <ac:chgData name="Trần Bá Thiện" userId="11f2cb51-a98c-4b1b-af44-b685289e2b00" providerId="ADAL" clId="{CC619FC5-64B9-4E66-A9D9-6E2B6FBD5A67}" dt="2023-03-08T09:58:23.280" v="975" actId="478"/>
          <ac:spMkLst>
            <pc:docMk/>
            <pc:sldMk cId="0" sldId="258"/>
            <ac:spMk id="36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15.075" v="970" actId="478"/>
          <ac:spMkLst>
            <pc:docMk/>
            <pc:sldMk cId="0" sldId="258"/>
            <ac:spMk id="36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05.918" v="966" actId="478"/>
          <ac:spMkLst>
            <pc:docMk/>
            <pc:sldMk cId="0" sldId="258"/>
            <ac:spMk id="36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25.213" v="977" actId="478"/>
          <ac:spMkLst>
            <pc:docMk/>
            <pc:sldMk cId="0" sldId="258"/>
            <ac:spMk id="371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09:58:01.339" v="964" actId="1076"/>
          <ac:spMkLst>
            <pc:docMk/>
            <pc:sldMk cId="0" sldId="258"/>
            <ac:spMk id="373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09:57:51.709" v="962" actId="1076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09:57:53.274" v="963" actId="1076"/>
          <ac:spMkLst>
            <pc:docMk/>
            <pc:sldMk cId="0" sldId="258"/>
            <ac:spMk id="37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05.474" v="965" actId="478"/>
          <ac:spMkLst>
            <pc:docMk/>
            <pc:sldMk cId="0" sldId="258"/>
            <ac:spMk id="37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10.236" v="968" actId="478"/>
          <ac:spMkLst>
            <pc:docMk/>
            <pc:sldMk cId="0" sldId="258"/>
            <ac:spMk id="37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15.075" v="970" actId="478"/>
          <ac:spMkLst>
            <pc:docMk/>
            <pc:sldMk cId="0" sldId="258"/>
            <ac:spMk id="37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15.075" v="970" actId="478"/>
          <ac:spMkLst>
            <pc:docMk/>
            <pc:sldMk cId="0" sldId="258"/>
            <ac:spMk id="37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20.286" v="973" actId="478"/>
          <ac:spMkLst>
            <pc:docMk/>
            <pc:sldMk cId="0" sldId="258"/>
            <ac:spMk id="38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24.525" v="976" actId="478"/>
          <ac:spMkLst>
            <pc:docMk/>
            <pc:sldMk cId="0" sldId="258"/>
            <ac:spMk id="384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09:58:29.999" v="979" actId="478"/>
          <ac:spMkLst>
            <pc:docMk/>
            <pc:sldMk cId="0" sldId="258"/>
            <ac:spMk id="385" creationId="{00000000-0000-0000-0000-000000000000}"/>
          </ac:spMkLst>
        </pc:spChg>
        <pc:picChg chg="add mod">
          <ac:chgData name="Trần Bá Thiện" userId="11f2cb51-a98c-4b1b-af44-b685289e2b00" providerId="ADAL" clId="{CC619FC5-64B9-4E66-A9D9-6E2B6FBD5A67}" dt="2023-03-08T10:01:18.029" v="987" actId="403"/>
          <ac:picMkLst>
            <pc:docMk/>
            <pc:sldMk cId="0" sldId="258"/>
            <ac:picMk id="25" creationId="{A0326EAF-24C0-3D8D-38D9-9E65EF6B5276}"/>
          </ac:picMkLst>
        </pc:picChg>
        <pc:picChg chg="add mod">
          <ac:chgData name="Trần Bá Thiện" userId="11f2cb51-a98c-4b1b-af44-b685289e2b00" providerId="ADAL" clId="{CC619FC5-64B9-4E66-A9D9-6E2B6FBD5A67}" dt="2023-03-08T10:01:18.029" v="987" actId="403"/>
          <ac:picMkLst>
            <pc:docMk/>
            <pc:sldMk cId="0" sldId="258"/>
            <ac:picMk id="26" creationId="{405FF292-E884-EBC7-1CFB-3F8717A3F1E8}"/>
          </ac:picMkLst>
        </pc:picChg>
        <pc:picChg chg="add mod">
          <ac:chgData name="Trần Bá Thiện" userId="11f2cb51-a98c-4b1b-af44-b685289e2b00" providerId="ADAL" clId="{CC619FC5-64B9-4E66-A9D9-6E2B6FBD5A67}" dt="2023-03-08T10:01:18.029" v="987" actId="403"/>
          <ac:picMkLst>
            <pc:docMk/>
            <pc:sldMk cId="0" sldId="258"/>
            <ac:picMk id="27" creationId="{96CC96A4-CBDC-0454-A59A-10219F47D784}"/>
          </ac:picMkLst>
        </pc:picChg>
      </pc:sldChg>
      <pc:sldChg chg="addSp delSp modSp mod modTransition">
        <pc:chgData name="Trần Bá Thiện" userId="11f2cb51-a98c-4b1b-af44-b685289e2b00" providerId="ADAL" clId="{CC619FC5-64B9-4E66-A9D9-6E2B6FBD5A67}" dt="2023-03-08T15:55:26.164" v="4966"/>
        <pc:sldMkLst>
          <pc:docMk/>
          <pc:sldMk cId="2206268123" sldId="259"/>
        </pc:sldMkLst>
        <pc:spChg chg="add del mod">
          <ac:chgData name="Trần Bá Thiện" userId="11f2cb51-a98c-4b1b-af44-b685289e2b00" providerId="ADAL" clId="{CC619FC5-64B9-4E66-A9D9-6E2B6FBD5A67}" dt="2023-03-08T15:43:14.536" v="3375" actId="478"/>
          <ac:spMkLst>
            <pc:docMk/>
            <pc:sldMk cId="2206268123" sldId="259"/>
            <ac:spMk id="3" creationId="{861DCA04-1BD7-DA7E-F61C-95E4DE95B293}"/>
          </ac:spMkLst>
        </pc:spChg>
        <pc:spChg chg="add del mod">
          <ac:chgData name="Trần Bá Thiện" userId="11f2cb51-a98c-4b1b-af44-b685289e2b00" providerId="ADAL" clId="{CC619FC5-64B9-4E66-A9D9-6E2B6FBD5A67}" dt="2023-03-08T15:44:05.297" v="3420" actId="1076"/>
          <ac:spMkLst>
            <pc:docMk/>
            <pc:sldMk cId="2206268123" sldId="259"/>
            <ac:spMk id="5" creationId="{081C3C2B-B95C-DB18-B2F2-1D10692892A3}"/>
          </ac:spMkLst>
        </pc:spChg>
        <pc:spChg chg="add del mod">
          <ac:chgData name="Trần Bá Thiện" userId="11f2cb51-a98c-4b1b-af44-b685289e2b00" providerId="ADAL" clId="{CC619FC5-64B9-4E66-A9D9-6E2B6FBD5A67}" dt="2023-03-08T15:44:30.875" v="3426" actId="478"/>
          <ac:spMkLst>
            <pc:docMk/>
            <pc:sldMk cId="2206268123" sldId="259"/>
            <ac:spMk id="6" creationId="{84DD46F4-8827-C29C-70B9-FA00825E6C4D}"/>
          </ac:spMkLst>
        </pc:spChg>
        <pc:spChg chg="add mod">
          <ac:chgData name="Trần Bá Thiện" userId="11f2cb51-a98c-4b1b-af44-b685289e2b00" providerId="ADAL" clId="{CC619FC5-64B9-4E66-A9D9-6E2B6FBD5A67}" dt="2023-03-08T15:48:11.940" v="4058" actId="1076"/>
          <ac:spMkLst>
            <pc:docMk/>
            <pc:sldMk cId="2206268123" sldId="259"/>
            <ac:spMk id="7" creationId="{2D92FB81-8BCD-33C4-6C2D-6BC2B2B71640}"/>
          </ac:spMkLst>
        </pc:spChg>
        <pc:spChg chg="add del">
          <ac:chgData name="Trần Bá Thiện" userId="11f2cb51-a98c-4b1b-af44-b685289e2b00" providerId="ADAL" clId="{CC619FC5-64B9-4E66-A9D9-6E2B6FBD5A67}" dt="2023-03-08T15:43:31.213" v="3386" actId="478"/>
          <ac:spMkLst>
            <pc:docMk/>
            <pc:sldMk cId="2206268123" sldId="259"/>
            <ac:spMk id="39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10.990" v="3373" actId="478"/>
          <ac:spMkLst>
            <pc:docMk/>
            <pc:sldMk cId="2206268123" sldId="259"/>
            <ac:spMk id="39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21.118" v="3376" actId="478"/>
          <ac:spMkLst>
            <pc:docMk/>
            <pc:sldMk cId="2206268123" sldId="259"/>
            <ac:spMk id="394" creationId="{00000000-0000-0000-0000-000000000000}"/>
          </ac:spMkLst>
        </pc:spChg>
        <pc:spChg chg="del mod">
          <ac:chgData name="Trần Bá Thiện" userId="11f2cb51-a98c-4b1b-af44-b685289e2b00" providerId="ADAL" clId="{CC619FC5-64B9-4E66-A9D9-6E2B6FBD5A67}" dt="2023-03-08T15:43:13.106" v="3374" actId="478"/>
          <ac:spMkLst>
            <pc:docMk/>
            <pc:sldMk cId="2206268123" sldId="259"/>
            <ac:spMk id="39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07.960" v="3371" actId="478"/>
          <ac:spMkLst>
            <pc:docMk/>
            <pc:sldMk cId="2206268123" sldId="259"/>
            <ac:spMk id="39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07.423" v="3370" actId="478"/>
          <ac:spMkLst>
            <pc:docMk/>
            <pc:sldMk cId="2206268123" sldId="259"/>
            <ac:spMk id="400" creationId="{00000000-0000-0000-0000-000000000000}"/>
          </ac:spMkLst>
        </pc:spChg>
        <pc:spChg chg="add del mod">
          <ac:chgData name="Trần Bá Thiện" userId="11f2cb51-a98c-4b1b-af44-b685289e2b00" providerId="ADAL" clId="{CC619FC5-64B9-4E66-A9D9-6E2B6FBD5A67}" dt="2023-03-08T15:44:15.323" v="3424" actId="1076"/>
          <ac:spMkLst>
            <pc:docMk/>
            <pc:sldMk cId="2206268123" sldId="259"/>
            <ac:spMk id="403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5:44:13.800" v="3423" actId="1076"/>
          <ac:spMkLst>
            <pc:docMk/>
            <pc:sldMk cId="2206268123" sldId="259"/>
            <ac:spMk id="404" creationId="{00000000-0000-0000-0000-000000000000}"/>
          </ac:spMkLst>
        </pc:spChg>
        <pc:spChg chg="add del">
          <ac:chgData name="Trần Bá Thiện" userId="11f2cb51-a98c-4b1b-af44-b685289e2b00" providerId="ADAL" clId="{CC619FC5-64B9-4E66-A9D9-6E2B6FBD5A67}" dt="2023-03-08T15:43:32.377" v="3387" actId="478"/>
          <ac:spMkLst>
            <pc:docMk/>
            <pc:sldMk cId="2206268123" sldId="259"/>
            <ac:spMk id="40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0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0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0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0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0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4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1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0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4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2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30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3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3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3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34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3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3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3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3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3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38.201" v="3395" actId="478"/>
          <ac:spMkLst>
            <pc:docMk/>
            <pc:sldMk cId="2206268123" sldId="259"/>
            <ac:spMk id="440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4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4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4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37.508" v="3394" actId="478"/>
          <ac:spMkLst>
            <pc:docMk/>
            <pc:sldMk cId="2206268123" sldId="259"/>
            <ac:spMk id="444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4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4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36.534" v="3392" actId="478"/>
          <ac:spMkLst>
            <pc:docMk/>
            <pc:sldMk cId="2206268123" sldId="259"/>
            <ac:spMk id="44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37.036" v="3393" actId="478"/>
          <ac:spMkLst>
            <pc:docMk/>
            <pc:sldMk cId="2206268123" sldId="259"/>
            <ac:spMk id="44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4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0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33.332" v="3388" actId="478"/>
          <ac:spMkLst>
            <pc:docMk/>
            <pc:sldMk cId="2206268123" sldId="259"/>
            <ac:spMk id="45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4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5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6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7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8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59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60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6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0.028" v="3396" actId="478"/>
          <ac:spMkLst>
            <pc:docMk/>
            <pc:sldMk cId="2206268123" sldId="259"/>
            <ac:spMk id="46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5:43:41.383" v="3397" actId="478"/>
          <ac:spMkLst>
            <pc:docMk/>
            <pc:sldMk cId="2206268123" sldId="259"/>
            <ac:spMk id="463" creationId="{00000000-0000-0000-0000-000000000000}"/>
          </ac:spMkLst>
        </pc:spChg>
        <pc:spChg chg="del mod">
          <ac:chgData name="Trần Bá Thiện" userId="11f2cb51-a98c-4b1b-af44-b685289e2b00" providerId="ADAL" clId="{CC619FC5-64B9-4E66-A9D9-6E2B6FBD5A67}" dt="2023-03-08T15:43:36.048" v="3391" actId="478"/>
          <ac:spMkLst>
            <pc:docMk/>
            <pc:sldMk cId="2206268123" sldId="259"/>
            <ac:spMk id="495" creationId="{00000000-0000-0000-0000-000000000000}"/>
          </ac:spMkLst>
        </pc:spChg>
        <pc:grpChg chg="del">
          <ac:chgData name="Trần Bá Thiện" userId="11f2cb51-a98c-4b1b-af44-b685289e2b00" providerId="ADAL" clId="{CC619FC5-64B9-4E66-A9D9-6E2B6FBD5A67}" dt="2023-03-08T15:43:33.829" v="3389" actId="478"/>
          <ac:grpSpMkLst>
            <pc:docMk/>
            <pc:sldMk cId="2206268123" sldId="259"/>
            <ac:grpSpMk id="464" creationId="{00000000-0000-0000-0000-000000000000}"/>
          </ac:grpSpMkLst>
        </pc:grpChg>
      </pc:sldChg>
      <pc:sldChg chg="addSp delSp modSp mod modTransition">
        <pc:chgData name="Trần Bá Thiện" userId="11f2cb51-a98c-4b1b-af44-b685289e2b00" providerId="ADAL" clId="{CC619FC5-64B9-4E66-A9D9-6E2B6FBD5A67}" dt="2023-03-08T15:54:04.016" v="4950"/>
        <pc:sldMkLst>
          <pc:docMk/>
          <pc:sldMk cId="0" sldId="260"/>
        </pc:sldMkLst>
        <pc:spChg chg="add del mod">
          <ac:chgData name="Trần Bá Thiện" userId="11f2cb51-a98c-4b1b-af44-b685289e2b00" providerId="ADAL" clId="{CC619FC5-64B9-4E66-A9D9-6E2B6FBD5A67}" dt="2023-03-08T10:04:24.767" v="1188"/>
          <ac:spMkLst>
            <pc:docMk/>
            <pc:sldMk cId="0" sldId="260"/>
            <ac:spMk id="2" creationId="{E4F3B72A-6F0D-8345-31BF-3DAA5DDCCDF0}"/>
          </ac:spMkLst>
        </pc:spChg>
        <pc:spChg chg="add del mod">
          <ac:chgData name="Trần Bá Thiện" userId="11f2cb51-a98c-4b1b-af44-b685289e2b00" providerId="ADAL" clId="{CC619FC5-64B9-4E66-A9D9-6E2B6FBD5A67}" dt="2023-03-08T10:04:24.767" v="1188"/>
          <ac:spMkLst>
            <pc:docMk/>
            <pc:sldMk cId="0" sldId="260"/>
            <ac:spMk id="3" creationId="{FBD744F3-3F18-76B7-FC74-5B24B9E662AF}"/>
          </ac:spMkLst>
        </pc:spChg>
        <pc:spChg chg="add del mod">
          <ac:chgData name="Trần Bá Thiện" userId="11f2cb51-a98c-4b1b-af44-b685289e2b00" providerId="ADAL" clId="{CC619FC5-64B9-4E66-A9D9-6E2B6FBD5A67}" dt="2023-03-08T10:04:24.767" v="1188"/>
          <ac:spMkLst>
            <pc:docMk/>
            <pc:sldMk cId="0" sldId="260"/>
            <ac:spMk id="4" creationId="{3587494D-A453-5744-F033-5CD3CF9198AA}"/>
          </ac:spMkLst>
        </pc:spChg>
        <pc:spChg chg="add del mod">
          <ac:chgData name="Trần Bá Thiện" userId="11f2cb51-a98c-4b1b-af44-b685289e2b00" providerId="ADAL" clId="{CC619FC5-64B9-4E66-A9D9-6E2B6FBD5A67}" dt="2023-03-08T10:04:24.767" v="1188"/>
          <ac:spMkLst>
            <pc:docMk/>
            <pc:sldMk cId="0" sldId="260"/>
            <ac:spMk id="5" creationId="{2FF50535-061C-9BC1-CE40-6C8DB90E6AC2}"/>
          </ac:spMkLst>
        </pc:spChg>
        <pc:spChg chg="add del mod">
          <ac:chgData name="Trần Bá Thiện" userId="11f2cb51-a98c-4b1b-af44-b685289e2b00" providerId="ADAL" clId="{CC619FC5-64B9-4E66-A9D9-6E2B6FBD5A67}" dt="2023-03-08T10:04:24.767" v="1188"/>
          <ac:spMkLst>
            <pc:docMk/>
            <pc:sldMk cId="0" sldId="260"/>
            <ac:spMk id="6" creationId="{618ABA82-083E-25A4-8F22-1570253DAFB1}"/>
          </ac:spMkLst>
        </pc:spChg>
        <pc:spChg chg="add del mod">
          <ac:chgData name="Trần Bá Thiện" userId="11f2cb51-a98c-4b1b-af44-b685289e2b00" providerId="ADAL" clId="{CC619FC5-64B9-4E66-A9D9-6E2B6FBD5A67}" dt="2023-03-08T10:04:24.767" v="1188"/>
          <ac:spMkLst>
            <pc:docMk/>
            <pc:sldMk cId="0" sldId="260"/>
            <ac:spMk id="7" creationId="{AA0B2720-8181-6CA7-EE33-65FC2E8D4FA1}"/>
          </ac:spMkLst>
        </pc:spChg>
        <pc:spChg chg="add mod">
          <ac:chgData name="Trần Bá Thiện" userId="11f2cb51-a98c-4b1b-af44-b685289e2b00" providerId="ADAL" clId="{CC619FC5-64B9-4E66-A9D9-6E2B6FBD5A67}" dt="2023-03-08T10:06:04.709" v="1213" actId="1038"/>
          <ac:spMkLst>
            <pc:docMk/>
            <pc:sldMk cId="0" sldId="260"/>
            <ac:spMk id="11" creationId="{A6F190B4-56B0-6F23-0D6E-23C90D2F12BB}"/>
          </ac:spMkLst>
        </pc:spChg>
        <pc:spChg chg="mod">
          <ac:chgData name="Trần Bá Thiện" userId="11f2cb51-a98c-4b1b-af44-b685289e2b00" providerId="ADAL" clId="{CC619FC5-64B9-4E66-A9D9-6E2B6FBD5A67}" dt="2023-03-08T10:05:43.428" v="1206" actId="1076"/>
          <ac:spMkLst>
            <pc:docMk/>
            <pc:sldMk cId="0" sldId="260"/>
            <ac:spMk id="500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0:05:03.815" v="1198" actId="2711"/>
          <ac:spMkLst>
            <pc:docMk/>
            <pc:sldMk cId="0" sldId="260"/>
            <ac:spMk id="502" creationId="{00000000-0000-0000-0000-000000000000}"/>
          </ac:spMkLst>
        </pc:spChg>
        <pc:spChg chg="mod ord">
          <ac:chgData name="Trần Bá Thiện" userId="11f2cb51-a98c-4b1b-af44-b685289e2b00" providerId="ADAL" clId="{CC619FC5-64B9-4E66-A9D9-6E2B6FBD5A67}" dt="2023-03-08T10:06:11.839" v="1214" actId="1076"/>
          <ac:spMkLst>
            <pc:docMk/>
            <pc:sldMk cId="0" sldId="260"/>
            <ac:spMk id="504" creationId="{00000000-0000-0000-0000-000000000000}"/>
          </ac:spMkLst>
        </pc:spChg>
        <pc:picChg chg="add del mod">
          <ac:chgData name="Trần Bá Thiện" userId="11f2cb51-a98c-4b1b-af44-b685289e2b00" providerId="ADAL" clId="{CC619FC5-64B9-4E66-A9D9-6E2B6FBD5A67}" dt="2023-03-08T10:04:24.767" v="1188"/>
          <ac:picMkLst>
            <pc:docMk/>
            <pc:sldMk cId="0" sldId="260"/>
            <ac:picMk id="8" creationId="{0C163AEB-2490-1D6B-DD6E-D42759800913}"/>
          </ac:picMkLst>
        </pc:picChg>
        <pc:picChg chg="add del mod">
          <ac:chgData name="Trần Bá Thiện" userId="11f2cb51-a98c-4b1b-af44-b685289e2b00" providerId="ADAL" clId="{CC619FC5-64B9-4E66-A9D9-6E2B6FBD5A67}" dt="2023-03-08T10:04:24.767" v="1188"/>
          <ac:picMkLst>
            <pc:docMk/>
            <pc:sldMk cId="0" sldId="260"/>
            <ac:picMk id="9" creationId="{7A613A55-E102-3811-FB57-C4DBAFEB095E}"/>
          </ac:picMkLst>
        </pc:picChg>
        <pc:picChg chg="add del mod">
          <ac:chgData name="Trần Bá Thiện" userId="11f2cb51-a98c-4b1b-af44-b685289e2b00" providerId="ADAL" clId="{CC619FC5-64B9-4E66-A9D9-6E2B6FBD5A67}" dt="2023-03-08T10:04:24.767" v="1188"/>
          <ac:picMkLst>
            <pc:docMk/>
            <pc:sldMk cId="0" sldId="260"/>
            <ac:picMk id="10" creationId="{AC2691B0-BC18-EA07-F9DB-6DA9F7055E3F}"/>
          </ac:picMkLst>
        </pc:picChg>
      </pc:sldChg>
      <pc:sldChg chg="addSp delSp modSp mod modTransition delAnim">
        <pc:chgData name="Trần Bá Thiện" userId="11f2cb51-a98c-4b1b-af44-b685289e2b00" providerId="ADAL" clId="{CC619FC5-64B9-4E66-A9D9-6E2B6FBD5A67}" dt="2023-03-08T15:54:08.900" v="4951"/>
        <pc:sldMkLst>
          <pc:docMk/>
          <pc:sldMk cId="0" sldId="261"/>
        </pc:sldMkLst>
        <pc:spChg chg="del mod">
          <ac:chgData name="Trần Bá Thiện" userId="11f2cb51-a98c-4b1b-af44-b685289e2b00" providerId="ADAL" clId="{CC619FC5-64B9-4E66-A9D9-6E2B6FBD5A67}" dt="2023-03-08T14:26:27.090" v="1385" actId="478"/>
          <ac:spMkLst>
            <pc:docMk/>
            <pc:sldMk cId="0" sldId="261"/>
            <ac:spMk id="4" creationId="{A72FA723-653C-4E5B-ADE2-948DA73BB035}"/>
          </ac:spMkLst>
        </pc:spChg>
        <pc:spChg chg="add mod">
          <ac:chgData name="Trần Bá Thiện" userId="11f2cb51-a98c-4b1b-af44-b685289e2b00" providerId="ADAL" clId="{CC619FC5-64B9-4E66-A9D9-6E2B6FBD5A67}" dt="2023-03-08T14:42:31.917" v="2751" actId="2711"/>
          <ac:spMkLst>
            <pc:docMk/>
            <pc:sldMk cId="0" sldId="261"/>
            <ac:spMk id="7" creationId="{449468B4-0389-7D30-6EAD-21448F0D041A}"/>
          </ac:spMkLst>
        </pc:spChg>
        <pc:spChg chg="add mod">
          <ac:chgData name="Trần Bá Thiện" userId="11f2cb51-a98c-4b1b-af44-b685289e2b00" providerId="ADAL" clId="{CC619FC5-64B9-4E66-A9D9-6E2B6FBD5A67}" dt="2023-03-08T14:42:36.307" v="2753" actId="1076"/>
          <ac:spMkLst>
            <pc:docMk/>
            <pc:sldMk cId="0" sldId="261"/>
            <ac:spMk id="8" creationId="{48152F19-652E-F36E-5D8D-6ACF4A90979A}"/>
          </ac:spMkLst>
        </pc:spChg>
        <pc:spChg chg="mod">
          <ac:chgData name="Trần Bá Thiện" userId="11f2cb51-a98c-4b1b-af44-b685289e2b00" providerId="ADAL" clId="{CC619FC5-64B9-4E66-A9D9-6E2B6FBD5A67}" dt="2023-03-08T14:31:27.250" v="1395" actId="2711"/>
          <ac:spMkLst>
            <pc:docMk/>
            <pc:sldMk cId="0" sldId="261"/>
            <ac:spMk id="525" creationId="{00000000-0000-0000-0000-000000000000}"/>
          </ac:spMkLst>
        </pc:spChg>
        <pc:picChg chg="add mod modCrop">
          <ac:chgData name="Trần Bá Thiện" userId="11f2cb51-a98c-4b1b-af44-b685289e2b00" providerId="ADAL" clId="{CC619FC5-64B9-4E66-A9D9-6E2B6FBD5A67}" dt="2023-03-08T14:42:34.009" v="2752" actId="1076"/>
          <ac:picMkLst>
            <pc:docMk/>
            <pc:sldMk cId="0" sldId="261"/>
            <ac:picMk id="3" creationId="{37BA7B08-66CA-5772-3647-2E9054FC0ACE}"/>
          </ac:picMkLst>
        </pc:picChg>
        <pc:picChg chg="add mod">
          <ac:chgData name="Trần Bá Thiện" userId="11f2cb51-a98c-4b1b-af44-b685289e2b00" providerId="ADAL" clId="{CC619FC5-64B9-4E66-A9D9-6E2B6FBD5A67}" dt="2023-03-08T14:42:39.112" v="2754" actId="1076"/>
          <ac:picMkLst>
            <pc:docMk/>
            <pc:sldMk cId="0" sldId="261"/>
            <ac:picMk id="6" creationId="{4464A0F9-5A39-B29C-0D51-233BB4E29E70}"/>
          </ac:picMkLst>
        </pc:picChg>
        <pc:picChg chg="del">
          <ac:chgData name="Trần Bá Thiện" userId="11f2cb51-a98c-4b1b-af44-b685289e2b00" providerId="ADAL" clId="{CC619FC5-64B9-4E66-A9D9-6E2B6FBD5A67}" dt="2023-03-08T14:26:25.535" v="1384" actId="478"/>
          <ac:picMkLst>
            <pc:docMk/>
            <pc:sldMk cId="0" sldId="261"/>
            <ac:picMk id="15" creationId="{69F6B683-2143-48BB-912C-9B729C2CF633}"/>
          </ac:picMkLst>
        </pc:picChg>
        <pc:picChg chg="del">
          <ac:chgData name="Trần Bá Thiện" userId="11f2cb51-a98c-4b1b-af44-b685289e2b00" providerId="ADAL" clId="{CC619FC5-64B9-4E66-A9D9-6E2B6FBD5A67}" dt="2023-03-08T14:26:23.929" v="1382" actId="478"/>
          <ac:picMkLst>
            <pc:docMk/>
            <pc:sldMk cId="0" sldId="261"/>
            <ac:picMk id="16" creationId="{6E2858B6-1B33-49FE-9990-6796C321CBA9}"/>
          </ac:picMkLst>
        </pc:picChg>
        <pc:picChg chg="del">
          <ac:chgData name="Trần Bá Thiện" userId="11f2cb51-a98c-4b1b-af44-b685289e2b00" providerId="ADAL" clId="{CC619FC5-64B9-4E66-A9D9-6E2B6FBD5A67}" dt="2023-03-08T14:26:23.276" v="1381" actId="478"/>
          <ac:picMkLst>
            <pc:docMk/>
            <pc:sldMk cId="0" sldId="261"/>
            <ac:picMk id="17" creationId="{ECDCE0D0-5334-41DA-A776-A597C44D759B}"/>
          </ac:picMkLst>
        </pc:picChg>
      </pc:sldChg>
      <pc:sldChg chg="del">
        <pc:chgData name="Trần Bá Thiện" userId="11f2cb51-a98c-4b1b-af44-b685289e2b00" providerId="ADAL" clId="{CC619FC5-64B9-4E66-A9D9-6E2B6FBD5A67}" dt="2023-03-08T14:41:48.378" v="2750" actId="47"/>
        <pc:sldMkLst>
          <pc:docMk/>
          <pc:sldMk cId="0" sldId="262"/>
        </pc:sldMkLst>
      </pc:sldChg>
      <pc:sldChg chg="addSp delSp modSp mod modTransition modAnim">
        <pc:chgData name="Trần Bá Thiện" userId="11f2cb51-a98c-4b1b-af44-b685289e2b00" providerId="ADAL" clId="{CC619FC5-64B9-4E66-A9D9-6E2B6FBD5A67}" dt="2023-03-08T15:55:13.173" v="4964"/>
        <pc:sldMkLst>
          <pc:docMk/>
          <pc:sldMk cId="0" sldId="265"/>
        </pc:sldMkLst>
        <pc:spChg chg="mod">
          <ac:chgData name="Trần Bá Thiện" userId="11f2cb51-a98c-4b1b-af44-b685289e2b00" providerId="ADAL" clId="{CC619FC5-64B9-4E66-A9D9-6E2B6FBD5A67}" dt="2023-03-08T15:37:05.638" v="3223" actId="1076"/>
          <ac:spMkLst>
            <pc:docMk/>
            <pc:sldMk cId="0" sldId="265"/>
            <ac:spMk id="726" creationId="{00000000-0000-0000-0000-000000000000}"/>
          </ac:spMkLst>
        </pc:spChg>
        <pc:grpChg chg="ord">
          <ac:chgData name="Trần Bá Thiện" userId="11f2cb51-a98c-4b1b-af44-b685289e2b00" providerId="ADAL" clId="{CC619FC5-64B9-4E66-A9D9-6E2B6FBD5A67}" dt="2023-03-08T15:37:41.685" v="3231" actId="166"/>
          <ac:grpSpMkLst>
            <pc:docMk/>
            <pc:sldMk cId="0" sldId="265"/>
            <ac:grpSpMk id="705" creationId="{00000000-0000-0000-0000-000000000000}"/>
          </ac:grpSpMkLst>
        </pc:grpChg>
        <pc:grpChg chg="del">
          <ac:chgData name="Trần Bá Thiện" userId="11f2cb51-a98c-4b1b-af44-b685289e2b00" providerId="ADAL" clId="{CC619FC5-64B9-4E66-A9D9-6E2B6FBD5A67}" dt="2023-03-08T15:37:01.619" v="3221" actId="478"/>
          <ac:grpSpMkLst>
            <pc:docMk/>
            <pc:sldMk cId="0" sldId="265"/>
            <ac:grpSpMk id="727" creationId="{00000000-0000-0000-0000-000000000000}"/>
          </ac:grpSpMkLst>
        </pc:grpChg>
        <pc:grpChg chg="del">
          <ac:chgData name="Trần Bá Thiện" userId="11f2cb51-a98c-4b1b-af44-b685289e2b00" providerId="ADAL" clId="{CC619FC5-64B9-4E66-A9D9-6E2B6FBD5A67}" dt="2023-03-08T15:37:02.505" v="3222" actId="478"/>
          <ac:grpSpMkLst>
            <pc:docMk/>
            <pc:sldMk cId="0" sldId="265"/>
            <ac:grpSpMk id="766" creationId="{00000000-0000-0000-0000-000000000000}"/>
          </ac:grpSpMkLst>
        </pc:grpChg>
        <pc:picChg chg="add mod">
          <ac:chgData name="Trần Bá Thiện" userId="11f2cb51-a98c-4b1b-af44-b685289e2b00" providerId="ADAL" clId="{CC619FC5-64B9-4E66-A9D9-6E2B6FBD5A67}" dt="2023-03-08T15:39:59.338" v="3240" actId="14861"/>
          <ac:picMkLst>
            <pc:docMk/>
            <pc:sldMk cId="0" sldId="265"/>
            <ac:picMk id="2" creationId="{D4917914-14BE-7B80-BAF2-09A687D37DD2}"/>
          </ac:picMkLst>
        </pc:picChg>
        <pc:picChg chg="add mod">
          <ac:chgData name="Trần Bá Thiện" userId="11f2cb51-a98c-4b1b-af44-b685289e2b00" providerId="ADAL" clId="{CC619FC5-64B9-4E66-A9D9-6E2B6FBD5A67}" dt="2023-03-08T15:39:51.957" v="3239" actId="1076"/>
          <ac:picMkLst>
            <pc:docMk/>
            <pc:sldMk cId="0" sldId="265"/>
            <ac:picMk id="3" creationId="{9AE6DF73-1F4E-5EE8-37B8-F92EB98CB65D}"/>
          </ac:picMkLst>
        </pc:picChg>
        <pc:picChg chg="add mod">
          <ac:chgData name="Trần Bá Thiện" userId="11f2cb51-a98c-4b1b-af44-b685289e2b00" providerId="ADAL" clId="{CC619FC5-64B9-4E66-A9D9-6E2B6FBD5A67}" dt="2023-03-08T15:39:33.121" v="3237" actId="1076"/>
          <ac:picMkLst>
            <pc:docMk/>
            <pc:sldMk cId="0" sldId="265"/>
            <ac:picMk id="4" creationId="{2D7221A0-ACEE-D446-7DB1-6595B5C8804B}"/>
          </ac:picMkLst>
        </pc:picChg>
      </pc:sldChg>
      <pc:sldChg chg="del">
        <pc:chgData name="Trần Bá Thiện" userId="11f2cb51-a98c-4b1b-af44-b685289e2b00" providerId="ADAL" clId="{CC619FC5-64B9-4E66-A9D9-6E2B6FBD5A67}" dt="2023-03-08T15:43:04.223" v="3369" actId="47"/>
        <pc:sldMkLst>
          <pc:docMk/>
          <pc:sldMk cId="0" sldId="267"/>
        </pc:sldMkLst>
      </pc:sldChg>
      <pc:sldChg chg="addSp delSp modSp mod modTransition">
        <pc:chgData name="Trần Bá Thiện" userId="11f2cb51-a98c-4b1b-af44-b685289e2b00" providerId="ADAL" clId="{CC619FC5-64B9-4E66-A9D9-6E2B6FBD5A67}" dt="2023-03-08T15:55:05.412" v="4963"/>
        <pc:sldMkLst>
          <pc:docMk/>
          <pc:sldMk cId="0" sldId="268"/>
        </pc:sldMkLst>
        <pc:spChg chg="add mod">
          <ac:chgData name="Trần Bá Thiện" userId="11f2cb51-a98c-4b1b-af44-b685289e2b00" providerId="ADAL" clId="{CC619FC5-64B9-4E66-A9D9-6E2B6FBD5A67}" dt="2023-03-08T15:41:27.269" v="3368" actId="1076"/>
          <ac:spMkLst>
            <pc:docMk/>
            <pc:sldMk cId="0" sldId="268"/>
            <ac:spMk id="2" creationId="{DAB40537-85E7-26E2-4D7B-660DD17A2B0F}"/>
          </ac:spMkLst>
        </pc:spChg>
        <pc:spChg chg="mod">
          <ac:chgData name="Trần Bá Thiện" userId="11f2cb51-a98c-4b1b-af44-b685289e2b00" providerId="ADAL" clId="{CC619FC5-64B9-4E66-A9D9-6E2B6FBD5A67}" dt="2023-03-08T15:41:01.068" v="3326" actId="20577"/>
          <ac:spMkLst>
            <pc:docMk/>
            <pc:sldMk cId="0" sldId="268"/>
            <ac:spMk id="91" creationId="{7B9232C8-5AB7-42DC-869E-0F49BFB49EA4}"/>
          </ac:spMkLst>
        </pc:spChg>
        <pc:spChg chg="mod">
          <ac:chgData name="Trần Bá Thiện" userId="11f2cb51-a98c-4b1b-af44-b685289e2b00" providerId="ADAL" clId="{CC619FC5-64B9-4E66-A9D9-6E2B6FBD5A67}" dt="2023-03-08T15:40:40.199" v="3256" actId="20577"/>
          <ac:spMkLst>
            <pc:docMk/>
            <pc:sldMk cId="0" sldId="268"/>
            <ac:spMk id="92" creationId="{A449BFD1-1128-4363-899F-A63BEF41A6A2}"/>
          </ac:spMkLst>
        </pc:spChg>
        <pc:spChg chg="del">
          <ac:chgData name="Trần Bá Thiện" userId="11f2cb51-a98c-4b1b-af44-b685289e2b00" providerId="ADAL" clId="{CC619FC5-64B9-4E66-A9D9-6E2B6FBD5A67}" dt="2023-03-08T15:41:08.890" v="3327" actId="478"/>
          <ac:spMkLst>
            <pc:docMk/>
            <pc:sldMk cId="0" sldId="268"/>
            <ac:spMk id="93" creationId="{D79A9FB7-5419-4455-A885-CA0D1070CE4B}"/>
          </ac:spMkLst>
        </pc:spChg>
        <pc:picChg chg="del">
          <ac:chgData name="Trần Bá Thiện" userId="11f2cb51-a98c-4b1b-af44-b685289e2b00" providerId="ADAL" clId="{CC619FC5-64B9-4E66-A9D9-6E2B6FBD5A67}" dt="2023-03-08T15:36:07.199" v="3220" actId="478"/>
          <ac:picMkLst>
            <pc:docMk/>
            <pc:sldMk cId="0" sldId="268"/>
            <ac:picMk id="23" creationId="{FC8F48F5-5901-4A00-8988-9C5A9EDFE06F}"/>
          </ac:picMkLst>
        </pc:picChg>
      </pc:sldChg>
      <pc:sldChg chg="addSp delSp modSp mod modTransition">
        <pc:chgData name="Trần Bá Thiện" userId="11f2cb51-a98c-4b1b-af44-b685289e2b00" providerId="ADAL" clId="{CC619FC5-64B9-4E66-A9D9-6E2B6FBD5A67}" dt="2023-03-08T15:55:35.179" v="4968"/>
        <pc:sldMkLst>
          <pc:docMk/>
          <pc:sldMk cId="0" sldId="277"/>
        </pc:sldMkLst>
        <pc:spChg chg="add mod">
          <ac:chgData name="Trần Bá Thiện" userId="11f2cb51-a98c-4b1b-af44-b685289e2b00" providerId="ADAL" clId="{CC619FC5-64B9-4E66-A9D9-6E2B6FBD5A67}" dt="2023-03-08T15:52:58.466" v="4944" actId="1076"/>
          <ac:spMkLst>
            <pc:docMk/>
            <pc:sldMk cId="0" sldId="277"/>
            <ac:spMk id="2" creationId="{61EF3484-88A4-DDCC-6F48-4050BFAC47E2}"/>
          </ac:spMkLst>
        </pc:spChg>
        <pc:spChg chg="del">
          <ac:chgData name="Trần Bá Thiện" userId="11f2cb51-a98c-4b1b-af44-b685289e2b00" providerId="ADAL" clId="{CC619FC5-64B9-4E66-A9D9-6E2B6FBD5A67}" dt="2023-03-08T15:51:22.939" v="4401" actId="478"/>
          <ac:spMkLst>
            <pc:docMk/>
            <pc:sldMk cId="0" sldId="277"/>
            <ac:spMk id="101" creationId="{BA48F84C-3DDA-466B-BC91-BA51AEC910E3}"/>
          </ac:spMkLst>
        </pc:spChg>
        <pc:spChg chg="del mod">
          <ac:chgData name="Trần Bá Thiện" userId="11f2cb51-a98c-4b1b-af44-b685289e2b00" providerId="ADAL" clId="{CC619FC5-64B9-4E66-A9D9-6E2B6FBD5A67}" dt="2023-03-08T15:51:22.940" v="4403"/>
          <ac:spMkLst>
            <pc:docMk/>
            <pc:sldMk cId="0" sldId="277"/>
            <ac:spMk id="216" creationId="{6324C0BE-F7A7-4838-9BA1-10CB43955BEF}"/>
          </ac:spMkLst>
        </pc:spChg>
        <pc:grpChg chg="del">
          <ac:chgData name="Trần Bá Thiện" userId="11f2cb51-a98c-4b1b-af44-b685289e2b00" providerId="ADAL" clId="{CC619FC5-64B9-4E66-A9D9-6E2B6FBD5A67}" dt="2023-03-08T15:51:23.429" v="4404" actId="478"/>
          <ac:grpSpMkLst>
            <pc:docMk/>
            <pc:sldMk cId="0" sldId="277"/>
            <ac:grpSpMk id="77" creationId="{47DA65FB-D223-4C3F-B1CF-5286F7C44E9A}"/>
          </ac:grpSpMkLst>
        </pc:grpChg>
      </pc:sldChg>
      <pc:sldChg chg="addSp delSp modSp mod modTransition modAnim">
        <pc:chgData name="Trần Bá Thiện" userId="11f2cb51-a98c-4b1b-af44-b685289e2b00" providerId="ADAL" clId="{CC619FC5-64B9-4E66-A9D9-6E2B6FBD5A67}" dt="2023-03-08T15:54:13.678" v="4952"/>
        <pc:sldMkLst>
          <pc:docMk/>
          <pc:sldMk cId="2839875233" sldId="297"/>
        </pc:sldMkLst>
        <pc:spChg chg="add del mod">
          <ac:chgData name="Trần Bá Thiện" userId="11f2cb51-a98c-4b1b-af44-b685289e2b00" providerId="ADAL" clId="{CC619FC5-64B9-4E66-A9D9-6E2B6FBD5A67}" dt="2023-03-08T14:41:17.968" v="2730" actId="478"/>
          <ac:spMkLst>
            <pc:docMk/>
            <pc:sldMk cId="2839875233" sldId="297"/>
            <ac:spMk id="3" creationId="{20EE9793-C5FD-FCF0-F9D8-F7FC494D01CF}"/>
          </ac:spMkLst>
        </pc:spChg>
        <pc:spChg chg="add mod">
          <ac:chgData name="Trần Bá Thiện" userId="11f2cb51-a98c-4b1b-af44-b685289e2b00" providerId="ADAL" clId="{CC619FC5-64B9-4E66-A9D9-6E2B6FBD5A67}" dt="2023-03-08T14:41:26.137" v="2749" actId="20577"/>
          <ac:spMkLst>
            <pc:docMk/>
            <pc:sldMk cId="2839875233" sldId="297"/>
            <ac:spMk id="4" creationId="{A6FB8776-CDE3-FB32-69E5-A81E5B6DDA91}"/>
          </ac:spMkLst>
        </pc:spChg>
        <pc:spChg chg="add del mod">
          <ac:chgData name="Trần Bá Thiện" userId="11f2cb51-a98c-4b1b-af44-b685289e2b00" providerId="ADAL" clId="{CC619FC5-64B9-4E66-A9D9-6E2B6FBD5A67}" dt="2023-03-08T14:43:11.880" v="2756" actId="478"/>
          <ac:spMkLst>
            <pc:docMk/>
            <pc:sldMk cId="2839875233" sldId="297"/>
            <ac:spMk id="5" creationId="{88D5AA2D-83BB-851B-0BBF-710661797B33}"/>
          </ac:spMkLst>
        </pc:spChg>
        <pc:spChg chg="add mod">
          <ac:chgData name="Trần Bá Thiện" userId="11f2cb51-a98c-4b1b-af44-b685289e2b00" providerId="ADAL" clId="{CC619FC5-64B9-4E66-A9D9-6E2B6FBD5A67}" dt="2023-03-08T14:44:25.493" v="2770" actId="1076"/>
          <ac:spMkLst>
            <pc:docMk/>
            <pc:sldMk cId="2839875233" sldId="297"/>
            <ac:spMk id="6" creationId="{CE9EDA26-194B-6BFA-E3C0-0EFBC257E1DA}"/>
          </ac:spMkLst>
        </pc:spChg>
        <pc:spChg chg="del">
          <ac:chgData name="Trần Bá Thiện" userId="11f2cb51-a98c-4b1b-af44-b685289e2b00" providerId="ADAL" clId="{CC619FC5-64B9-4E66-A9D9-6E2B6FBD5A67}" dt="2023-03-08T14:41:20.954" v="2734" actId="478"/>
          <ac:spMkLst>
            <pc:docMk/>
            <pc:sldMk cId="2839875233" sldId="297"/>
            <ac:spMk id="521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4:41:19.792" v="2732" actId="478"/>
          <ac:spMkLst>
            <pc:docMk/>
            <pc:sldMk cId="2839875233" sldId="297"/>
            <ac:spMk id="522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4:41:20.384" v="2733" actId="478"/>
          <ac:spMkLst>
            <pc:docMk/>
            <pc:sldMk cId="2839875233" sldId="297"/>
            <ac:spMk id="523" creationId="{00000000-0000-0000-0000-000000000000}"/>
          </ac:spMkLst>
        </pc:spChg>
        <pc:spChg chg="del">
          <ac:chgData name="Trần Bá Thiện" userId="11f2cb51-a98c-4b1b-af44-b685289e2b00" providerId="ADAL" clId="{CC619FC5-64B9-4E66-A9D9-6E2B6FBD5A67}" dt="2023-03-08T14:41:14.425" v="2728" actId="478"/>
          <ac:spMkLst>
            <pc:docMk/>
            <pc:sldMk cId="2839875233" sldId="297"/>
            <ac:spMk id="525" creationId="{00000000-0000-0000-0000-000000000000}"/>
          </ac:spMkLst>
        </pc:spChg>
        <pc:picChg chg="add del mod">
          <ac:chgData name="Trần Bá Thiện" userId="11f2cb51-a98c-4b1b-af44-b685289e2b00" providerId="ADAL" clId="{CC619FC5-64B9-4E66-A9D9-6E2B6FBD5A67}" dt="2023-03-08T14:46:37.970" v="2807" actId="478"/>
          <ac:picMkLst>
            <pc:docMk/>
            <pc:sldMk cId="2839875233" sldId="297"/>
            <ac:picMk id="7" creationId="{DCECCD66-9E20-E2AC-E905-28A9375F83DC}"/>
          </ac:picMkLst>
        </pc:picChg>
        <pc:picChg chg="add mod">
          <ac:chgData name="Trần Bá Thiện" userId="11f2cb51-a98c-4b1b-af44-b685289e2b00" providerId="ADAL" clId="{CC619FC5-64B9-4E66-A9D9-6E2B6FBD5A67}" dt="2023-03-08T14:46:36.481" v="2806" actId="1076"/>
          <ac:picMkLst>
            <pc:docMk/>
            <pc:sldMk cId="2839875233" sldId="297"/>
            <ac:picMk id="8" creationId="{921C23F7-3CBC-47EC-B6D5-754709D151B4}"/>
          </ac:picMkLst>
        </pc:picChg>
        <pc:picChg chg="add mod">
          <ac:chgData name="Trần Bá Thiện" userId="11f2cb51-a98c-4b1b-af44-b685289e2b00" providerId="ADAL" clId="{CC619FC5-64B9-4E66-A9D9-6E2B6FBD5A67}" dt="2023-03-08T14:46:48.751" v="2809" actId="1076"/>
          <ac:picMkLst>
            <pc:docMk/>
            <pc:sldMk cId="2839875233" sldId="297"/>
            <ac:picMk id="9" creationId="{48119B24-C25C-BDBF-2359-B14B09A2A565}"/>
          </ac:picMkLst>
        </pc:picChg>
        <pc:picChg chg="del">
          <ac:chgData name="Trần Bá Thiện" userId="11f2cb51-a98c-4b1b-af44-b685289e2b00" providerId="ADAL" clId="{CC619FC5-64B9-4E66-A9D9-6E2B6FBD5A67}" dt="2023-03-08T14:41:18.886" v="2731" actId="478"/>
          <ac:picMkLst>
            <pc:docMk/>
            <pc:sldMk cId="2839875233" sldId="297"/>
            <ac:picMk id="11" creationId="{B4C5C220-8001-4C62-ADB2-65B3B20F7D6C}"/>
          </ac:picMkLst>
        </pc:picChg>
      </pc:sldChg>
      <pc:sldChg chg="del">
        <pc:chgData name="Trần Bá Thiện" userId="11f2cb51-a98c-4b1b-af44-b685289e2b00" providerId="ADAL" clId="{CC619FC5-64B9-4E66-A9D9-6E2B6FBD5A67}" dt="2023-03-08T10:06:42.094" v="1218" actId="47"/>
        <pc:sldMkLst>
          <pc:docMk/>
          <pc:sldMk cId="3105023910" sldId="298"/>
        </pc:sldMkLst>
      </pc:sldChg>
      <pc:sldChg chg="addSp delSp modSp mod modTransition delAnim modAnim">
        <pc:chgData name="Trần Bá Thiện" userId="11f2cb51-a98c-4b1b-af44-b685289e2b00" providerId="ADAL" clId="{CC619FC5-64B9-4E66-A9D9-6E2B6FBD5A67}" dt="2023-03-08T15:54:46.107" v="4958"/>
        <pc:sldMkLst>
          <pc:docMk/>
          <pc:sldMk cId="3475420098" sldId="299"/>
        </pc:sldMkLst>
        <pc:spChg chg="add del mod">
          <ac:chgData name="Trần Bá Thiện" userId="11f2cb51-a98c-4b1b-af44-b685289e2b00" providerId="ADAL" clId="{CC619FC5-64B9-4E66-A9D9-6E2B6FBD5A67}" dt="2023-03-08T14:57:32.058" v="3077" actId="478"/>
          <ac:spMkLst>
            <pc:docMk/>
            <pc:sldMk cId="3475420098" sldId="299"/>
            <ac:spMk id="3" creationId="{F0FC925E-0394-3280-5A6A-6FFE61608FF4}"/>
          </ac:spMkLst>
        </pc:spChg>
        <pc:spChg chg="add mod">
          <ac:chgData name="Trần Bá Thiện" userId="11f2cb51-a98c-4b1b-af44-b685289e2b00" providerId="ADAL" clId="{CC619FC5-64B9-4E66-A9D9-6E2B6FBD5A67}" dt="2023-03-08T15:29:28.719" v="3111" actId="14100"/>
          <ac:spMkLst>
            <pc:docMk/>
            <pc:sldMk cId="3475420098" sldId="299"/>
            <ac:spMk id="5" creationId="{9FCC9E76-8D09-15FE-1CBD-DDB4B8760BBF}"/>
          </ac:spMkLst>
        </pc:spChg>
        <pc:spChg chg="del">
          <ac:chgData name="Trần Bá Thiện" userId="11f2cb51-a98c-4b1b-af44-b685289e2b00" providerId="ADAL" clId="{CC619FC5-64B9-4E66-A9D9-6E2B6FBD5A67}" dt="2023-03-08T14:57:24.395" v="3073" actId="478"/>
          <ac:spMkLst>
            <pc:docMk/>
            <pc:sldMk cId="3475420098" sldId="299"/>
            <ac:spMk id="7" creationId="{4622BA5B-5DAF-4192-B628-26284970C3E2}"/>
          </ac:spMkLst>
        </pc:spChg>
        <pc:spChg chg="del">
          <ac:chgData name="Trần Bá Thiện" userId="11f2cb51-a98c-4b1b-af44-b685289e2b00" providerId="ADAL" clId="{CC619FC5-64B9-4E66-A9D9-6E2B6FBD5A67}" dt="2023-03-08T14:57:22.671" v="3070" actId="478"/>
          <ac:spMkLst>
            <pc:docMk/>
            <pc:sldMk cId="3475420098" sldId="299"/>
            <ac:spMk id="54" creationId="{55CA1212-98EE-48AC-B473-15A2383F573A}"/>
          </ac:spMkLst>
        </pc:spChg>
        <pc:spChg chg="del">
          <ac:chgData name="Trần Bá Thiện" userId="11f2cb51-a98c-4b1b-af44-b685289e2b00" providerId="ADAL" clId="{CC619FC5-64B9-4E66-A9D9-6E2B6FBD5A67}" dt="2023-03-08T14:57:21.645" v="3068" actId="478"/>
          <ac:spMkLst>
            <pc:docMk/>
            <pc:sldMk cId="3475420098" sldId="299"/>
            <ac:spMk id="58" creationId="{519DFD91-927A-4790-9B08-9BC620338ECE}"/>
          </ac:spMkLst>
        </pc:spChg>
        <pc:spChg chg="del">
          <ac:chgData name="Trần Bá Thiện" userId="11f2cb51-a98c-4b1b-af44-b685289e2b00" providerId="ADAL" clId="{CC619FC5-64B9-4E66-A9D9-6E2B6FBD5A67}" dt="2023-03-08T14:57:30.502" v="3076" actId="478"/>
          <ac:spMkLst>
            <pc:docMk/>
            <pc:sldMk cId="3475420098" sldId="299"/>
            <ac:spMk id="525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5:29:24.585" v="3110" actId="1076"/>
          <ac:spMkLst>
            <pc:docMk/>
            <pc:sldMk cId="3475420098" sldId="299"/>
            <ac:spMk id="531" creationId="{00000000-0000-0000-0000-000000000000}"/>
          </ac:spMkLst>
        </pc:spChg>
        <pc:picChg chg="add mod">
          <ac:chgData name="Trần Bá Thiện" userId="11f2cb51-a98c-4b1b-af44-b685289e2b00" providerId="ADAL" clId="{CC619FC5-64B9-4E66-A9D9-6E2B6FBD5A67}" dt="2023-03-08T15:29:39.442" v="3116" actId="1076"/>
          <ac:picMkLst>
            <pc:docMk/>
            <pc:sldMk cId="3475420098" sldId="299"/>
            <ac:picMk id="4" creationId="{92DDC81B-7D77-2990-9026-1FB0851AB48A}"/>
          </ac:picMkLst>
        </pc:picChg>
        <pc:picChg chg="del">
          <ac:chgData name="Trần Bá Thiện" userId="11f2cb51-a98c-4b1b-af44-b685289e2b00" providerId="ADAL" clId="{CC619FC5-64B9-4E66-A9D9-6E2B6FBD5A67}" dt="2023-03-08T14:57:19.499" v="3066" actId="478"/>
          <ac:picMkLst>
            <pc:docMk/>
            <pc:sldMk cId="3475420098" sldId="299"/>
            <ac:picMk id="1026" creationId="{08D31E73-7948-4341-8E2C-1E55E288B70A}"/>
          </ac:picMkLst>
        </pc:picChg>
        <pc:picChg chg="del">
          <ac:chgData name="Trần Bá Thiện" userId="11f2cb51-a98c-4b1b-af44-b685289e2b00" providerId="ADAL" clId="{CC619FC5-64B9-4E66-A9D9-6E2B6FBD5A67}" dt="2023-03-08T14:57:24.749" v="3074" actId="478"/>
          <ac:picMkLst>
            <pc:docMk/>
            <pc:sldMk cId="3475420098" sldId="299"/>
            <ac:picMk id="1028" creationId="{85F1F453-946D-4686-8606-D1464E631FDE}"/>
          </ac:picMkLst>
        </pc:picChg>
        <pc:picChg chg="del">
          <ac:chgData name="Trần Bá Thiện" userId="11f2cb51-a98c-4b1b-af44-b685289e2b00" providerId="ADAL" clId="{CC619FC5-64B9-4E66-A9D9-6E2B6FBD5A67}" dt="2023-03-08T14:57:23.650" v="3072" actId="478"/>
          <ac:picMkLst>
            <pc:docMk/>
            <pc:sldMk cId="3475420098" sldId="299"/>
            <ac:picMk id="1030" creationId="{A346BE88-07B2-4F93-A669-EC220FC4234D}"/>
          </ac:picMkLst>
        </pc:picChg>
        <pc:picChg chg="del">
          <ac:chgData name="Trần Bá Thiện" userId="11f2cb51-a98c-4b1b-af44-b685289e2b00" providerId="ADAL" clId="{CC619FC5-64B9-4E66-A9D9-6E2B6FBD5A67}" dt="2023-03-08T14:57:23.128" v="3071" actId="478"/>
          <ac:picMkLst>
            <pc:docMk/>
            <pc:sldMk cId="3475420098" sldId="299"/>
            <ac:picMk id="1032" creationId="{69B406FF-FD8A-42EC-ADCB-85C9AA2CF4AC}"/>
          </ac:picMkLst>
        </pc:picChg>
        <pc:picChg chg="del">
          <ac:chgData name="Trần Bá Thiện" userId="11f2cb51-a98c-4b1b-af44-b685289e2b00" providerId="ADAL" clId="{CC619FC5-64B9-4E66-A9D9-6E2B6FBD5A67}" dt="2023-03-08T14:57:22.068" v="3069" actId="478"/>
          <ac:picMkLst>
            <pc:docMk/>
            <pc:sldMk cId="3475420098" sldId="299"/>
            <ac:picMk id="1034" creationId="{095ED102-2FEF-42DE-814F-22EEFB91CFA3}"/>
          </ac:picMkLst>
        </pc:picChg>
        <pc:picChg chg="del">
          <ac:chgData name="Trần Bá Thiện" userId="11f2cb51-a98c-4b1b-af44-b685289e2b00" providerId="ADAL" clId="{CC619FC5-64B9-4E66-A9D9-6E2B6FBD5A67}" dt="2023-03-08T14:57:21.159" v="3067" actId="478"/>
          <ac:picMkLst>
            <pc:docMk/>
            <pc:sldMk cId="3475420098" sldId="299"/>
            <ac:picMk id="1036" creationId="{AF700C25-5733-48B6-AE37-2B76204796CB}"/>
          </ac:picMkLst>
        </pc:picChg>
        <pc:cxnChg chg="del">
          <ac:chgData name="Trần Bá Thiện" userId="11f2cb51-a98c-4b1b-af44-b685289e2b00" providerId="ADAL" clId="{CC619FC5-64B9-4E66-A9D9-6E2B6FBD5A67}" dt="2023-03-08T14:57:25.956" v="3075" actId="478"/>
          <ac:cxnSpMkLst>
            <pc:docMk/>
            <pc:sldMk cId="3475420098" sldId="299"/>
            <ac:cxnSpMk id="28" creationId="{5B38E012-F77F-4AAE-A055-585C70853898}"/>
          </ac:cxnSpMkLst>
        </pc:cxnChg>
      </pc:sldChg>
      <pc:sldChg chg="del">
        <pc:chgData name="Trần Bá Thiện" userId="11f2cb51-a98c-4b1b-af44-b685289e2b00" providerId="ADAL" clId="{CC619FC5-64B9-4E66-A9D9-6E2B6FBD5A67}" dt="2023-03-08T10:06:46.732" v="1220" actId="47"/>
        <pc:sldMkLst>
          <pc:docMk/>
          <pc:sldMk cId="1632278011" sldId="300"/>
        </pc:sldMkLst>
      </pc:sldChg>
      <pc:sldChg chg="del">
        <pc:chgData name="Trần Bá Thiện" userId="11f2cb51-a98c-4b1b-af44-b685289e2b00" providerId="ADAL" clId="{CC619FC5-64B9-4E66-A9D9-6E2B6FBD5A67}" dt="2023-03-08T10:06:51.044" v="1221" actId="47"/>
        <pc:sldMkLst>
          <pc:docMk/>
          <pc:sldMk cId="2196563233" sldId="301"/>
        </pc:sldMkLst>
      </pc:sldChg>
      <pc:sldChg chg="modTransition">
        <pc:chgData name="Trần Bá Thiện" userId="11f2cb51-a98c-4b1b-af44-b685289e2b00" providerId="ADAL" clId="{CC619FC5-64B9-4E66-A9D9-6E2B6FBD5A67}" dt="2023-03-08T15:55:51.493" v="4972"/>
        <pc:sldMkLst>
          <pc:docMk/>
          <pc:sldMk cId="671047988" sldId="302"/>
        </pc:sldMkLst>
      </pc:sldChg>
      <pc:sldChg chg="modTransition">
        <pc:chgData name="Trần Bá Thiện" userId="11f2cb51-a98c-4b1b-af44-b685289e2b00" providerId="ADAL" clId="{CC619FC5-64B9-4E66-A9D9-6E2B6FBD5A67}" dt="2023-03-08T15:55:55.253" v="4973"/>
        <pc:sldMkLst>
          <pc:docMk/>
          <pc:sldMk cId="4253137915" sldId="303"/>
        </pc:sldMkLst>
      </pc:sldChg>
      <pc:sldChg chg="del">
        <pc:chgData name="Trần Bá Thiện" userId="11f2cb51-a98c-4b1b-af44-b685289e2b00" providerId="ADAL" clId="{CC619FC5-64B9-4E66-A9D9-6E2B6FBD5A67}" dt="2023-03-08T10:06:34.563" v="1216" actId="47"/>
        <pc:sldMkLst>
          <pc:docMk/>
          <pc:sldMk cId="1406516487" sldId="304"/>
        </pc:sldMkLst>
      </pc:sldChg>
      <pc:sldChg chg="addSp delSp modSp mod modTransition delAnim">
        <pc:chgData name="Trần Bá Thiện" userId="11f2cb51-a98c-4b1b-af44-b685289e2b00" providerId="ADAL" clId="{CC619FC5-64B9-4E66-A9D9-6E2B6FBD5A67}" dt="2023-03-08T15:54:28.591" v="4954"/>
        <pc:sldMkLst>
          <pc:docMk/>
          <pc:sldMk cId="2596633476" sldId="305"/>
        </pc:sldMkLst>
        <pc:spChg chg="add mod">
          <ac:chgData name="Trần Bá Thiện" userId="11f2cb51-a98c-4b1b-af44-b685289e2b00" providerId="ADAL" clId="{CC619FC5-64B9-4E66-A9D9-6E2B6FBD5A67}" dt="2023-03-08T14:51:45.061" v="2935" actId="20577"/>
          <ac:spMkLst>
            <pc:docMk/>
            <pc:sldMk cId="2596633476" sldId="305"/>
            <ac:spMk id="2" creationId="{01CC2F16-7EA4-8FEB-19BB-BD4DF916D9EC}"/>
          </ac:spMkLst>
        </pc:spChg>
        <pc:spChg chg="add mod">
          <ac:chgData name="Trần Bá Thiện" userId="11f2cb51-a98c-4b1b-af44-b685289e2b00" providerId="ADAL" clId="{CC619FC5-64B9-4E66-A9D9-6E2B6FBD5A67}" dt="2023-03-08T14:54:58.115" v="3008" actId="1076"/>
          <ac:spMkLst>
            <pc:docMk/>
            <pc:sldMk cId="2596633476" sldId="305"/>
            <ac:spMk id="3" creationId="{2D7B34E3-22E8-B106-CEA2-34918D43B780}"/>
          </ac:spMkLst>
        </pc:spChg>
        <pc:spChg chg="add mod">
          <ac:chgData name="Trần Bá Thiện" userId="11f2cb51-a98c-4b1b-af44-b685289e2b00" providerId="ADAL" clId="{CC619FC5-64B9-4E66-A9D9-6E2B6FBD5A67}" dt="2023-03-08T14:55:28.831" v="3056" actId="20577"/>
          <ac:spMkLst>
            <pc:docMk/>
            <pc:sldMk cId="2596633476" sldId="305"/>
            <ac:spMk id="4" creationId="{22473F14-39CC-72C4-1AC4-BF1FAE40B810}"/>
          </ac:spMkLst>
        </pc:spChg>
        <pc:spChg chg="del">
          <ac:chgData name="Trần Bá Thiện" userId="11f2cb51-a98c-4b1b-af44-b685289e2b00" providerId="ADAL" clId="{CC619FC5-64B9-4E66-A9D9-6E2B6FBD5A67}" dt="2023-03-08T14:49:43.160" v="2881" actId="478"/>
          <ac:spMkLst>
            <pc:docMk/>
            <pc:sldMk cId="2596633476" sldId="305"/>
            <ac:spMk id="10" creationId="{D1F9254C-E953-440E-A803-3FBE7E01412C}"/>
          </ac:spMkLst>
        </pc:spChg>
        <pc:spChg chg="del mod">
          <ac:chgData name="Trần Bá Thiện" userId="11f2cb51-a98c-4b1b-af44-b685289e2b00" providerId="ADAL" clId="{CC619FC5-64B9-4E66-A9D9-6E2B6FBD5A67}" dt="2023-03-08T14:47:44.216" v="2812" actId="478"/>
          <ac:spMkLst>
            <pc:docMk/>
            <pc:sldMk cId="2596633476" sldId="305"/>
            <ac:spMk id="12" creationId="{161E9B7A-0ED2-4361-90AD-7742130927E4}"/>
          </ac:spMkLst>
        </pc:spChg>
        <pc:spChg chg="mod">
          <ac:chgData name="Trần Bá Thiện" userId="11f2cb51-a98c-4b1b-af44-b685289e2b00" providerId="ADAL" clId="{CC619FC5-64B9-4E66-A9D9-6E2B6FBD5A67}" dt="2023-03-08T14:50:01.386" v="2882" actId="2711"/>
          <ac:spMkLst>
            <pc:docMk/>
            <pc:sldMk cId="2596633476" sldId="305"/>
            <ac:spMk id="525" creationId="{00000000-0000-0000-0000-000000000000}"/>
          </ac:spMkLst>
        </pc:spChg>
        <pc:picChg chg="add del">
          <ac:chgData name="Trần Bá Thiện" userId="11f2cb51-a98c-4b1b-af44-b685289e2b00" providerId="ADAL" clId="{CC619FC5-64B9-4E66-A9D9-6E2B6FBD5A67}" dt="2023-03-08T14:52:07.902" v="2937" actId="478"/>
          <ac:picMkLst>
            <pc:docMk/>
            <pc:sldMk cId="2596633476" sldId="305"/>
            <ac:picMk id="1026" creationId="{694B7ECD-0584-449B-5AC8-947C394B714C}"/>
          </ac:picMkLst>
        </pc:picChg>
        <pc:picChg chg="add mod">
          <ac:chgData name="Trần Bá Thiện" userId="11f2cb51-a98c-4b1b-af44-b685289e2b00" providerId="ADAL" clId="{CC619FC5-64B9-4E66-A9D9-6E2B6FBD5A67}" dt="2023-03-08T14:53:52.760" v="2965" actId="1076"/>
          <ac:picMkLst>
            <pc:docMk/>
            <pc:sldMk cId="2596633476" sldId="305"/>
            <ac:picMk id="1028" creationId="{B9794962-3CD5-5049-BDDB-BFED83E33B68}"/>
          </ac:picMkLst>
        </pc:picChg>
        <pc:picChg chg="add mod">
          <ac:chgData name="Trần Bá Thiện" userId="11f2cb51-a98c-4b1b-af44-b685289e2b00" providerId="ADAL" clId="{CC619FC5-64B9-4E66-A9D9-6E2B6FBD5A67}" dt="2023-03-08T14:54:58.115" v="3008" actId="1076"/>
          <ac:picMkLst>
            <pc:docMk/>
            <pc:sldMk cId="2596633476" sldId="305"/>
            <ac:picMk id="1030" creationId="{80A337E2-73C4-B004-54C9-902FBC938054}"/>
          </ac:picMkLst>
        </pc:picChg>
        <pc:picChg chg="add mod">
          <ac:chgData name="Trần Bá Thiện" userId="11f2cb51-a98c-4b1b-af44-b685289e2b00" providerId="ADAL" clId="{CC619FC5-64B9-4E66-A9D9-6E2B6FBD5A67}" dt="2023-03-08T14:57:04.202" v="3063" actId="1076"/>
          <ac:picMkLst>
            <pc:docMk/>
            <pc:sldMk cId="2596633476" sldId="305"/>
            <ac:picMk id="1032" creationId="{6AEE0E74-46A2-CBDE-A9A6-0565AA68F50E}"/>
          </ac:picMkLst>
        </pc:picChg>
        <pc:picChg chg="add mod">
          <ac:chgData name="Trần Bá Thiện" userId="11f2cb51-a98c-4b1b-af44-b685289e2b00" providerId="ADAL" clId="{CC619FC5-64B9-4E66-A9D9-6E2B6FBD5A67}" dt="2023-03-08T14:57:08.886" v="3065" actId="1076"/>
          <ac:picMkLst>
            <pc:docMk/>
            <pc:sldMk cId="2596633476" sldId="305"/>
            <ac:picMk id="1034" creationId="{F8A5EF5E-54E0-5256-5A6E-677B60893A1E}"/>
          </ac:picMkLst>
        </pc:picChg>
      </pc:sldChg>
      <pc:sldChg chg="addSp delSp modSp add mod modAnim">
        <pc:chgData name="Trần Bá Thiện" userId="11f2cb51-a98c-4b1b-af44-b685289e2b00" providerId="ADAL" clId="{CC619FC5-64B9-4E66-A9D9-6E2B6FBD5A67}" dt="2023-03-08T14:09:43.708" v="1380" actId="1076"/>
        <pc:sldMkLst>
          <pc:docMk/>
          <pc:sldMk cId="3545061981" sldId="306"/>
        </pc:sldMkLst>
        <pc:spChg chg="add del">
          <ac:chgData name="Trần Bá Thiện" userId="11f2cb51-a98c-4b1b-af44-b685289e2b00" providerId="ADAL" clId="{CC619FC5-64B9-4E66-A9D9-6E2B6FBD5A67}" dt="2023-03-08T09:01:55.641" v="444" actId="478"/>
          <ac:spMkLst>
            <pc:docMk/>
            <pc:sldMk cId="3545061981" sldId="306"/>
            <ac:spMk id="3" creationId="{BD20753F-5FA5-3E12-D9C4-B0547D55B5E8}"/>
          </ac:spMkLst>
        </pc:spChg>
        <pc:spChg chg="add del">
          <ac:chgData name="Trần Bá Thiện" userId="11f2cb51-a98c-4b1b-af44-b685289e2b00" providerId="ADAL" clId="{CC619FC5-64B9-4E66-A9D9-6E2B6FBD5A67}" dt="2023-03-08T09:02:03.946" v="446" actId="478"/>
          <ac:spMkLst>
            <pc:docMk/>
            <pc:sldMk cId="3545061981" sldId="306"/>
            <ac:spMk id="5" creationId="{72DF471C-27D0-D3E4-7154-6E35AADF2E62}"/>
          </ac:spMkLst>
        </pc:spChg>
        <pc:spChg chg="add del mod">
          <ac:chgData name="Trần Bá Thiện" userId="11f2cb51-a98c-4b1b-af44-b685289e2b00" providerId="ADAL" clId="{CC619FC5-64B9-4E66-A9D9-6E2B6FBD5A67}" dt="2023-03-08T09:39:26.702" v="671" actId="478"/>
          <ac:spMkLst>
            <pc:docMk/>
            <pc:sldMk cId="3545061981" sldId="306"/>
            <ac:spMk id="10" creationId="{AE486986-1627-ED5B-B2F7-4604068863AB}"/>
          </ac:spMkLst>
        </pc:spChg>
        <pc:spChg chg="add mod">
          <ac:chgData name="Trần Bá Thiện" userId="11f2cb51-a98c-4b1b-af44-b685289e2b00" providerId="ADAL" clId="{CC619FC5-64B9-4E66-A9D9-6E2B6FBD5A67}" dt="2023-03-08T09:44:13.858" v="773" actId="1037"/>
          <ac:spMkLst>
            <pc:docMk/>
            <pc:sldMk cId="3545061981" sldId="306"/>
            <ac:spMk id="11" creationId="{EFD662E0-26CB-F5F7-66B3-8A0A6783CAA8}"/>
          </ac:spMkLst>
        </pc:spChg>
        <pc:spChg chg="add mod">
          <ac:chgData name="Trần Bá Thiện" userId="11f2cb51-a98c-4b1b-af44-b685289e2b00" providerId="ADAL" clId="{CC619FC5-64B9-4E66-A9D9-6E2B6FBD5A67}" dt="2023-03-08T09:45:21.053" v="820" actId="20577"/>
          <ac:spMkLst>
            <pc:docMk/>
            <pc:sldMk cId="3545061981" sldId="306"/>
            <ac:spMk id="12" creationId="{1515A685-F12D-EB22-0432-8DF483539A4A}"/>
          </ac:spMkLst>
        </pc:spChg>
        <pc:spChg chg="add mod">
          <ac:chgData name="Trần Bá Thiện" userId="11f2cb51-a98c-4b1b-af44-b685289e2b00" providerId="ADAL" clId="{CC619FC5-64B9-4E66-A9D9-6E2B6FBD5A67}" dt="2023-03-08T09:55:41.815" v="909" actId="1076"/>
          <ac:spMkLst>
            <pc:docMk/>
            <pc:sldMk cId="3545061981" sldId="306"/>
            <ac:spMk id="14" creationId="{FC305F80-F3B6-ED82-4C79-3040701E4B35}"/>
          </ac:spMkLst>
        </pc:spChg>
        <pc:spChg chg="mod">
          <ac:chgData name="Trần Bá Thiện" userId="11f2cb51-a98c-4b1b-af44-b685289e2b00" providerId="ADAL" clId="{CC619FC5-64B9-4E66-A9D9-6E2B6FBD5A67}" dt="2023-03-08T09:15:03.572" v="479" actId="207"/>
          <ac:spMkLst>
            <pc:docMk/>
            <pc:sldMk cId="3545061981" sldId="306"/>
            <ac:spMk id="83" creationId="{8D058A1A-EDDA-4D51-BDF6-F6533E697DD6}"/>
          </ac:spMkLst>
        </pc:spChg>
        <pc:spChg chg="del">
          <ac:chgData name="Trần Bá Thiện" userId="11f2cb51-a98c-4b1b-af44-b685289e2b00" providerId="ADAL" clId="{CC619FC5-64B9-4E66-A9D9-6E2B6FBD5A67}" dt="2023-03-08T09:01:34.942" v="442" actId="478"/>
          <ac:spMkLst>
            <pc:docMk/>
            <pc:sldMk cId="3545061981" sldId="306"/>
            <ac:spMk id="172" creationId="{BEB78D99-8C0D-4102-88F4-5F2A62029390}"/>
          </ac:spMkLst>
        </pc:spChg>
        <pc:spChg chg="mod ord">
          <ac:chgData name="Trần Bá Thiện" userId="11f2cb51-a98c-4b1b-af44-b685289e2b00" providerId="ADAL" clId="{CC619FC5-64B9-4E66-A9D9-6E2B6FBD5A67}" dt="2023-03-08T14:09:43.708" v="1380" actId="1076"/>
          <ac:spMkLst>
            <pc:docMk/>
            <pc:sldMk cId="3545061981" sldId="306"/>
            <ac:spMk id="279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09:38:47.970" v="630" actId="1076"/>
          <ac:spMkLst>
            <pc:docMk/>
            <pc:sldMk cId="3545061981" sldId="306"/>
            <ac:spMk id="285" creationId="{00000000-0000-0000-0000-000000000000}"/>
          </ac:spMkLst>
        </pc:spChg>
        <pc:grpChg chg="del mod">
          <ac:chgData name="Trần Bá Thiện" userId="11f2cb51-a98c-4b1b-af44-b685289e2b00" providerId="ADAL" clId="{CC619FC5-64B9-4E66-A9D9-6E2B6FBD5A67}" dt="2023-03-08T09:01:31.727" v="439" actId="478"/>
          <ac:grpSpMkLst>
            <pc:docMk/>
            <pc:sldMk cId="3545061981" sldId="306"/>
            <ac:grpSpMk id="274" creationId="{00000000-0000-0000-0000-000000000000}"/>
          </ac:grpSpMkLst>
        </pc:grpChg>
        <pc:grpChg chg="del mod">
          <ac:chgData name="Trần Bá Thiện" userId="11f2cb51-a98c-4b1b-af44-b685289e2b00" providerId="ADAL" clId="{CC619FC5-64B9-4E66-A9D9-6E2B6FBD5A67}" dt="2023-03-08T09:01:32.900" v="441" actId="478"/>
          <ac:grpSpMkLst>
            <pc:docMk/>
            <pc:sldMk cId="3545061981" sldId="306"/>
            <ac:grpSpMk id="280" creationId="{00000000-0000-0000-0000-000000000000}"/>
          </ac:grpSpMkLst>
        </pc:grpChg>
        <pc:picChg chg="add del mod modCrop">
          <ac:chgData name="Trần Bá Thiện" userId="11f2cb51-a98c-4b1b-af44-b685289e2b00" providerId="ADAL" clId="{CC619FC5-64B9-4E66-A9D9-6E2B6FBD5A67}" dt="2023-03-08T09:02:50.562" v="453" actId="478"/>
          <ac:picMkLst>
            <pc:docMk/>
            <pc:sldMk cId="3545061981" sldId="306"/>
            <ac:picMk id="7" creationId="{438CD951-697B-D20B-EC8C-AADE9E0A2BED}"/>
          </ac:picMkLst>
        </pc:picChg>
        <pc:picChg chg="add del mod">
          <ac:chgData name="Trần Bá Thiện" userId="11f2cb51-a98c-4b1b-af44-b685289e2b00" providerId="ADAL" clId="{CC619FC5-64B9-4E66-A9D9-6E2B6FBD5A67}" dt="2023-03-08T09:24:30.696" v="506" actId="478"/>
          <ac:picMkLst>
            <pc:docMk/>
            <pc:sldMk cId="3545061981" sldId="306"/>
            <ac:picMk id="9" creationId="{98B87793-CF05-8F01-1E84-EB932222B6DB}"/>
          </ac:picMkLst>
        </pc:picChg>
        <pc:picChg chg="add mod">
          <ac:chgData name="Trần Bá Thiện" userId="11f2cb51-a98c-4b1b-af44-b685289e2b00" providerId="ADAL" clId="{CC619FC5-64B9-4E66-A9D9-6E2B6FBD5A67}" dt="2023-03-08T09:49:36.188" v="844" actId="196"/>
          <ac:picMkLst>
            <pc:docMk/>
            <pc:sldMk cId="3545061981" sldId="306"/>
            <ac:picMk id="13" creationId="{4FA9A4BF-9EF8-3654-ED45-869237E4BF7A}"/>
          </ac:picMkLst>
        </pc:picChg>
        <pc:picChg chg="add mod">
          <ac:chgData name="Trần Bá Thiện" userId="11f2cb51-a98c-4b1b-af44-b685289e2b00" providerId="ADAL" clId="{CC619FC5-64B9-4E66-A9D9-6E2B6FBD5A67}" dt="2023-03-08T09:14:47.926" v="477" actId="14100"/>
          <ac:picMkLst>
            <pc:docMk/>
            <pc:sldMk cId="3545061981" sldId="306"/>
            <ac:picMk id="1026" creationId="{6AAC621B-37C0-3BC1-83C0-C8F839BA334D}"/>
          </ac:picMkLst>
        </pc:picChg>
        <pc:picChg chg="add mod">
          <ac:chgData name="Trần Bá Thiện" userId="11f2cb51-a98c-4b1b-af44-b685289e2b00" providerId="ADAL" clId="{CC619FC5-64B9-4E66-A9D9-6E2B6FBD5A67}" dt="2023-03-08T09:32:00.206" v="523" actId="1076"/>
          <ac:picMkLst>
            <pc:docMk/>
            <pc:sldMk cId="3545061981" sldId="306"/>
            <ac:picMk id="1028" creationId="{C8FC6A12-7AFD-E4ED-6AC3-3FFF589CA74A}"/>
          </ac:picMkLst>
        </pc:picChg>
        <pc:picChg chg="add mod">
          <ac:chgData name="Trần Bá Thiện" userId="11f2cb51-a98c-4b1b-af44-b685289e2b00" providerId="ADAL" clId="{CC619FC5-64B9-4E66-A9D9-6E2B6FBD5A67}" dt="2023-03-08T09:36:34.009" v="562" actId="1076"/>
          <ac:picMkLst>
            <pc:docMk/>
            <pc:sldMk cId="3545061981" sldId="306"/>
            <ac:picMk id="1030" creationId="{2946DA4E-64A7-8323-DA61-95914B5115C4}"/>
          </ac:picMkLst>
        </pc:picChg>
        <pc:picChg chg="add mod">
          <ac:chgData name="Trần Bá Thiện" userId="11f2cb51-a98c-4b1b-af44-b685289e2b00" providerId="ADAL" clId="{CC619FC5-64B9-4E66-A9D9-6E2B6FBD5A67}" dt="2023-03-08T09:36:30.370" v="561" actId="1076"/>
          <ac:picMkLst>
            <pc:docMk/>
            <pc:sldMk cId="3545061981" sldId="306"/>
            <ac:picMk id="1032" creationId="{6ADE43BC-4056-0BBC-9B95-25CE871D3B01}"/>
          </ac:picMkLst>
        </pc:picChg>
      </pc:sldChg>
      <pc:sldChg chg="addSp delSp add del mod">
        <pc:chgData name="Trần Bá Thiện" userId="11f2cb51-a98c-4b1b-af44-b685289e2b00" providerId="ADAL" clId="{CC619FC5-64B9-4E66-A9D9-6E2B6FBD5A67}" dt="2023-03-08T09:01:23.823" v="434" actId="2890"/>
        <pc:sldMkLst>
          <pc:docMk/>
          <pc:sldMk cId="3663700295" sldId="306"/>
        </pc:sldMkLst>
        <pc:spChg chg="add del">
          <ac:chgData name="Trần Bá Thiện" userId="11f2cb51-a98c-4b1b-af44-b685289e2b00" providerId="ADAL" clId="{CC619FC5-64B9-4E66-A9D9-6E2B6FBD5A67}" dt="2023-03-08T09:01:22.750" v="433" actId="478"/>
          <ac:spMkLst>
            <pc:docMk/>
            <pc:sldMk cId="3663700295" sldId="306"/>
            <ac:spMk id="172" creationId="{BEB78D99-8C0D-4102-88F4-5F2A62029390}"/>
          </ac:spMkLst>
        </pc:spChg>
        <pc:grpChg chg="add del">
          <ac:chgData name="Trần Bá Thiện" userId="11f2cb51-a98c-4b1b-af44-b685289e2b00" providerId="ADAL" clId="{CC619FC5-64B9-4E66-A9D9-6E2B6FBD5A67}" dt="2023-03-08T09:01:22.124" v="432" actId="478"/>
          <ac:grpSpMkLst>
            <pc:docMk/>
            <pc:sldMk cId="3663700295" sldId="306"/>
            <ac:grpSpMk id="274" creationId="{00000000-0000-0000-0000-000000000000}"/>
          </ac:grpSpMkLst>
        </pc:grpChg>
      </pc:sldChg>
      <pc:sldChg chg="addSp delSp modSp add mod modTransition">
        <pc:chgData name="Trần Bá Thiện" userId="11f2cb51-a98c-4b1b-af44-b685289e2b00" providerId="ADAL" clId="{CC619FC5-64B9-4E66-A9D9-6E2B6FBD5A67}" dt="2023-03-08T15:53:54.964" v="4949"/>
        <pc:sldMkLst>
          <pc:docMk/>
          <pc:sldMk cId="386635660" sldId="307"/>
        </pc:sldMkLst>
        <pc:spChg chg="add del mod">
          <ac:chgData name="Trần Bá Thiện" userId="11f2cb51-a98c-4b1b-af44-b685289e2b00" providerId="ADAL" clId="{CC619FC5-64B9-4E66-A9D9-6E2B6FBD5A67}" dt="2023-03-08T10:03:46.828" v="1141" actId="1076"/>
          <ac:spMkLst>
            <pc:docMk/>
            <pc:sldMk cId="386635660" sldId="307"/>
            <ac:spMk id="17" creationId="{C5E63451-11FC-44FD-A044-57A981C0907E}"/>
          </ac:spMkLst>
        </pc:spChg>
        <pc:spChg chg="add del">
          <ac:chgData name="Trần Bá Thiện" userId="11f2cb51-a98c-4b1b-af44-b685289e2b00" providerId="ADAL" clId="{CC619FC5-64B9-4E66-A9D9-6E2B6FBD5A67}" dt="2023-03-08T10:03:47.270" v="1142" actId="478"/>
          <ac:spMkLst>
            <pc:docMk/>
            <pc:sldMk cId="386635660" sldId="307"/>
            <ac:spMk id="18" creationId="{F9D0776B-E536-4954-AD57-5A4137B4F602}"/>
          </ac:spMkLst>
        </pc:spChg>
        <pc:spChg chg="mod">
          <ac:chgData name="Trần Bá Thiện" userId="11f2cb51-a98c-4b1b-af44-b685289e2b00" providerId="ADAL" clId="{CC619FC5-64B9-4E66-A9D9-6E2B6FBD5A67}" dt="2023-03-08T10:02:56.403" v="1136" actId="20577"/>
          <ac:spMkLst>
            <pc:docMk/>
            <pc:sldMk cId="386635660" sldId="307"/>
            <ac:spMk id="377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0:04:48.513" v="1196" actId="20577"/>
          <ac:spMkLst>
            <pc:docMk/>
            <pc:sldMk cId="386635660" sldId="307"/>
            <ac:spMk id="385" creationId="{00000000-0000-0000-0000-000000000000}"/>
          </ac:spMkLst>
        </pc:spChg>
      </pc:sldChg>
      <pc:sldChg chg="modSp add mod modTransition setBg">
        <pc:chgData name="Trần Bá Thiện" userId="11f2cb51-a98c-4b1b-af44-b685289e2b00" providerId="ADAL" clId="{CC619FC5-64B9-4E66-A9D9-6E2B6FBD5A67}" dt="2023-03-08T15:54:23.499" v="4953"/>
        <pc:sldMkLst>
          <pc:docMk/>
          <pc:sldMk cId="4276673902" sldId="308"/>
        </pc:sldMkLst>
        <pc:spChg chg="mod">
          <ac:chgData name="Trần Bá Thiện" userId="11f2cb51-a98c-4b1b-af44-b685289e2b00" providerId="ADAL" clId="{CC619FC5-64B9-4E66-A9D9-6E2B6FBD5A67}" dt="2023-03-08T10:07:49.432" v="1256" actId="20577"/>
          <ac:spMkLst>
            <pc:docMk/>
            <pc:sldMk cId="4276673902" sldId="308"/>
            <ac:spMk id="502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0:07:39.014" v="1225" actId="14100"/>
          <ac:spMkLst>
            <pc:docMk/>
            <pc:sldMk cId="4276673902" sldId="308"/>
            <ac:spMk id="504" creationId="{00000000-0000-0000-0000-000000000000}"/>
          </ac:spMkLst>
        </pc:spChg>
      </pc:sldChg>
      <pc:sldChg chg="modSp add mod modTransition setBg">
        <pc:chgData name="Trần Bá Thiện" userId="11f2cb51-a98c-4b1b-af44-b685289e2b00" providerId="ADAL" clId="{CC619FC5-64B9-4E66-A9D9-6E2B6FBD5A67}" dt="2023-03-08T15:54:32.971" v="4955"/>
        <pc:sldMkLst>
          <pc:docMk/>
          <pc:sldMk cId="648895433" sldId="309"/>
        </pc:sldMkLst>
        <pc:spChg chg="mod">
          <ac:chgData name="Trần Bá Thiện" userId="11f2cb51-a98c-4b1b-af44-b685289e2b00" providerId="ADAL" clId="{CC619FC5-64B9-4E66-A9D9-6E2B6FBD5A67}" dt="2023-03-08T10:08:09.009" v="1311" actId="20577"/>
          <ac:spMkLst>
            <pc:docMk/>
            <pc:sldMk cId="648895433" sldId="309"/>
            <ac:spMk id="502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0:07:59.294" v="1259" actId="14100"/>
          <ac:spMkLst>
            <pc:docMk/>
            <pc:sldMk cId="648895433" sldId="309"/>
            <ac:spMk id="504" creationId="{00000000-0000-0000-0000-000000000000}"/>
          </ac:spMkLst>
        </pc:spChg>
      </pc:sldChg>
      <pc:sldChg chg="modSp add mod modTransition setBg">
        <pc:chgData name="Trần Bá Thiện" userId="11f2cb51-a98c-4b1b-af44-b685289e2b00" providerId="ADAL" clId="{CC619FC5-64B9-4E66-A9D9-6E2B6FBD5A67}" dt="2023-03-08T15:55:01.877" v="4962"/>
        <pc:sldMkLst>
          <pc:docMk/>
          <pc:sldMk cId="73597068" sldId="310"/>
        </pc:sldMkLst>
        <pc:spChg chg="mod">
          <ac:chgData name="Trần Bá Thiện" userId="11f2cb51-a98c-4b1b-af44-b685289e2b00" providerId="ADAL" clId="{CC619FC5-64B9-4E66-A9D9-6E2B6FBD5A67}" dt="2023-03-08T10:08:25.854" v="1356" actId="20577"/>
          <ac:spMkLst>
            <pc:docMk/>
            <pc:sldMk cId="73597068" sldId="310"/>
            <ac:spMk id="502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0:08:17.615" v="1314" actId="14100"/>
          <ac:spMkLst>
            <pc:docMk/>
            <pc:sldMk cId="73597068" sldId="310"/>
            <ac:spMk id="504" creationId="{00000000-0000-0000-0000-000000000000}"/>
          </ac:spMkLst>
        </pc:spChg>
      </pc:sldChg>
      <pc:sldChg chg="modSp add mod modTransition setBg">
        <pc:chgData name="Trần Bá Thiện" userId="11f2cb51-a98c-4b1b-af44-b685289e2b00" providerId="ADAL" clId="{CC619FC5-64B9-4E66-A9D9-6E2B6FBD5A67}" dt="2023-03-08T15:55:20.990" v="4965"/>
        <pc:sldMkLst>
          <pc:docMk/>
          <pc:sldMk cId="2304406596" sldId="311"/>
        </pc:sldMkLst>
        <pc:spChg chg="mod">
          <ac:chgData name="Trần Bá Thiện" userId="11f2cb51-a98c-4b1b-af44-b685289e2b00" providerId="ADAL" clId="{CC619FC5-64B9-4E66-A9D9-6E2B6FBD5A67}" dt="2023-03-08T10:08:53.633" v="1379" actId="20577"/>
          <ac:spMkLst>
            <pc:docMk/>
            <pc:sldMk cId="2304406596" sldId="311"/>
            <ac:spMk id="502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0:08:49.204" v="1359" actId="14100"/>
          <ac:spMkLst>
            <pc:docMk/>
            <pc:sldMk cId="2304406596" sldId="311"/>
            <ac:spMk id="504" creationId="{00000000-0000-0000-0000-000000000000}"/>
          </ac:spMkLst>
        </pc:spChg>
      </pc:sldChg>
      <pc:sldChg chg="addSp delSp modSp add mod modTransition">
        <pc:chgData name="Trần Bá Thiện" userId="11f2cb51-a98c-4b1b-af44-b685289e2b00" providerId="ADAL" clId="{CC619FC5-64B9-4E66-A9D9-6E2B6FBD5A67}" dt="2023-03-08T15:54:53.621" v="4960"/>
        <pc:sldMkLst>
          <pc:docMk/>
          <pc:sldMk cId="2385155534" sldId="312"/>
        </pc:sldMkLst>
        <pc:spChg chg="mod">
          <ac:chgData name="Trần Bá Thiện" userId="11f2cb51-a98c-4b1b-af44-b685289e2b00" providerId="ADAL" clId="{CC619FC5-64B9-4E66-A9D9-6E2B6FBD5A67}" dt="2023-03-08T15:31:56.946" v="3151" actId="404"/>
          <ac:spMkLst>
            <pc:docMk/>
            <pc:sldMk cId="2385155534" sldId="312"/>
            <ac:spMk id="5" creationId="{9FCC9E76-8D09-15FE-1CBD-DDB4B8760BBF}"/>
          </ac:spMkLst>
        </pc:spChg>
        <pc:spChg chg="mod">
          <ac:chgData name="Trần Bá Thiện" userId="11f2cb51-a98c-4b1b-af44-b685289e2b00" providerId="ADAL" clId="{CC619FC5-64B9-4E66-A9D9-6E2B6FBD5A67}" dt="2023-03-08T15:32:10.034" v="3153" actId="1076"/>
          <ac:spMkLst>
            <pc:docMk/>
            <pc:sldMk cId="2385155534" sldId="312"/>
            <ac:spMk id="530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5:32:02.082" v="3152" actId="1076"/>
          <ac:spMkLst>
            <pc:docMk/>
            <pc:sldMk cId="2385155534" sldId="312"/>
            <ac:spMk id="531" creationId="{00000000-0000-0000-0000-000000000000}"/>
          </ac:spMkLst>
        </pc:spChg>
        <pc:picChg chg="add mod">
          <ac:chgData name="Trần Bá Thiện" userId="11f2cb51-a98c-4b1b-af44-b685289e2b00" providerId="ADAL" clId="{CC619FC5-64B9-4E66-A9D9-6E2B6FBD5A67}" dt="2023-03-08T15:32:15.194" v="3154" actId="1076"/>
          <ac:picMkLst>
            <pc:docMk/>
            <pc:sldMk cId="2385155534" sldId="312"/>
            <ac:picMk id="2" creationId="{64FAB31C-8C57-335B-2396-909473B5101C}"/>
          </ac:picMkLst>
        </pc:picChg>
        <pc:picChg chg="add mod">
          <ac:chgData name="Trần Bá Thiện" userId="11f2cb51-a98c-4b1b-af44-b685289e2b00" providerId="ADAL" clId="{CC619FC5-64B9-4E66-A9D9-6E2B6FBD5A67}" dt="2023-03-08T15:32:22.805" v="3156" actId="1076"/>
          <ac:picMkLst>
            <pc:docMk/>
            <pc:sldMk cId="2385155534" sldId="312"/>
            <ac:picMk id="3" creationId="{B5AA47EA-DAB7-EDC2-8ACB-8A044B653336}"/>
          </ac:picMkLst>
        </pc:picChg>
        <pc:picChg chg="del">
          <ac:chgData name="Trần Bá Thiện" userId="11f2cb51-a98c-4b1b-af44-b685289e2b00" providerId="ADAL" clId="{CC619FC5-64B9-4E66-A9D9-6E2B6FBD5A67}" dt="2023-03-08T15:30:17.339" v="3139" actId="478"/>
          <ac:picMkLst>
            <pc:docMk/>
            <pc:sldMk cId="2385155534" sldId="312"/>
            <ac:picMk id="4" creationId="{92DDC81B-7D77-2990-9026-1FB0851AB48A}"/>
          </ac:picMkLst>
        </pc:picChg>
      </pc:sldChg>
      <pc:sldChg chg="addSp delSp modSp add mod modTransition">
        <pc:chgData name="Trần Bá Thiện" userId="11f2cb51-a98c-4b1b-af44-b685289e2b00" providerId="ADAL" clId="{CC619FC5-64B9-4E66-A9D9-6E2B6FBD5A67}" dt="2023-03-08T15:54:58.523" v="4961"/>
        <pc:sldMkLst>
          <pc:docMk/>
          <pc:sldMk cId="2583287001" sldId="313"/>
        </pc:sldMkLst>
        <pc:spChg chg="mod">
          <ac:chgData name="Trần Bá Thiện" userId="11f2cb51-a98c-4b1b-af44-b685289e2b00" providerId="ADAL" clId="{CC619FC5-64B9-4E66-A9D9-6E2B6FBD5A67}" dt="2023-03-08T15:34:35.246" v="3217" actId="1076"/>
          <ac:spMkLst>
            <pc:docMk/>
            <pc:sldMk cId="2583287001" sldId="313"/>
            <ac:spMk id="5" creationId="{9FCC9E76-8D09-15FE-1CBD-DDB4B8760BBF}"/>
          </ac:spMkLst>
        </pc:spChg>
        <pc:spChg chg="mod">
          <ac:chgData name="Trần Bá Thiện" userId="11f2cb51-a98c-4b1b-af44-b685289e2b00" providerId="ADAL" clId="{CC619FC5-64B9-4E66-A9D9-6E2B6FBD5A67}" dt="2023-03-08T15:34:30.211" v="3216" actId="1076"/>
          <ac:spMkLst>
            <pc:docMk/>
            <pc:sldMk cId="2583287001" sldId="313"/>
            <ac:spMk id="530" creationId="{00000000-0000-0000-0000-000000000000}"/>
          </ac:spMkLst>
        </pc:spChg>
        <pc:picChg chg="del">
          <ac:chgData name="Trần Bá Thiện" userId="11f2cb51-a98c-4b1b-af44-b685289e2b00" providerId="ADAL" clId="{CC619FC5-64B9-4E66-A9D9-6E2B6FBD5A67}" dt="2023-03-08T15:32:45.761" v="3163" actId="478"/>
          <ac:picMkLst>
            <pc:docMk/>
            <pc:sldMk cId="2583287001" sldId="313"/>
            <ac:picMk id="2" creationId="{64FAB31C-8C57-335B-2396-909473B5101C}"/>
          </ac:picMkLst>
        </pc:picChg>
        <pc:picChg chg="del">
          <ac:chgData name="Trần Bá Thiện" userId="11f2cb51-a98c-4b1b-af44-b685289e2b00" providerId="ADAL" clId="{CC619FC5-64B9-4E66-A9D9-6E2B6FBD5A67}" dt="2023-03-08T15:32:46.212" v="3164" actId="478"/>
          <ac:picMkLst>
            <pc:docMk/>
            <pc:sldMk cId="2583287001" sldId="313"/>
            <ac:picMk id="3" creationId="{B5AA47EA-DAB7-EDC2-8ACB-8A044B653336}"/>
          </ac:picMkLst>
        </pc:picChg>
        <pc:picChg chg="add del mod">
          <ac:chgData name="Trần Bá Thiện" userId="11f2cb51-a98c-4b1b-af44-b685289e2b00" providerId="ADAL" clId="{CC619FC5-64B9-4E66-A9D9-6E2B6FBD5A67}" dt="2023-03-08T15:32:54.860" v="3166" actId="478"/>
          <ac:picMkLst>
            <pc:docMk/>
            <pc:sldMk cId="2583287001" sldId="313"/>
            <ac:picMk id="4" creationId="{5C0E5679-3213-8245-EF68-854F1582E28B}"/>
          </ac:picMkLst>
        </pc:picChg>
        <pc:picChg chg="add mod">
          <ac:chgData name="Trần Bá Thiện" userId="11f2cb51-a98c-4b1b-af44-b685289e2b00" providerId="ADAL" clId="{CC619FC5-64B9-4E66-A9D9-6E2B6FBD5A67}" dt="2023-03-08T15:34:37.564" v="3219" actId="1036"/>
          <ac:picMkLst>
            <pc:docMk/>
            <pc:sldMk cId="2583287001" sldId="313"/>
            <ac:picMk id="6" creationId="{024670A1-7FA1-B3DC-F5A1-1F155A4093D8}"/>
          </ac:picMkLst>
        </pc:picChg>
      </pc:sldChg>
      <pc:sldChg chg="modSp add mod modTransition">
        <pc:chgData name="Trần Bá Thiện" userId="11f2cb51-a98c-4b1b-af44-b685289e2b00" providerId="ADAL" clId="{CC619FC5-64B9-4E66-A9D9-6E2B6FBD5A67}" dt="2023-03-08T15:55:30.441" v="4967"/>
        <pc:sldMkLst>
          <pc:docMk/>
          <pc:sldMk cId="2616411775" sldId="314"/>
        </pc:sldMkLst>
        <pc:spChg chg="mod">
          <ac:chgData name="Trần Bá Thiện" userId="11f2cb51-a98c-4b1b-af44-b685289e2b00" providerId="ADAL" clId="{CC619FC5-64B9-4E66-A9D9-6E2B6FBD5A67}" dt="2023-03-08T15:48:28.030" v="4095" actId="20577"/>
          <ac:spMkLst>
            <pc:docMk/>
            <pc:sldMk cId="2616411775" sldId="314"/>
            <ac:spMk id="5" creationId="{081C3C2B-B95C-DB18-B2F2-1D10692892A3}"/>
          </ac:spMkLst>
        </pc:spChg>
        <pc:spChg chg="mod">
          <ac:chgData name="Trần Bá Thiện" userId="11f2cb51-a98c-4b1b-af44-b685289e2b00" providerId="ADAL" clId="{CC619FC5-64B9-4E66-A9D9-6E2B6FBD5A67}" dt="2023-03-08T15:51:06.360" v="4399" actId="1076"/>
          <ac:spMkLst>
            <pc:docMk/>
            <pc:sldMk cId="2616411775" sldId="314"/>
            <ac:spMk id="7" creationId="{2D92FB81-8BCD-33C4-6C2D-6BC2B2B71640}"/>
          </ac:spMkLst>
        </pc:spChg>
        <pc:spChg chg="mod">
          <ac:chgData name="Trần Bá Thiện" userId="11f2cb51-a98c-4b1b-af44-b685289e2b00" providerId="ADAL" clId="{CC619FC5-64B9-4E66-A9D9-6E2B6FBD5A67}" dt="2023-03-08T15:48:31.556" v="4096" actId="1076"/>
          <ac:spMkLst>
            <pc:docMk/>
            <pc:sldMk cId="2616411775" sldId="314"/>
            <ac:spMk id="403" creationId="{00000000-0000-0000-0000-000000000000}"/>
          </ac:spMkLst>
        </pc:spChg>
        <pc:spChg chg="mod">
          <ac:chgData name="Trần Bá Thiện" userId="11f2cb51-a98c-4b1b-af44-b685289e2b00" providerId="ADAL" clId="{CC619FC5-64B9-4E66-A9D9-6E2B6FBD5A67}" dt="2023-03-08T15:48:34.441" v="4097" actId="1076"/>
          <ac:spMkLst>
            <pc:docMk/>
            <pc:sldMk cId="2616411775" sldId="314"/>
            <ac:spMk id="404" creationId="{00000000-0000-0000-0000-000000000000}"/>
          </ac:spMkLst>
        </pc:spChg>
      </pc:sldChg>
      <pc:sldMasterChg chg="delSldLayout">
        <pc:chgData name="Trần Bá Thiện" userId="11f2cb51-a98c-4b1b-af44-b685289e2b00" providerId="ADAL" clId="{CC619FC5-64B9-4E66-A9D9-6E2B6FBD5A67}" dt="2023-03-08T15:43:04.223" v="3369" actId="47"/>
        <pc:sldMasterMkLst>
          <pc:docMk/>
          <pc:sldMasterMk cId="0" sldId="2147483672"/>
        </pc:sldMasterMkLst>
        <pc:sldLayoutChg chg="del">
          <pc:chgData name="Trần Bá Thiện" userId="11f2cb51-a98c-4b1b-af44-b685289e2b00" providerId="ADAL" clId="{CC619FC5-64B9-4E66-A9D9-6E2B6FBD5A67}" dt="2023-03-08T14:41:48.378" v="2750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Trần Bá Thiện" userId="11f2cb51-a98c-4b1b-af44-b685289e2b00" providerId="ADAL" clId="{CC619FC5-64B9-4E66-A9D9-6E2B6FBD5A67}" dt="2023-03-08T15:43:04.223" v="3369" actId="47"/>
          <pc:sldLayoutMkLst>
            <pc:docMk/>
            <pc:sldMasterMk cId="0" sldId="2147483672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a6fa3be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a6fa3be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059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82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56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1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17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096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9a6fa3be7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9a6fa3be7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735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9a6fa3be7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f9a6fa3be7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116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207fd22f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207fd22f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207fd22f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207fd22f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01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e207fd22f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e207fd22f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6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9a6fa3be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9a6fa3be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74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19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71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97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5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8583" y="795588"/>
            <a:ext cx="6580200" cy="19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8585" y="454225"/>
            <a:ext cx="43656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508528" y="13915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371172" y="2006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23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244" name="Google Shape;244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252" name="Google Shape;252;p23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title"/>
          </p:nvPr>
        </p:nvSpPr>
        <p:spPr>
          <a:xfrm>
            <a:off x="21470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subTitle" idx="1"/>
          </p:nvPr>
        </p:nvSpPr>
        <p:spPr>
          <a:xfrm>
            <a:off x="1877400" y="2585540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 idx="2"/>
          </p:nvPr>
        </p:nvSpPr>
        <p:spPr>
          <a:xfrm>
            <a:off x="3952200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3"/>
          </p:nvPr>
        </p:nvSpPr>
        <p:spPr>
          <a:xfrm>
            <a:off x="3715400" y="1391148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4"/>
          </p:nvPr>
        </p:nvSpPr>
        <p:spPr>
          <a:xfrm>
            <a:off x="5854325" y="2217050"/>
            <a:ext cx="1120800" cy="3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5"/>
          </p:nvPr>
        </p:nvSpPr>
        <p:spPr>
          <a:xfrm>
            <a:off x="5606696" y="2585540"/>
            <a:ext cx="1659900" cy="8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150" name="Google Shape;150;p16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 flipH="1">
            <a:off x="7622965" y="4099155"/>
            <a:ext cx="2266280" cy="1068893"/>
            <a:chOff x="3992750" y="3100500"/>
            <a:chExt cx="2894725" cy="1365300"/>
          </a:xfrm>
        </p:grpSpPr>
        <p:sp>
          <p:nvSpPr>
            <p:cNvPr id="158" name="Google Shape;158;p16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 flipH="1">
            <a:off x="-367903" y="23314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 flipH="1">
            <a:off x="797897" y="-990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flipH="1">
            <a:off x="8110322" y="145140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3701400" y="1227075"/>
            <a:ext cx="174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64438" y="3132175"/>
            <a:ext cx="361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936600" y="2390375"/>
            <a:ext cx="72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3495272" y="4330357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1637597" y="67978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6736972" y="13743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3225" y="597050"/>
            <a:ext cx="55287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220547" y="3042144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1151422" y="203052"/>
            <a:ext cx="1003228" cy="422206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rgbClr val="FCB0B6"/>
          </a:solidFill>
          <a:ln w="28575" cap="flat" cmpd="sng">
            <a:solidFill>
              <a:srgbClr val="DE8C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8"/>
          <p:cNvGrpSpPr/>
          <p:nvPr/>
        </p:nvGrpSpPr>
        <p:grpSpPr>
          <a:xfrm>
            <a:off x="-745260" y="4099155"/>
            <a:ext cx="2266280" cy="1068893"/>
            <a:chOff x="3992750" y="3100500"/>
            <a:chExt cx="2894725" cy="1365300"/>
          </a:xfrm>
        </p:grpSpPr>
        <p:sp>
          <p:nvSpPr>
            <p:cNvPr id="59" name="Google Shape;59;p8"/>
            <p:cNvSpPr/>
            <p:nvPr/>
          </p:nvSpPr>
          <p:spPr>
            <a:xfrm>
              <a:off x="3992750" y="3100500"/>
              <a:ext cx="2894725" cy="1351700"/>
            </a:xfrm>
            <a:custGeom>
              <a:avLst/>
              <a:gdLst/>
              <a:ahLst/>
              <a:cxnLst/>
              <a:rect l="l" t="t" r="r" b="b"/>
              <a:pathLst>
                <a:path w="115789" h="54068" extrusionOk="0">
                  <a:moveTo>
                    <a:pt x="44708" y="1"/>
                  </a:moveTo>
                  <a:cubicBezTo>
                    <a:pt x="42863" y="1"/>
                    <a:pt x="40994" y="191"/>
                    <a:pt x="39172" y="549"/>
                  </a:cubicBezTo>
                  <a:cubicBezTo>
                    <a:pt x="36898" y="989"/>
                    <a:pt x="34660" y="1715"/>
                    <a:pt x="32576" y="2716"/>
                  </a:cubicBezTo>
                  <a:cubicBezTo>
                    <a:pt x="30480" y="3728"/>
                    <a:pt x="28540" y="5013"/>
                    <a:pt x="26849" y="6549"/>
                  </a:cubicBezTo>
                  <a:cubicBezTo>
                    <a:pt x="26004" y="7311"/>
                    <a:pt x="25194" y="8181"/>
                    <a:pt x="24468" y="9085"/>
                  </a:cubicBezTo>
                  <a:cubicBezTo>
                    <a:pt x="23527" y="10240"/>
                    <a:pt x="22825" y="11336"/>
                    <a:pt x="22289" y="12407"/>
                  </a:cubicBezTo>
                  <a:cubicBezTo>
                    <a:pt x="21979" y="13038"/>
                    <a:pt x="21694" y="13729"/>
                    <a:pt x="21491" y="14431"/>
                  </a:cubicBezTo>
                  <a:cubicBezTo>
                    <a:pt x="21313" y="15039"/>
                    <a:pt x="21182" y="15693"/>
                    <a:pt x="21086" y="16455"/>
                  </a:cubicBezTo>
                  <a:cubicBezTo>
                    <a:pt x="20955" y="17705"/>
                    <a:pt x="21039" y="19063"/>
                    <a:pt x="21348" y="20468"/>
                  </a:cubicBezTo>
                  <a:cubicBezTo>
                    <a:pt x="21610" y="21587"/>
                    <a:pt x="22027" y="22718"/>
                    <a:pt x="22622" y="23956"/>
                  </a:cubicBezTo>
                  <a:cubicBezTo>
                    <a:pt x="21967" y="23504"/>
                    <a:pt x="21217" y="23135"/>
                    <a:pt x="20420" y="22873"/>
                  </a:cubicBezTo>
                  <a:cubicBezTo>
                    <a:pt x="19384" y="22516"/>
                    <a:pt x="18288" y="22337"/>
                    <a:pt x="17157" y="22313"/>
                  </a:cubicBezTo>
                  <a:lnTo>
                    <a:pt x="17003" y="22313"/>
                  </a:lnTo>
                  <a:cubicBezTo>
                    <a:pt x="14955" y="22313"/>
                    <a:pt x="12823" y="22837"/>
                    <a:pt x="10871" y="23801"/>
                  </a:cubicBezTo>
                  <a:cubicBezTo>
                    <a:pt x="8823" y="24825"/>
                    <a:pt x="7180" y="26278"/>
                    <a:pt x="6144" y="27957"/>
                  </a:cubicBezTo>
                  <a:cubicBezTo>
                    <a:pt x="5120" y="29612"/>
                    <a:pt x="4572" y="31588"/>
                    <a:pt x="4537" y="33684"/>
                  </a:cubicBezTo>
                  <a:cubicBezTo>
                    <a:pt x="4501" y="35577"/>
                    <a:pt x="4918" y="37434"/>
                    <a:pt x="5727" y="39077"/>
                  </a:cubicBezTo>
                  <a:cubicBezTo>
                    <a:pt x="6323" y="40280"/>
                    <a:pt x="7156" y="41363"/>
                    <a:pt x="8144" y="42220"/>
                  </a:cubicBezTo>
                  <a:cubicBezTo>
                    <a:pt x="7882" y="42161"/>
                    <a:pt x="7609" y="42125"/>
                    <a:pt x="7251" y="42125"/>
                  </a:cubicBezTo>
                  <a:cubicBezTo>
                    <a:pt x="7061" y="42125"/>
                    <a:pt x="6906" y="42125"/>
                    <a:pt x="6727" y="42137"/>
                  </a:cubicBezTo>
                  <a:cubicBezTo>
                    <a:pt x="5870" y="42197"/>
                    <a:pt x="5001" y="42423"/>
                    <a:pt x="4203" y="42816"/>
                  </a:cubicBezTo>
                  <a:cubicBezTo>
                    <a:pt x="2691" y="43530"/>
                    <a:pt x="1453" y="44780"/>
                    <a:pt x="739" y="46328"/>
                  </a:cubicBezTo>
                  <a:cubicBezTo>
                    <a:pt x="143" y="47590"/>
                    <a:pt x="0" y="49007"/>
                    <a:pt x="310" y="50293"/>
                  </a:cubicBezTo>
                  <a:cubicBezTo>
                    <a:pt x="477" y="50995"/>
                    <a:pt x="786" y="51650"/>
                    <a:pt x="1239" y="52281"/>
                  </a:cubicBezTo>
                  <a:cubicBezTo>
                    <a:pt x="1679" y="52912"/>
                    <a:pt x="2286" y="53508"/>
                    <a:pt x="3048" y="54031"/>
                  </a:cubicBezTo>
                  <a:cubicBezTo>
                    <a:pt x="3060" y="54043"/>
                    <a:pt x="3096" y="54067"/>
                    <a:pt x="3108" y="54067"/>
                  </a:cubicBezTo>
                  <a:lnTo>
                    <a:pt x="112300" y="54067"/>
                  </a:lnTo>
                  <a:cubicBezTo>
                    <a:pt x="112395" y="53972"/>
                    <a:pt x="112479" y="53900"/>
                    <a:pt x="112574" y="53829"/>
                  </a:cubicBezTo>
                  <a:cubicBezTo>
                    <a:pt x="113265" y="53055"/>
                    <a:pt x="113860" y="52234"/>
                    <a:pt x="114324" y="51364"/>
                  </a:cubicBezTo>
                  <a:cubicBezTo>
                    <a:pt x="114789" y="50531"/>
                    <a:pt x="115134" y="49614"/>
                    <a:pt x="115372" y="48626"/>
                  </a:cubicBezTo>
                  <a:cubicBezTo>
                    <a:pt x="115789" y="46876"/>
                    <a:pt x="115753" y="44923"/>
                    <a:pt x="115265" y="43006"/>
                  </a:cubicBezTo>
                  <a:cubicBezTo>
                    <a:pt x="114812" y="41220"/>
                    <a:pt x="113955" y="39434"/>
                    <a:pt x="112765" y="37815"/>
                  </a:cubicBezTo>
                  <a:cubicBezTo>
                    <a:pt x="111574" y="36208"/>
                    <a:pt x="110098" y="34850"/>
                    <a:pt x="108407" y="33767"/>
                  </a:cubicBezTo>
                  <a:cubicBezTo>
                    <a:pt x="106585" y="32600"/>
                    <a:pt x="104430" y="31814"/>
                    <a:pt x="102180" y="31481"/>
                  </a:cubicBezTo>
                  <a:cubicBezTo>
                    <a:pt x="101477" y="31386"/>
                    <a:pt x="100763" y="31326"/>
                    <a:pt x="100061" y="31326"/>
                  </a:cubicBezTo>
                  <a:cubicBezTo>
                    <a:pt x="99608" y="31326"/>
                    <a:pt x="99132" y="31350"/>
                    <a:pt x="98656" y="31398"/>
                  </a:cubicBezTo>
                  <a:cubicBezTo>
                    <a:pt x="97572" y="31505"/>
                    <a:pt x="96453" y="31755"/>
                    <a:pt x="95346" y="32136"/>
                  </a:cubicBezTo>
                  <a:cubicBezTo>
                    <a:pt x="93679" y="32719"/>
                    <a:pt x="92060" y="33612"/>
                    <a:pt x="90393" y="34874"/>
                  </a:cubicBezTo>
                  <a:cubicBezTo>
                    <a:pt x="90536" y="34731"/>
                    <a:pt x="90643" y="34517"/>
                    <a:pt x="90798" y="34255"/>
                  </a:cubicBezTo>
                  <a:cubicBezTo>
                    <a:pt x="91321" y="33303"/>
                    <a:pt x="91690" y="32183"/>
                    <a:pt x="91869" y="30945"/>
                  </a:cubicBezTo>
                  <a:cubicBezTo>
                    <a:pt x="92048" y="29802"/>
                    <a:pt x="92048" y="28624"/>
                    <a:pt x="91881" y="27457"/>
                  </a:cubicBezTo>
                  <a:cubicBezTo>
                    <a:pt x="91738" y="26397"/>
                    <a:pt x="91440" y="25349"/>
                    <a:pt x="91000" y="24337"/>
                  </a:cubicBezTo>
                  <a:cubicBezTo>
                    <a:pt x="90190" y="22432"/>
                    <a:pt x="88881" y="20682"/>
                    <a:pt x="87130" y="19122"/>
                  </a:cubicBezTo>
                  <a:cubicBezTo>
                    <a:pt x="86333" y="18408"/>
                    <a:pt x="85440" y="17741"/>
                    <a:pt x="84451" y="17146"/>
                  </a:cubicBezTo>
                  <a:cubicBezTo>
                    <a:pt x="83523" y="16586"/>
                    <a:pt x="82535" y="16098"/>
                    <a:pt x="81523" y="15717"/>
                  </a:cubicBezTo>
                  <a:cubicBezTo>
                    <a:pt x="80511" y="15336"/>
                    <a:pt x="79487" y="15050"/>
                    <a:pt x="78439" y="14872"/>
                  </a:cubicBezTo>
                  <a:cubicBezTo>
                    <a:pt x="77724" y="14753"/>
                    <a:pt x="76998" y="14693"/>
                    <a:pt x="76260" y="14693"/>
                  </a:cubicBezTo>
                  <a:cubicBezTo>
                    <a:pt x="75998" y="14693"/>
                    <a:pt x="75748" y="14693"/>
                    <a:pt x="75498" y="14705"/>
                  </a:cubicBezTo>
                  <a:cubicBezTo>
                    <a:pt x="74498" y="14765"/>
                    <a:pt x="73486" y="14943"/>
                    <a:pt x="72462" y="15217"/>
                  </a:cubicBezTo>
                  <a:cubicBezTo>
                    <a:pt x="71474" y="15479"/>
                    <a:pt x="70509" y="15872"/>
                    <a:pt x="69569" y="16372"/>
                  </a:cubicBezTo>
                  <a:cubicBezTo>
                    <a:pt x="68235" y="17086"/>
                    <a:pt x="67068" y="18063"/>
                    <a:pt x="66235" y="19146"/>
                  </a:cubicBezTo>
                  <a:cubicBezTo>
                    <a:pt x="66342" y="18753"/>
                    <a:pt x="66402" y="18325"/>
                    <a:pt x="66437" y="17848"/>
                  </a:cubicBezTo>
                  <a:cubicBezTo>
                    <a:pt x="66521" y="16813"/>
                    <a:pt x="66449" y="15741"/>
                    <a:pt x="66235" y="14622"/>
                  </a:cubicBezTo>
                  <a:cubicBezTo>
                    <a:pt x="65854" y="12657"/>
                    <a:pt x="64949" y="10657"/>
                    <a:pt x="63580" y="8835"/>
                  </a:cubicBezTo>
                  <a:cubicBezTo>
                    <a:pt x="62306" y="7121"/>
                    <a:pt x="60675" y="5573"/>
                    <a:pt x="58734" y="4216"/>
                  </a:cubicBezTo>
                  <a:cubicBezTo>
                    <a:pt x="56924" y="2942"/>
                    <a:pt x="54912" y="1930"/>
                    <a:pt x="52805" y="1215"/>
                  </a:cubicBezTo>
                  <a:cubicBezTo>
                    <a:pt x="51828" y="882"/>
                    <a:pt x="50793" y="620"/>
                    <a:pt x="49685" y="418"/>
                  </a:cubicBezTo>
                  <a:cubicBezTo>
                    <a:pt x="48530" y="227"/>
                    <a:pt x="47352" y="96"/>
                    <a:pt x="46173" y="37"/>
                  </a:cubicBezTo>
                  <a:cubicBezTo>
                    <a:pt x="45649" y="25"/>
                    <a:pt x="45173" y="1"/>
                    <a:pt x="44708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810400" y="3189200"/>
              <a:ext cx="345900" cy="432525"/>
            </a:xfrm>
            <a:custGeom>
              <a:avLst/>
              <a:gdLst/>
              <a:ahLst/>
              <a:cxnLst/>
              <a:rect l="l" t="t" r="r" b="b"/>
              <a:pathLst>
                <a:path w="13836" h="17301" extrusionOk="0">
                  <a:moveTo>
                    <a:pt x="1358" y="13265"/>
                  </a:moveTo>
                  <a:cubicBezTo>
                    <a:pt x="1358" y="13312"/>
                    <a:pt x="1370" y="13348"/>
                    <a:pt x="1370" y="13395"/>
                  </a:cubicBezTo>
                  <a:cubicBezTo>
                    <a:pt x="1370" y="13336"/>
                    <a:pt x="1370" y="13288"/>
                    <a:pt x="1358" y="13265"/>
                  </a:cubicBezTo>
                  <a:close/>
                  <a:moveTo>
                    <a:pt x="10931" y="1"/>
                  </a:moveTo>
                  <a:cubicBezTo>
                    <a:pt x="10538" y="13"/>
                    <a:pt x="10145" y="49"/>
                    <a:pt x="9752" y="96"/>
                  </a:cubicBezTo>
                  <a:cubicBezTo>
                    <a:pt x="8681" y="191"/>
                    <a:pt x="7645" y="572"/>
                    <a:pt x="6668" y="1013"/>
                  </a:cubicBezTo>
                  <a:cubicBezTo>
                    <a:pt x="5704" y="1465"/>
                    <a:pt x="4811" y="2073"/>
                    <a:pt x="3978" y="2751"/>
                  </a:cubicBezTo>
                  <a:cubicBezTo>
                    <a:pt x="3239" y="3370"/>
                    <a:pt x="2585" y="4085"/>
                    <a:pt x="2049" y="4883"/>
                  </a:cubicBezTo>
                  <a:cubicBezTo>
                    <a:pt x="1632" y="5525"/>
                    <a:pt x="1299" y="6240"/>
                    <a:pt x="1001" y="6954"/>
                  </a:cubicBezTo>
                  <a:cubicBezTo>
                    <a:pt x="680" y="7752"/>
                    <a:pt x="453" y="8573"/>
                    <a:pt x="287" y="9419"/>
                  </a:cubicBezTo>
                  <a:cubicBezTo>
                    <a:pt x="144" y="10240"/>
                    <a:pt x="49" y="11074"/>
                    <a:pt x="25" y="11907"/>
                  </a:cubicBezTo>
                  <a:cubicBezTo>
                    <a:pt x="1" y="12729"/>
                    <a:pt x="96" y="13550"/>
                    <a:pt x="322" y="14336"/>
                  </a:cubicBezTo>
                  <a:cubicBezTo>
                    <a:pt x="477" y="14896"/>
                    <a:pt x="715" y="15420"/>
                    <a:pt x="1049" y="15908"/>
                  </a:cubicBezTo>
                  <a:cubicBezTo>
                    <a:pt x="1406" y="16432"/>
                    <a:pt x="1823" y="16860"/>
                    <a:pt x="2323" y="17217"/>
                  </a:cubicBezTo>
                  <a:cubicBezTo>
                    <a:pt x="2401" y="17274"/>
                    <a:pt x="2493" y="17301"/>
                    <a:pt x="2585" y="17301"/>
                  </a:cubicBezTo>
                  <a:cubicBezTo>
                    <a:pt x="2743" y="17301"/>
                    <a:pt x="2903" y="17222"/>
                    <a:pt x="3001" y="17086"/>
                  </a:cubicBezTo>
                  <a:cubicBezTo>
                    <a:pt x="3144" y="16860"/>
                    <a:pt x="3073" y="16586"/>
                    <a:pt x="2858" y="16420"/>
                  </a:cubicBezTo>
                  <a:cubicBezTo>
                    <a:pt x="2787" y="16360"/>
                    <a:pt x="2704" y="16301"/>
                    <a:pt x="2620" y="16241"/>
                  </a:cubicBezTo>
                  <a:cubicBezTo>
                    <a:pt x="2418" y="16062"/>
                    <a:pt x="2239" y="15848"/>
                    <a:pt x="2073" y="15634"/>
                  </a:cubicBezTo>
                  <a:cubicBezTo>
                    <a:pt x="1906" y="15360"/>
                    <a:pt x="1763" y="15098"/>
                    <a:pt x="1656" y="14800"/>
                  </a:cubicBezTo>
                  <a:cubicBezTo>
                    <a:pt x="1513" y="14336"/>
                    <a:pt x="1418" y="13872"/>
                    <a:pt x="1358" y="13395"/>
                  </a:cubicBezTo>
                  <a:cubicBezTo>
                    <a:pt x="1311" y="12622"/>
                    <a:pt x="1358" y="11848"/>
                    <a:pt x="1477" y="11074"/>
                  </a:cubicBezTo>
                  <a:cubicBezTo>
                    <a:pt x="1596" y="10514"/>
                    <a:pt x="1763" y="9978"/>
                    <a:pt x="1954" y="9443"/>
                  </a:cubicBezTo>
                  <a:cubicBezTo>
                    <a:pt x="2144" y="8883"/>
                    <a:pt x="2370" y="8347"/>
                    <a:pt x="2620" y="7835"/>
                  </a:cubicBezTo>
                  <a:cubicBezTo>
                    <a:pt x="2966" y="7157"/>
                    <a:pt x="3358" y="6526"/>
                    <a:pt x="3835" y="5942"/>
                  </a:cubicBezTo>
                  <a:cubicBezTo>
                    <a:pt x="4335" y="5371"/>
                    <a:pt x="4906" y="4883"/>
                    <a:pt x="5514" y="4442"/>
                  </a:cubicBezTo>
                  <a:cubicBezTo>
                    <a:pt x="6276" y="3942"/>
                    <a:pt x="7073" y="3525"/>
                    <a:pt x="7919" y="3216"/>
                  </a:cubicBezTo>
                  <a:cubicBezTo>
                    <a:pt x="8835" y="2906"/>
                    <a:pt x="9752" y="2680"/>
                    <a:pt x="10705" y="2573"/>
                  </a:cubicBezTo>
                  <a:cubicBezTo>
                    <a:pt x="11098" y="2561"/>
                    <a:pt x="11490" y="2561"/>
                    <a:pt x="11883" y="2561"/>
                  </a:cubicBezTo>
                  <a:lnTo>
                    <a:pt x="12479" y="2561"/>
                  </a:lnTo>
                  <a:cubicBezTo>
                    <a:pt x="12526" y="2573"/>
                    <a:pt x="12562" y="2573"/>
                    <a:pt x="12610" y="2597"/>
                  </a:cubicBezTo>
                  <a:cubicBezTo>
                    <a:pt x="12632" y="2598"/>
                    <a:pt x="12653" y="2598"/>
                    <a:pt x="12675" y="2598"/>
                  </a:cubicBezTo>
                  <a:cubicBezTo>
                    <a:pt x="12863" y="2598"/>
                    <a:pt x="13033" y="2552"/>
                    <a:pt x="13193" y="2477"/>
                  </a:cubicBezTo>
                  <a:cubicBezTo>
                    <a:pt x="13443" y="2335"/>
                    <a:pt x="13657" y="2096"/>
                    <a:pt x="13741" y="1823"/>
                  </a:cubicBezTo>
                  <a:cubicBezTo>
                    <a:pt x="13836" y="1537"/>
                    <a:pt x="13812" y="1204"/>
                    <a:pt x="13669" y="942"/>
                  </a:cubicBezTo>
                  <a:cubicBezTo>
                    <a:pt x="13550" y="703"/>
                    <a:pt x="13300" y="453"/>
                    <a:pt x="13026" y="394"/>
                  </a:cubicBezTo>
                  <a:cubicBezTo>
                    <a:pt x="12800" y="346"/>
                    <a:pt x="12610" y="239"/>
                    <a:pt x="12383" y="180"/>
                  </a:cubicBezTo>
                  <a:cubicBezTo>
                    <a:pt x="12086" y="108"/>
                    <a:pt x="11788" y="61"/>
                    <a:pt x="11490" y="37"/>
                  </a:cubicBezTo>
                  <a:cubicBezTo>
                    <a:pt x="11300" y="13"/>
                    <a:pt x="11121" y="1"/>
                    <a:pt x="10931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203325" y="3207075"/>
              <a:ext cx="59550" cy="58075"/>
            </a:xfrm>
            <a:custGeom>
              <a:avLst/>
              <a:gdLst/>
              <a:ahLst/>
              <a:cxnLst/>
              <a:rect l="l" t="t" r="r" b="b"/>
              <a:pathLst>
                <a:path w="2382" h="2323" extrusionOk="0">
                  <a:moveTo>
                    <a:pt x="1250" y="0"/>
                  </a:moveTo>
                  <a:cubicBezTo>
                    <a:pt x="619" y="12"/>
                    <a:pt x="60" y="453"/>
                    <a:pt x="36" y="1096"/>
                  </a:cubicBezTo>
                  <a:cubicBezTo>
                    <a:pt x="0" y="1715"/>
                    <a:pt x="500" y="2322"/>
                    <a:pt x="1131" y="2322"/>
                  </a:cubicBezTo>
                  <a:cubicBezTo>
                    <a:pt x="1762" y="2322"/>
                    <a:pt x="2310" y="1893"/>
                    <a:pt x="2358" y="1227"/>
                  </a:cubicBezTo>
                  <a:cubicBezTo>
                    <a:pt x="2381" y="608"/>
                    <a:pt x="1893" y="0"/>
                    <a:pt x="1250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5314950" y="3515150"/>
              <a:ext cx="292600" cy="160775"/>
            </a:xfrm>
            <a:custGeom>
              <a:avLst/>
              <a:gdLst/>
              <a:ahLst/>
              <a:cxnLst/>
              <a:rect l="l" t="t" r="r" b="b"/>
              <a:pathLst>
                <a:path w="11704" h="6431" extrusionOk="0">
                  <a:moveTo>
                    <a:pt x="3691" y="0"/>
                  </a:moveTo>
                  <a:cubicBezTo>
                    <a:pt x="3655" y="36"/>
                    <a:pt x="3596" y="36"/>
                    <a:pt x="3548" y="36"/>
                  </a:cubicBezTo>
                  <a:cubicBezTo>
                    <a:pt x="3000" y="48"/>
                    <a:pt x="2441" y="107"/>
                    <a:pt x="1905" y="227"/>
                  </a:cubicBezTo>
                  <a:cubicBezTo>
                    <a:pt x="1357" y="346"/>
                    <a:pt x="833" y="536"/>
                    <a:pt x="345" y="774"/>
                  </a:cubicBezTo>
                  <a:lnTo>
                    <a:pt x="167" y="869"/>
                  </a:lnTo>
                  <a:cubicBezTo>
                    <a:pt x="36" y="941"/>
                    <a:pt x="0" y="1119"/>
                    <a:pt x="83" y="1239"/>
                  </a:cubicBezTo>
                  <a:cubicBezTo>
                    <a:pt x="136" y="1321"/>
                    <a:pt x="217" y="1356"/>
                    <a:pt x="302" y="1356"/>
                  </a:cubicBezTo>
                  <a:cubicBezTo>
                    <a:pt x="352" y="1356"/>
                    <a:pt x="404" y="1344"/>
                    <a:pt x="452" y="1322"/>
                  </a:cubicBezTo>
                  <a:lnTo>
                    <a:pt x="714" y="1191"/>
                  </a:lnTo>
                  <a:cubicBezTo>
                    <a:pt x="1179" y="989"/>
                    <a:pt x="1667" y="846"/>
                    <a:pt x="2179" y="762"/>
                  </a:cubicBezTo>
                  <a:cubicBezTo>
                    <a:pt x="2484" y="719"/>
                    <a:pt x="2794" y="693"/>
                    <a:pt x="3108" y="693"/>
                  </a:cubicBezTo>
                  <a:cubicBezTo>
                    <a:pt x="3308" y="693"/>
                    <a:pt x="3511" y="703"/>
                    <a:pt x="3715" y="727"/>
                  </a:cubicBezTo>
                  <a:cubicBezTo>
                    <a:pt x="4310" y="810"/>
                    <a:pt x="4882" y="953"/>
                    <a:pt x="5453" y="1167"/>
                  </a:cubicBezTo>
                  <a:cubicBezTo>
                    <a:pt x="5763" y="1286"/>
                    <a:pt x="6060" y="1429"/>
                    <a:pt x="6358" y="1596"/>
                  </a:cubicBezTo>
                  <a:cubicBezTo>
                    <a:pt x="6668" y="1762"/>
                    <a:pt x="6953" y="1965"/>
                    <a:pt x="7239" y="2155"/>
                  </a:cubicBezTo>
                  <a:cubicBezTo>
                    <a:pt x="7846" y="2608"/>
                    <a:pt x="8382" y="3155"/>
                    <a:pt x="8870" y="3739"/>
                  </a:cubicBezTo>
                  <a:cubicBezTo>
                    <a:pt x="9311" y="4275"/>
                    <a:pt x="9668" y="4834"/>
                    <a:pt x="9966" y="5465"/>
                  </a:cubicBezTo>
                  <a:cubicBezTo>
                    <a:pt x="10025" y="5608"/>
                    <a:pt x="10073" y="5763"/>
                    <a:pt x="10144" y="5894"/>
                  </a:cubicBezTo>
                  <a:cubicBezTo>
                    <a:pt x="10216" y="6084"/>
                    <a:pt x="10323" y="6251"/>
                    <a:pt x="10513" y="6346"/>
                  </a:cubicBezTo>
                  <a:cubicBezTo>
                    <a:pt x="10631" y="6401"/>
                    <a:pt x="10758" y="6430"/>
                    <a:pt x="10889" y="6430"/>
                  </a:cubicBezTo>
                  <a:cubicBezTo>
                    <a:pt x="10958" y="6430"/>
                    <a:pt x="11027" y="6422"/>
                    <a:pt x="11097" y="6406"/>
                  </a:cubicBezTo>
                  <a:cubicBezTo>
                    <a:pt x="11490" y="6287"/>
                    <a:pt x="11704" y="5846"/>
                    <a:pt x="11597" y="5453"/>
                  </a:cubicBezTo>
                  <a:cubicBezTo>
                    <a:pt x="11454" y="4870"/>
                    <a:pt x="11192" y="4322"/>
                    <a:pt x="10894" y="3798"/>
                  </a:cubicBezTo>
                  <a:cubicBezTo>
                    <a:pt x="10597" y="3275"/>
                    <a:pt x="10216" y="2810"/>
                    <a:pt x="9799" y="2382"/>
                  </a:cubicBezTo>
                  <a:cubicBezTo>
                    <a:pt x="9382" y="1965"/>
                    <a:pt x="8894" y="1608"/>
                    <a:pt x="8394" y="1298"/>
                  </a:cubicBezTo>
                  <a:cubicBezTo>
                    <a:pt x="8180" y="1167"/>
                    <a:pt x="7941" y="1024"/>
                    <a:pt x="7691" y="905"/>
                  </a:cubicBezTo>
                  <a:cubicBezTo>
                    <a:pt x="7418" y="774"/>
                    <a:pt x="7120" y="655"/>
                    <a:pt x="6822" y="548"/>
                  </a:cubicBezTo>
                  <a:cubicBezTo>
                    <a:pt x="5822" y="179"/>
                    <a:pt x="4763" y="0"/>
                    <a:pt x="3691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4549675" y="4443825"/>
              <a:ext cx="2232725" cy="21975"/>
            </a:xfrm>
            <a:custGeom>
              <a:avLst/>
              <a:gdLst/>
              <a:ahLst/>
              <a:cxnLst/>
              <a:rect l="l" t="t" r="r" b="b"/>
              <a:pathLst>
                <a:path w="89309" h="879" extrusionOk="0">
                  <a:moveTo>
                    <a:pt x="64508" y="1"/>
                  </a:moveTo>
                  <a:cubicBezTo>
                    <a:pt x="62925" y="13"/>
                    <a:pt x="61305" y="13"/>
                    <a:pt x="59686" y="13"/>
                  </a:cubicBezTo>
                  <a:cubicBezTo>
                    <a:pt x="54412" y="36"/>
                    <a:pt x="49125" y="60"/>
                    <a:pt x="43863" y="72"/>
                  </a:cubicBezTo>
                  <a:cubicBezTo>
                    <a:pt x="41315" y="96"/>
                    <a:pt x="38767" y="108"/>
                    <a:pt x="36207" y="108"/>
                  </a:cubicBezTo>
                  <a:cubicBezTo>
                    <a:pt x="33814" y="108"/>
                    <a:pt x="31409" y="108"/>
                    <a:pt x="29004" y="120"/>
                  </a:cubicBezTo>
                  <a:cubicBezTo>
                    <a:pt x="26813" y="120"/>
                    <a:pt x="24610" y="120"/>
                    <a:pt x="22431" y="132"/>
                  </a:cubicBezTo>
                  <a:cubicBezTo>
                    <a:pt x="20145" y="156"/>
                    <a:pt x="17859" y="167"/>
                    <a:pt x="15585" y="191"/>
                  </a:cubicBezTo>
                  <a:cubicBezTo>
                    <a:pt x="10668" y="251"/>
                    <a:pt x="5739" y="239"/>
                    <a:pt x="833" y="286"/>
                  </a:cubicBezTo>
                  <a:cubicBezTo>
                    <a:pt x="607" y="286"/>
                    <a:pt x="369" y="286"/>
                    <a:pt x="155" y="298"/>
                  </a:cubicBezTo>
                  <a:cubicBezTo>
                    <a:pt x="71" y="298"/>
                    <a:pt x="0" y="358"/>
                    <a:pt x="0" y="453"/>
                  </a:cubicBezTo>
                  <a:cubicBezTo>
                    <a:pt x="0" y="525"/>
                    <a:pt x="60" y="596"/>
                    <a:pt x="155" y="596"/>
                  </a:cubicBezTo>
                  <a:cubicBezTo>
                    <a:pt x="5013" y="656"/>
                    <a:pt x="9894" y="656"/>
                    <a:pt x="14776" y="691"/>
                  </a:cubicBezTo>
                  <a:cubicBezTo>
                    <a:pt x="17097" y="703"/>
                    <a:pt x="19431" y="727"/>
                    <a:pt x="21765" y="751"/>
                  </a:cubicBezTo>
                  <a:cubicBezTo>
                    <a:pt x="23979" y="763"/>
                    <a:pt x="26182" y="763"/>
                    <a:pt x="28385" y="763"/>
                  </a:cubicBezTo>
                  <a:cubicBezTo>
                    <a:pt x="30718" y="763"/>
                    <a:pt x="33052" y="775"/>
                    <a:pt x="35397" y="775"/>
                  </a:cubicBezTo>
                  <a:cubicBezTo>
                    <a:pt x="37981" y="775"/>
                    <a:pt x="40577" y="787"/>
                    <a:pt x="43160" y="810"/>
                  </a:cubicBezTo>
                  <a:cubicBezTo>
                    <a:pt x="48387" y="834"/>
                    <a:pt x="53626" y="846"/>
                    <a:pt x="58853" y="870"/>
                  </a:cubicBezTo>
                  <a:cubicBezTo>
                    <a:pt x="60252" y="876"/>
                    <a:pt x="61651" y="879"/>
                    <a:pt x="63047" y="879"/>
                  </a:cubicBezTo>
                  <a:cubicBezTo>
                    <a:pt x="64443" y="879"/>
                    <a:pt x="65836" y="876"/>
                    <a:pt x="67223" y="870"/>
                  </a:cubicBezTo>
                  <a:cubicBezTo>
                    <a:pt x="69604" y="870"/>
                    <a:pt x="72009" y="846"/>
                    <a:pt x="74390" y="834"/>
                  </a:cubicBezTo>
                  <a:cubicBezTo>
                    <a:pt x="76843" y="822"/>
                    <a:pt x="79284" y="787"/>
                    <a:pt x="81736" y="763"/>
                  </a:cubicBezTo>
                  <a:cubicBezTo>
                    <a:pt x="82915" y="751"/>
                    <a:pt x="84070" y="751"/>
                    <a:pt x="85249" y="727"/>
                  </a:cubicBezTo>
                  <a:cubicBezTo>
                    <a:pt x="86297" y="715"/>
                    <a:pt x="87332" y="703"/>
                    <a:pt x="88356" y="691"/>
                  </a:cubicBezTo>
                  <a:lnTo>
                    <a:pt x="89059" y="691"/>
                  </a:lnTo>
                  <a:cubicBezTo>
                    <a:pt x="89190" y="691"/>
                    <a:pt x="89309" y="572"/>
                    <a:pt x="89309" y="429"/>
                  </a:cubicBezTo>
                  <a:cubicBezTo>
                    <a:pt x="89309" y="298"/>
                    <a:pt x="89190" y="179"/>
                    <a:pt x="89059" y="179"/>
                  </a:cubicBezTo>
                  <a:cubicBezTo>
                    <a:pt x="88023" y="179"/>
                    <a:pt x="86975" y="167"/>
                    <a:pt x="85939" y="156"/>
                  </a:cubicBezTo>
                  <a:cubicBezTo>
                    <a:pt x="84761" y="132"/>
                    <a:pt x="83582" y="132"/>
                    <a:pt x="82403" y="120"/>
                  </a:cubicBezTo>
                  <a:cubicBezTo>
                    <a:pt x="79951" y="108"/>
                    <a:pt x="77486" y="60"/>
                    <a:pt x="75021" y="48"/>
                  </a:cubicBezTo>
                  <a:cubicBezTo>
                    <a:pt x="72700" y="25"/>
                    <a:pt x="70366" y="13"/>
                    <a:pt x="68032" y="1"/>
                  </a:cubicBezTo>
                  <a:close/>
                </a:path>
              </a:pathLst>
            </a:custGeom>
            <a:solidFill>
              <a:srgbClr val="B8E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4789275" y="4063125"/>
              <a:ext cx="102125" cy="49150"/>
            </a:xfrm>
            <a:custGeom>
              <a:avLst/>
              <a:gdLst/>
              <a:ahLst/>
              <a:cxnLst/>
              <a:rect l="l" t="t" r="r" b="b"/>
              <a:pathLst>
                <a:path w="4085" h="1966" extrusionOk="0">
                  <a:moveTo>
                    <a:pt x="2037" y="1"/>
                  </a:moveTo>
                  <a:cubicBezTo>
                    <a:pt x="905" y="1"/>
                    <a:pt x="1" y="453"/>
                    <a:pt x="1" y="989"/>
                  </a:cubicBezTo>
                  <a:cubicBezTo>
                    <a:pt x="1" y="1537"/>
                    <a:pt x="905" y="1965"/>
                    <a:pt x="2037" y="1965"/>
                  </a:cubicBezTo>
                  <a:cubicBezTo>
                    <a:pt x="3156" y="1965"/>
                    <a:pt x="4073" y="1525"/>
                    <a:pt x="4084" y="989"/>
                  </a:cubicBezTo>
                  <a:cubicBezTo>
                    <a:pt x="4084" y="441"/>
                    <a:pt x="3168" y="1"/>
                    <a:pt x="2037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521225" y="4057175"/>
              <a:ext cx="110150" cy="53000"/>
            </a:xfrm>
            <a:custGeom>
              <a:avLst/>
              <a:gdLst/>
              <a:ahLst/>
              <a:cxnLst/>
              <a:rect l="l" t="t" r="r" b="b"/>
              <a:pathLst>
                <a:path w="4406" h="2120" extrusionOk="0">
                  <a:moveTo>
                    <a:pt x="2203" y="1"/>
                  </a:moveTo>
                  <a:cubicBezTo>
                    <a:pt x="976" y="1"/>
                    <a:pt x="0" y="477"/>
                    <a:pt x="0" y="1060"/>
                  </a:cubicBezTo>
                  <a:cubicBezTo>
                    <a:pt x="0" y="1644"/>
                    <a:pt x="1000" y="2120"/>
                    <a:pt x="2203" y="2120"/>
                  </a:cubicBezTo>
                  <a:cubicBezTo>
                    <a:pt x="3405" y="2120"/>
                    <a:pt x="4393" y="1644"/>
                    <a:pt x="4405" y="1060"/>
                  </a:cubicBezTo>
                  <a:cubicBezTo>
                    <a:pt x="4405" y="477"/>
                    <a:pt x="3417" y="1"/>
                    <a:pt x="2203" y="1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565850" y="1796225"/>
            <a:ext cx="60123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1010600" y="1074575"/>
            <a:ext cx="7122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1759924" y="157721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759924" y="2112319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2"/>
          </p:nvPr>
        </p:nvSpPr>
        <p:spPr>
          <a:xfrm>
            <a:off x="1759924" y="317518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3"/>
          </p:nvPr>
        </p:nvSpPr>
        <p:spPr>
          <a:xfrm>
            <a:off x="1759924" y="3687763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4"/>
          </p:nvPr>
        </p:nvSpPr>
        <p:spPr>
          <a:xfrm>
            <a:off x="5782522" y="1577211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5"/>
          </p:nvPr>
        </p:nvSpPr>
        <p:spPr>
          <a:xfrm>
            <a:off x="5782522" y="2112319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title" idx="7"/>
          </p:nvPr>
        </p:nvSpPr>
        <p:spPr>
          <a:xfrm>
            <a:off x="5782522" y="317518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8"/>
          </p:nvPr>
        </p:nvSpPr>
        <p:spPr>
          <a:xfrm>
            <a:off x="5782522" y="3687763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7750338" y="740553"/>
            <a:ext cx="1360875" cy="572722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8202242" y="4147675"/>
            <a:ext cx="989380" cy="416379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-276444" y="721075"/>
            <a:ext cx="1253915" cy="527708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19975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719975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 idx="2"/>
          </p:nvPr>
        </p:nvSpPr>
        <p:spPr>
          <a:xfrm>
            <a:off x="3419246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3"/>
          </p:nvPr>
        </p:nvSpPr>
        <p:spPr>
          <a:xfrm>
            <a:off x="3419244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 idx="4"/>
          </p:nvPr>
        </p:nvSpPr>
        <p:spPr>
          <a:xfrm>
            <a:off x="719975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5"/>
          </p:nvPr>
        </p:nvSpPr>
        <p:spPr>
          <a:xfrm>
            <a:off x="719975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6"/>
          </p:nvPr>
        </p:nvSpPr>
        <p:spPr>
          <a:xfrm>
            <a:off x="3419246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7"/>
          </p:nvPr>
        </p:nvSpPr>
        <p:spPr>
          <a:xfrm>
            <a:off x="3419248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8"/>
          </p:nvPr>
        </p:nvSpPr>
        <p:spPr>
          <a:xfrm>
            <a:off x="6118524" y="1653784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9"/>
          </p:nvPr>
        </p:nvSpPr>
        <p:spPr>
          <a:xfrm>
            <a:off x="6118520" y="21598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 idx="13"/>
          </p:nvPr>
        </p:nvSpPr>
        <p:spPr>
          <a:xfrm>
            <a:off x="6118524" y="3074375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4"/>
          </p:nvPr>
        </p:nvSpPr>
        <p:spPr>
          <a:xfrm>
            <a:off x="6118520" y="35764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0" y="4873350"/>
            <a:ext cx="9144000" cy="2769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110322" y="40040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944522" y="-251418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-367903" y="101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flipH="1">
            <a:off x="8260347" y="35843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 flipH="1">
            <a:off x="-416678" y="457732"/>
            <a:ext cx="1300471" cy="547301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 flipH="1">
            <a:off x="-324032" y="218350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flipH="1">
            <a:off x="7219418" y="151259"/>
            <a:ext cx="1845060" cy="776490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9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AAC621B-37C0-3BC1-83C0-C8F839BA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Google Shape;285;p27"/>
          <p:cNvSpPr txBox="1">
            <a:spLocks noGrp="1"/>
          </p:cNvSpPr>
          <p:nvPr>
            <p:ph type="subTitle" idx="1"/>
          </p:nvPr>
        </p:nvSpPr>
        <p:spPr>
          <a:xfrm>
            <a:off x="1798579" y="908552"/>
            <a:ext cx="5735612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môn học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hướng đối tượng</a:t>
            </a:r>
            <a:endParaRPr sz="3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058A1A-EDDA-4D51-BDF6-F6533E697DD6}"/>
              </a:ext>
            </a:extLst>
          </p:cNvPr>
          <p:cNvSpPr txBox="1"/>
          <p:nvPr/>
        </p:nvSpPr>
        <p:spPr>
          <a:xfrm>
            <a:off x="1638023" y="127757"/>
            <a:ext cx="6056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TP.HCM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và Viễn thám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83" descr="Logo-truong-VN-10cm-ban-quyen">
            <a:extLst>
              <a:ext uri="{FF2B5EF4-FFF2-40B4-BE49-F238E27FC236}">
                <a16:creationId xmlns:a16="http://schemas.microsoft.com/office/drawing/2014/main" id="{A43FB326-FB7B-4C62-8795-5B9503FA971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75" y="127757"/>
            <a:ext cx="1056738" cy="108439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FC6A12-7AFD-E4ED-6AC3-3FFF589CA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3E6163"/>
              </a:clrFrom>
              <a:clrTo>
                <a:srgbClr val="3E616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67" r="27232"/>
          <a:stretch/>
        </p:blipFill>
        <p:spPr bwMode="auto">
          <a:xfrm>
            <a:off x="-853944" y="3284465"/>
            <a:ext cx="853944" cy="113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46DA4E-64A7-8323-DA61-95914B51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" b="97554" l="2717" r="99592">
                        <a14:foregroundMark x1="38859" y1="12908" x2="45380" y2="22826"/>
                        <a14:foregroundMark x1="25272" y1="34511" x2="16033" y2="41576"/>
                        <a14:foregroundMark x1="50951" y1="58152" x2="43750" y2="65625"/>
                        <a14:foregroundMark x1="78940" y1="68071" x2="81522" y2="77582"/>
                        <a14:foregroundMark x1="72826" y1="34783" x2="72826" y2="45109"/>
                        <a14:backgroundMark x1="57337" y1="42663" x2="48505" y2="43478"/>
                        <a14:backgroundMark x1="44293" y1="44022" x2="41576" y2="48777"/>
                        <a14:backgroundMark x1="65217" y1="24457" x2="61821" y2="30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07588" y="2917215"/>
            <a:ext cx="1432775" cy="14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ADE43BC-4056-0BBC-9B95-25CE871D3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425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19" t="18730" r="9269" b="5935"/>
          <a:stretch/>
        </p:blipFill>
        <p:spPr bwMode="auto">
          <a:xfrm flipH="1">
            <a:off x="7813896" y="2990406"/>
            <a:ext cx="1352616" cy="12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Google Shape;279;p27"/>
          <p:cNvSpPr txBox="1">
            <a:spLocks noGrp="1"/>
          </p:cNvSpPr>
          <p:nvPr>
            <p:ph type="ctrTitle"/>
          </p:nvPr>
        </p:nvSpPr>
        <p:spPr>
          <a:xfrm>
            <a:off x="1496363" y="1131580"/>
            <a:ext cx="6340044" cy="18083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SVN-Ziclets" panose="02000603000000000000" pitchFamily="2" charset="0"/>
                <a:cs typeface="Times New Roman" panose="02020603050405020304" pitchFamily="18" charset="0"/>
                <a:sym typeface="Audiowide"/>
              </a:rPr>
              <a:t>Game Simple RPG</a:t>
            </a:r>
            <a:endParaRPr sz="5400" dirty="0">
              <a:ln>
                <a:solidFill>
                  <a:schemeClr val="bg1"/>
                </a:solidFill>
              </a:ln>
              <a:solidFill>
                <a:srgbClr val="0070C0"/>
              </a:solidFill>
              <a:latin typeface="SVN-Ziclets" panose="02000603000000000000" pitchFamily="2" charset="0"/>
              <a:cs typeface="Times New Roman" panose="02020603050405020304" pitchFamily="18" charset="0"/>
              <a:sym typeface="Audiowide"/>
            </a:endParaRPr>
          </a:p>
        </p:txBody>
      </p:sp>
      <p:sp>
        <p:nvSpPr>
          <p:cNvPr id="11" name="Bong bóng Ý nghĩ: Hình đám mây 10">
            <a:extLst>
              <a:ext uri="{FF2B5EF4-FFF2-40B4-BE49-F238E27FC236}">
                <a16:creationId xmlns:a16="http://schemas.microsoft.com/office/drawing/2014/main" id="{EFD662E0-26CB-F5F7-66B3-8A0A6783CAA8}"/>
              </a:ext>
            </a:extLst>
          </p:cNvPr>
          <p:cNvSpPr/>
          <p:nvPr/>
        </p:nvSpPr>
        <p:spPr>
          <a:xfrm>
            <a:off x="5235975" y="2326640"/>
            <a:ext cx="1973140" cy="690289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UTM Cookies" panose="02040603050506020204" pitchFamily="18" charset="0"/>
              </a:rPr>
              <a:t>Đứng lại bạn eiii!</a:t>
            </a:r>
          </a:p>
        </p:txBody>
      </p:sp>
      <p:sp>
        <p:nvSpPr>
          <p:cNvPr id="12" name="Bong bóng Ý nghĩ: Hình đám mây 11">
            <a:extLst>
              <a:ext uri="{FF2B5EF4-FFF2-40B4-BE49-F238E27FC236}">
                <a16:creationId xmlns:a16="http://schemas.microsoft.com/office/drawing/2014/main" id="{1515A685-F12D-EB22-0432-8DF483539A4A}"/>
              </a:ext>
            </a:extLst>
          </p:cNvPr>
          <p:cNvSpPr/>
          <p:nvPr/>
        </p:nvSpPr>
        <p:spPr>
          <a:xfrm flipH="1">
            <a:off x="2379599" y="2523176"/>
            <a:ext cx="1973140" cy="690289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UTM Cookies" panose="02040603050506020204" pitchFamily="18" charset="0"/>
              </a:rPr>
              <a:t>Thì thôi! Dề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FA9A4BF-9EF8-3654-ED45-869237E4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3E6163"/>
              </a:clrFrom>
              <a:clrTo>
                <a:srgbClr val="3E616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67" r="27232"/>
          <a:stretch/>
        </p:blipFill>
        <p:spPr bwMode="auto">
          <a:xfrm flipH="1">
            <a:off x="3646936" y="3263980"/>
            <a:ext cx="853944" cy="113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ong bóng Ý nghĩ: Hình đám mây 13">
            <a:extLst>
              <a:ext uri="{FF2B5EF4-FFF2-40B4-BE49-F238E27FC236}">
                <a16:creationId xmlns:a16="http://schemas.microsoft.com/office/drawing/2014/main" id="{FC305F80-F3B6-ED82-4C79-3040701E4B35}"/>
              </a:ext>
            </a:extLst>
          </p:cNvPr>
          <p:cNvSpPr/>
          <p:nvPr/>
        </p:nvSpPr>
        <p:spPr>
          <a:xfrm>
            <a:off x="5247231" y="2326639"/>
            <a:ext cx="1973140" cy="690289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UTM Cookies" panose="02040603050506020204" pitchFamily="18" charset="0"/>
              </a:rPr>
              <a:t>ỦA???</a:t>
            </a:r>
          </a:p>
        </p:txBody>
      </p:sp>
    </p:spTree>
    <p:extLst>
      <p:ext uri="{BB962C8B-B14F-4D97-AF65-F5344CB8AC3E}">
        <p14:creationId xmlns:p14="http://schemas.microsoft.com/office/powerpoint/2010/main" val="3545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2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3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4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5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8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0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48889 -0.0101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4" y="-52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33611 -1.48148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25 -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88889E-6 -1.7284E-6 L -0.49219 0.0040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15" y="40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uiExpand="1" build="p"/>
      <p:bldP spid="83" grpId="0"/>
      <p:bldP spid="279" grpId="0"/>
      <p:bldP spid="11" grpId="0" animBg="1"/>
      <p:bldP spid="11" grpId="1" animBg="1"/>
      <p:bldP spid="12" grpId="0" animBg="1"/>
      <p:bldP spid="12" grpId="1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 rot="10800000">
            <a:off x="1330230" y="340737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7813770" y="340737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Hình ảnh 3" descr="Diagram&#10;&#10;Description automatically generated">
            <a:extLst>
              <a:ext uri="{FF2B5EF4-FFF2-40B4-BE49-F238E27FC236}">
                <a16:creationId xmlns:a16="http://schemas.microsoft.com/office/drawing/2014/main" id="{92DDC81B-7D77-2990-9026-1FB0851AB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2" t="10708" r="7105" b="10968"/>
          <a:stretch/>
        </p:blipFill>
        <p:spPr bwMode="auto">
          <a:xfrm>
            <a:off x="2870518" y="1221809"/>
            <a:ext cx="3720782" cy="3246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525;p32">
            <a:extLst>
              <a:ext uri="{FF2B5EF4-FFF2-40B4-BE49-F238E27FC236}">
                <a16:creationId xmlns:a16="http://schemas.microsoft.com/office/drawing/2014/main" id="{9FCC9E76-8D09-15FE-1CBD-DDB4B8760BBF}"/>
              </a:ext>
            </a:extLst>
          </p:cNvPr>
          <p:cNvSpPr txBox="1">
            <a:spLocks/>
          </p:cNvSpPr>
          <p:nvPr/>
        </p:nvSpPr>
        <p:spPr>
          <a:xfrm>
            <a:off x="1480230" y="283437"/>
            <a:ext cx="626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44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>
                <a:latin typeface="SVN-Batman Forever Alternate" panose="00000400000000000000" pitchFamily="50" charset="0"/>
              </a:rPr>
              <a:t> Usecase tổng</a:t>
            </a:r>
            <a:endParaRPr lang="en-US" dirty="0">
              <a:latin typeface="SVN-Batman Forever Alternate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2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 rot="10800000">
            <a:off x="2675701" y="184377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6449790" y="213027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25;p32">
            <a:extLst>
              <a:ext uri="{FF2B5EF4-FFF2-40B4-BE49-F238E27FC236}">
                <a16:creationId xmlns:a16="http://schemas.microsoft.com/office/drawing/2014/main" id="{9FCC9E76-8D09-15FE-1CBD-DDB4B8760BBF}"/>
              </a:ext>
            </a:extLst>
          </p:cNvPr>
          <p:cNvSpPr txBox="1">
            <a:spLocks/>
          </p:cNvSpPr>
          <p:nvPr/>
        </p:nvSpPr>
        <p:spPr>
          <a:xfrm>
            <a:off x="1477545" y="184377"/>
            <a:ext cx="626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44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z="2800">
                <a:latin typeface="SVN-Batman Forever Alternate" panose="00000400000000000000" pitchFamily="50" charset="0"/>
              </a:rPr>
              <a:t> Usecase </a:t>
            </a:r>
          </a:p>
          <a:p>
            <a:r>
              <a:rPr lang="en-US" sz="2800">
                <a:latin typeface="SVN-Batman Forever Alternate" panose="00000400000000000000" pitchFamily="50" charset="0"/>
              </a:rPr>
              <a:t>phân rã</a:t>
            </a:r>
            <a:endParaRPr lang="en-US" sz="2800" dirty="0">
              <a:latin typeface="SVN-Batman Forever Alternate" panose="00000400000000000000" pitchFamily="50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64FAB31C-8C57-335B-2396-909473B5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40" y="972268"/>
            <a:ext cx="5760720" cy="2099945"/>
          </a:xfrm>
          <a:prstGeom prst="rect">
            <a:avLst/>
          </a:prstGeom>
        </p:spPr>
      </p:pic>
      <p:pic>
        <p:nvPicPr>
          <p:cNvPr id="3" name="Hình ảnh 2" descr="Diagram&#10;&#10;Description automatically generated">
            <a:extLst>
              <a:ext uri="{FF2B5EF4-FFF2-40B4-BE49-F238E27FC236}">
                <a16:creationId xmlns:a16="http://schemas.microsoft.com/office/drawing/2014/main" id="{B5AA47EA-DAB7-EDC2-8ACB-8A044B653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840" y="2830528"/>
            <a:ext cx="5760720" cy="20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555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 rot="16200000">
            <a:off x="243541" y="2354250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6449790" y="213027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25;p32">
            <a:extLst>
              <a:ext uri="{FF2B5EF4-FFF2-40B4-BE49-F238E27FC236}">
                <a16:creationId xmlns:a16="http://schemas.microsoft.com/office/drawing/2014/main" id="{9FCC9E76-8D09-15FE-1CBD-DDB4B8760BBF}"/>
              </a:ext>
            </a:extLst>
          </p:cNvPr>
          <p:cNvSpPr txBox="1">
            <a:spLocks/>
          </p:cNvSpPr>
          <p:nvPr/>
        </p:nvSpPr>
        <p:spPr>
          <a:xfrm>
            <a:off x="-861795" y="2285400"/>
            <a:ext cx="626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44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sz="2800">
                <a:latin typeface="SVN-Batman Forever Alternate" panose="00000400000000000000" pitchFamily="50" charset="0"/>
              </a:rPr>
              <a:t> biểu đồ Class</a:t>
            </a:r>
            <a:endParaRPr lang="en-US" sz="2800" dirty="0">
              <a:latin typeface="SVN-Batman Forever Alternate" panose="00000400000000000000" pitchFamily="50" charset="0"/>
            </a:endParaRPr>
          </a:p>
        </p:txBody>
      </p:sp>
      <p:pic>
        <p:nvPicPr>
          <p:cNvPr id="6" name="Picture 3" descr="Diagram&#10;&#10;Description automatically generated">
            <a:extLst>
              <a:ext uri="{FF2B5EF4-FFF2-40B4-BE49-F238E27FC236}">
                <a16:creationId xmlns:a16="http://schemas.microsoft.com/office/drawing/2014/main" id="{024670A1-7FA1-B3DC-F5A1-1F155A409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260" y="15240"/>
            <a:ext cx="484974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32870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3885461" y="1431716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999696" y="221308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TM Showcard" panose="02040603050506020204" pitchFamily="18" charset="0"/>
                <a:cs typeface="Times New Roman" panose="02020603050405020304" pitchFamily="18" charset="0"/>
              </a:rPr>
              <a:t>CÀI ĐẶT THỬ NGHIỆM</a:t>
            </a:r>
            <a:endParaRPr lang="en-US" b="1" dirty="0">
              <a:latin typeface="UTM Showcard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00;p31">
            <a:extLst>
              <a:ext uri="{FF2B5EF4-FFF2-40B4-BE49-F238E27FC236}">
                <a16:creationId xmlns:a16="http://schemas.microsoft.com/office/drawing/2014/main" id="{A6F190B4-56B0-6F23-0D6E-23C90D2F12BB}"/>
              </a:ext>
            </a:extLst>
          </p:cNvPr>
          <p:cNvSpPr/>
          <p:nvPr/>
        </p:nvSpPr>
        <p:spPr>
          <a:xfrm>
            <a:off x="4579620" y="1443603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624486" y="1265103"/>
            <a:ext cx="228101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97068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9"/>
          <p:cNvSpPr/>
          <p:nvPr/>
        </p:nvSpPr>
        <p:spPr>
          <a:xfrm>
            <a:off x="4572000" y="635800"/>
            <a:ext cx="219000" cy="1227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9"/>
          <p:cNvSpPr/>
          <p:nvPr/>
        </p:nvSpPr>
        <p:spPr>
          <a:xfrm>
            <a:off x="3469481" y="635800"/>
            <a:ext cx="235264" cy="122551"/>
          </a:xfrm>
          <a:custGeom>
            <a:avLst/>
            <a:gdLst/>
            <a:ahLst/>
            <a:cxnLst/>
            <a:rect l="l" t="t" r="r" b="b"/>
            <a:pathLst>
              <a:path w="13716" h="8763" extrusionOk="0">
                <a:moveTo>
                  <a:pt x="13716" y="8763"/>
                </a:moveTo>
                <a:lnTo>
                  <a:pt x="0" y="8763"/>
                </a:lnTo>
                <a:lnTo>
                  <a:pt x="571" y="3620"/>
                </a:lnTo>
                <a:lnTo>
                  <a:pt x="3715" y="0"/>
                </a:lnTo>
                <a:lnTo>
                  <a:pt x="13144" y="0"/>
                </a:lnTo>
                <a:close/>
              </a:path>
            </a:pathLst>
          </a:custGeom>
          <a:solidFill>
            <a:srgbClr val="DE8C93"/>
          </a:solidFill>
          <a:ln>
            <a:noFill/>
          </a:ln>
        </p:spPr>
      </p:sp>
      <p:sp>
        <p:nvSpPr>
          <p:cNvPr id="929" name="Google Shape;929;p3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RULES</a:t>
            </a:r>
            <a:endParaRPr dirty="0"/>
          </a:p>
        </p:txBody>
      </p:sp>
      <p:sp>
        <p:nvSpPr>
          <p:cNvPr id="950" name="Google Shape;950;p39"/>
          <p:cNvSpPr/>
          <p:nvPr/>
        </p:nvSpPr>
        <p:spPr>
          <a:xfrm>
            <a:off x="3674644" y="746425"/>
            <a:ext cx="48300" cy="4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9"/>
          <p:cNvSpPr/>
          <p:nvPr/>
        </p:nvSpPr>
        <p:spPr>
          <a:xfrm rot="5400000">
            <a:off x="6162929" y="453750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625;p34">
            <a:extLst>
              <a:ext uri="{FF2B5EF4-FFF2-40B4-BE49-F238E27FC236}">
                <a16:creationId xmlns:a16="http://schemas.microsoft.com/office/drawing/2014/main" id="{7B9232C8-5AB7-42DC-869E-0F49BFB49EA4}"/>
              </a:ext>
            </a:extLst>
          </p:cNvPr>
          <p:cNvSpPr txBox="1"/>
          <p:nvPr/>
        </p:nvSpPr>
        <p:spPr>
          <a:xfrm>
            <a:off x="3929781" y="3155533"/>
            <a:ext cx="1605900" cy="67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Đánh quái, nhặt item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" name="Google Shape;627;p34">
            <a:extLst>
              <a:ext uri="{FF2B5EF4-FFF2-40B4-BE49-F238E27FC236}">
                <a16:creationId xmlns:a16="http://schemas.microsoft.com/office/drawing/2014/main" id="{A449BFD1-1128-4363-899F-A63BEF41A6A2}"/>
              </a:ext>
            </a:extLst>
          </p:cNvPr>
          <p:cNvSpPr txBox="1"/>
          <p:nvPr/>
        </p:nvSpPr>
        <p:spPr>
          <a:xfrm>
            <a:off x="1493055" y="3228532"/>
            <a:ext cx="1605900" cy="4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Chuyển map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630;p34">
            <a:extLst>
              <a:ext uri="{FF2B5EF4-FFF2-40B4-BE49-F238E27FC236}">
                <a16:creationId xmlns:a16="http://schemas.microsoft.com/office/drawing/2014/main" id="{034075D9-28AA-402C-8067-8DAD50255447}"/>
              </a:ext>
            </a:extLst>
          </p:cNvPr>
          <p:cNvSpPr/>
          <p:nvPr/>
        </p:nvSpPr>
        <p:spPr>
          <a:xfrm>
            <a:off x="6816713" y="2279175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631;p34">
            <a:extLst>
              <a:ext uri="{FF2B5EF4-FFF2-40B4-BE49-F238E27FC236}">
                <a16:creationId xmlns:a16="http://schemas.microsoft.com/office/drawing/2014/main" id="{31DC9773-B28C-405C-BE74-3A9F61817AF4}"/>
              </a:ext>
            </a:extLst>
          </p:cNvPr>
          <p:cNvSpPr/>
          <p:nvPr/>
        </p:nvSpPr>
        <p:spPr>
          <a:xfrm>
            <a:off x="1943213" y="2279175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632;p34">
            <a:extLst>
              <a:ext uri="{FF2B5EF4-FFF2-40B4-BE49-F238E27FC236}">
                <a16:creationId xmlns:a16="http://schemas.microsoft.com/office/drawing/2014/main" id="{3765D23A-0992-49CB-8229-6A1AF63E4C0B}"/>
              </a:ext>
            </a:extLst>
          </p:cNvPr>
          <p:cNvSpPr/>
          <p:nvPr/>
        </p:nvSpPr>
        <p:spPr>
          <a:xfrm>
            <a:off x="4379963" y="2279175"/>
            <a:ext cx="812700" cy="8127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633;p34">
            <a:extLst>
              <a:ext uri="{FF2B5EF4-FFF2-40B4-BE49-F238E27FC236}">
                <a16:creationId xmlns:a16="http://schemas.microsoft.com/office/drawing/2014/main" id="{2FE70723-0114-427A-B154-B9A7F20C87E9}"/>
              </a:ext>
            </a:extLst>
          </p:cNvPr>
          <p:cNvSpPr/>
          <p:nvPr/>
        </p:nvSpPr>
        <p:spPr>
          <a:xfrm>
            <a:off x="5805601" y="1315450"/>
            <a:ext cx="1166400" cy="54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U WIN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98" name="Google Shape;634;p34">
            <a:extLst>
              <a:ext uri="{FF2B5EF4-FFF2-40B4-BE49-F238E27FC236}">
                <a16:creationId xmlns:a16="http://schemas.microsoft.com/office/drawing/2014/main" id="{8AC201EE-A4F5-43CE-A142-51D400DE437A}"/>
              </a:ext>
            </a:extLst>
          </p:cNvPr>
          <p:cNvCxnSpPr>
            <a:stCxn id="95" idx="6"/>
            <a:endCxn id="122" idx="2"/>
          </p:cNvCxnSpPr>
          <p:nvPr/>
        </p:nvCxnSpPr>
        <p:spPr>
          <a:xfrm>
            <a:off x="2755913" y="2685525"/>
            <a:ext cx="580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9" name="Google Shape;636;p34">
            <a:extLst>
              <a:ext uri="{FF2B5EF4-FFF2-40B4-BE49-F238E27FC236}">
                <a16:creationId xmlns:a16="http://schemas.microsoft.com/office/drawing/2014/main" id="{4DB0A78E-AC19-4EBA-9E97-6A26C949D8DC}"/>
              </a:ext>
            </a:extLst>
          </p:cNvPr>
          <p:cNvCxnSpPr>
            <a:stCxn id="121" idx="6"/>
            <a:endCxn id="95" idx="2"/>
          </p:cNvCxnSpPr>
          <p:nvPr/>
        </p:nvCxnSpPr>
        <p:spPr>
          <a:xfrm>
            <a:off x="1363088" y="2685600"/>
            <a:ext cx="5802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0" name="Google Shape;638;p34">
            <a:extLst>
              <a:ext uri="{FF2B5EF4-FFF2-40B4-BE49-F238E27FC236}">
                <a16:creationId xmlns:a16="http://schemas.microsoft.com/office/drawing/2014/main" id="{25907745-BBF3-4979-91B0-54A4D20D2C36}"/>
              </a:ext>
            </a:extLst>
          </p:cNvPr>
          <p:cNvCxnSpPr>
            <a:cxnSpLocks/>
            <a:stCxn id="97" idx="3"/>
            <a:endCxn id="94" idx="0"/>
          </p:cNvCxnSpPr>
          <p:nvPr/>
        </p:nvCxnSpPr>
        <p:spPr>
          <a:xfrm>
            <a:off x="6972001" y="1589050"/>
            <a:ext cx="251062" cy="690125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01" name="Google Shape;639;p34">
            <a:extLst>
              <a:ext uri="{FF2B5EF4-FFF2-40B4-BE49-F238E27FC236}">
                <a16:creationId xmlns:a16="http://schemas.microsoft.com/office/drawing/2014/main" id="{18DA19E7-6119-417E-B885-A249971C2A56}"/>
              </a:ext>
            </a:extLst>
          </p:cNvPr>
          <p:cNvGrpSpPr/>
          <p:nvPr/>
        </p:nvGrpSpPr>
        <p:grpSpPr>
          <a:xfrm>
            <a:off x="2092394" y="2548864"/>
            <a:ext cx="514246" cy="273318"/>
            <a:chOff x="756800" y="1277500"/>
            <a:chExt cx="5917675" cy="3145200"/>
          </a:xfrm>
        </p:grpSpPr>
        <p:sp>
          <p:nvSpPr>
            <p:cNvPr id="102" name="Google Shape;640;p34">
              <a:extLst>
                <a:ext uri="{FF2B5EF4-FFF2-40B4-BE49-F238E27FC236}">
                  <a16:creationId xmlns:a16="http://schemas.microsoft.com/office/drawing/2014/main" id="{15CF3B9C-F106-46CC-9840-9AF5076ADEEB}"/>
                </a:ext>
              </a:extLst>
            </p:cNvPr>
            <p:cNvSpPr/>
            <p:nvPr/>
          </p:nvSpPr>
          <p:spPr>
            <a:xfrm>
              <a:off x="3099850" y="1355525"/>
              <a:ext cx="3445950" cy="2990475"/>
            </a:xfrm>
            <a:custGeom>
              <a:avLst/>
              <a:gdLst/>
              <a:ahLst/>
              <a:cxnLst/>
              <a:rect l="l" t="t" r="r" b="b"/>
              <a:pathLst>
                <a:path w="137838" h="119619" extrusionOk="0">
                  <a:moveTo>
                    <a:pt x="69591" y="1"/>
                  </a:moveTo>
                  <a:cubicBezTo>
                    <a:pt x="60481" y="1"/>
                    <a:pt x="51480" y="2085"/>
                    <a:pt x="43307" y="6062"/>
                  </a:cubicBezTo>
                  <a:cubicBezTo>
                    <a:pt x="41714" y="6846"/>
                    <a:pt x="40146" y="7679"/>
                    <a:pt x="38626" y="8611"/>
                  </a:cubicBezTo>
                  <a:cubicBezTo>
                    <a:pt x="0" y="31869"/>
                    <a:pt x="74" y="88583"/>
                    <a:pt x="39484" y="111498"/>
                  </a:cubicBezTo>
                  <a:cubicBezTo>
                    <a:pt x="39901" y="111743"/>
                    <a:pt x="40342" y="111989"/>
                    <a:pt x="40783" y="112234"/>
                  </a:cubicBezTo>
                  <a:cubicBezTo>
                    <a:pt x="41616" y="112699"/>
                    <a:pt x="42474" y="113140"/>
                    <a:pt x="43307" y="113557"/>
                  </a:cubicBezTo>
                  <a:cubicBezTo>
                    <a:pt x="51689" y="117656"/>
                    <a:pt x="60633" y="119618"/>
                    <a:pt x="69474" y="119618"/>
                  </a:cubicBezTo>
                  <a:cubicBezTo>
                    <a:pt x="90079" y="119618"/>
                    <a:pt x="110132" y="108962"/>
                    <a:pt x="121245" y="89857"/>
                  </a:cubicBezTo>
                  <a:cubicBezTo>
                    <a:pt x="137838" y="61304"/>
                    <a:pt x="128157" y="24713"/>
                    <a:pt x="99604" y="8120"/>
                  </a:cubicBezTo>
                  <a:cubicBezTo>
                    <a:pt x="90138" y="2617"/>
                    <a:pt x="79796" y="1"/>
                    <a:pt x="69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41;p34">
              <a:extLst>
                <a:ext uri="{FF2B5EF4-FFF2-40B4-BE49-F238E27FC236}">
                  <a16:creationId xmlns:a16="http://schemas.microsoft.com/office/drawing/2014/main" id="{DC5B1C4C-91B6-40B7-ADF0-036535C1091D}"/>
                </a:ext>
              </a:extLst>
            </p:cNvPr>
            <p:cNvSpPr/>
            <p:nvPr/>
          </p:nvSpPr>
          <p:spPr>
            <a:xfrm>
              <a:off x="3099850" y="1570775"/>
              <a:ext cx="1989525" cy="2590600"/>
            </a:xfrm>
            <a:custGeom>
              <a:avLst/>
              <a:gdLst/>
              <a:ahLst/>
              <a:cxnLst/>
              <a:rect l="l" t="t" r="r" b="b"/>
              <a:pathLst>
                <a:path w="79581" h="103624" extrusionOk="0">
                  <a:moveTo>
                    <a:pt x="38626" y="1"/>
                  </a:moveTo>
                  <a:lnTo>
                    <a:pt x="38626" y="1"/>
                  </a:lnTo>
                  <a:cubicBezTo>
                    <a:pt x="0" y="23259"/>
                    <a:pt x="74" y="79973"/>
                    <a:pt x="39484" y="102888"/>
                  </a:cubicBezTo>
                  <a:cubicBezTo>
                    <a:pt x="39901" y="103133"/>
                    <a:pt x="40342" y="103379"/>
                    <a:pt x="40783" y="103624"/>
                  </a:cubicBezTo>
                  <a:cubicBezTo>
                    <a:pt x="46886" y="99923"/>
                    <a:pt x="52278" y="95168"/>
                    <a:pt x="56689" y="89605"/>
                  </a:cubicBezTo>
                  <a:cubicBezTo>
                    <a:pt x="79580" y="60782"/>
                    <a:pt x="71247" y="17941"/>
                    <a:pt x="38626" y="1"/>
                  </a:cubicBezTo>
                  <a:close/>
                </a:path>
              </a:pathLst>
            </a:custGeom>
            <a:solidFill>
              <a:srgbClr val="44B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42;p34">
              <a:extLst>
                <a:ext uri="{FF2B5EF4-FFF2-40B4-BE49-F238E27FC236}">
                  <a16:creationId xmlns:a16="http://schemas.microsoft.com/office/drawing/2014/main" id="{3B6418EA-BABA-4833-80B2-718E7472CA1F}"/>
                </a:ext>
              </a:extLst>
            </p:cNvPr>
            <p:cNvSpPr/>
            <p:nvPr/>
          </p:nvSpPr>
          <p:spPr>
            <a:xfrm>
              <a:off x="4055075" y="1561800"/>
              <a:ext cx="1613775" cy="2548950"/>
            </a:xfrm>
            <a:custGeom>
              <a:avLst/>
              <a:gdLst/>
              <a:ahLst/>
              <a:cxnLst/>
              <a:rect l="l" t="t" r="r" b="b"/>
              <a:pathLst>
                <a:path w="64551" h="101958" extrusionOk="0">
                  <a:moveTo>
                    <a:pt x="1374" y="0"/>
                  </a:moveTo>
                  <a:cubicBezTo>
                    <a:pt x="585" y="0"/>
                    <a:pt x="1" y="913"/>
                    <a:pt x="491" y="1659"/>
                  </a:cubicBezTo>
                  <a:lnTo>
                    <a:pt x="15220" y="23079"/>
                  </a:lnTo>
                  <a:cubicBezTo>
                    <a:pt x="20269" y="30750"/>
                    <a:pt x="20980" y="40333"/>
                    <a:pt x="17426" y="48519"/>
                  </a:cubicBezTo>
                  <a:cubicBezTo>
                    <a:pt x="11863" y="61362"/>
                    <a:pt x="17059" y="76312"/>
                    <a:pt x="29387" y="82905"/>
                  </a:cubicBezTo>
                  <a:lnTo>
                    <a:pt x="62669" y="101826"/>
                  </a:lnTo>
                  <a:cubicBezTo>
                    <a:pt x="62838" y="101917"/>
                    <a:pt x="63009" y="101957"/>
                    <a:pt x="63173" y="101957"/>
                  </a:cubicBezTo>
                  <a:cubicBezTo>
                    <a:pt x="63938" y="101957"/>
                    <a:pt x="64551" y="101078"/>
                    <a:pt x="64066" y="100331"/>
                  </a:cubicBezTo>
                  <a:cubicBezTo>
                    <a:pt x="54018" y="85062"/>
                    <a:pt x="56150" y="88322"/>
                    <a:pt x="53185" y="83836"/>
                  </a:cubicBezTo>
                  <a:cubicBezTo>
                    <a:pt x="48724" y="76680"/>
                    <a:pt x="47915" y="67808"/>
                    <a:pt x="50954" y="59940"/>
                  </a:cubicBezTo>
                  <a:lnTo>
                    <a:pt x="55121" y="49181"/>
                  </a:lnTo>
                  <a:cubicBezTo>
                    <a:pt x="60586" y="35089"/>
                    <a:pt x="53332" y="19256"/>
                    <a:pt x="39092" y="14183"/>
                  </a:cubicBezTo>
                  <a:cubicBezTo>
                    <a:pt x="19730" y="6879"/>
                    <a:pt x="27941" y="9967"/>
                    <a:pt x="1741" y="65"/>
                  </a:cubicBezTo>
                  <a:cubicBezTo>
                    <a:pt x="1616" y="21"/>
                    <a:pt x="1493" y="0"/>
                    <a:pt x="1374" y="0"/>
                  </a:cubicBezTo>
                  <a:close/>
                </a:path>
              </a:pathLst>
            </a:custGeom>
            <a:solidFill>
              <a:srgbClr val="FCB0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43;p34">
              <a:extLst>
                <a:ext uri="{FF2B5EF4-FFF2-40B4-BE49-F238E27FC236}">
                  <a16:creationId xmlns:a16="http://schemas.microsoft.com/office/drawing/2014/main" id="{0D8400CA-1CA6-43E5-A269-44121564392C}"/>
                </a:ext>
              </a:extLst>
            </p:cNvPr>
            <p:cNvSpPr/>
            <p:nvPr/>
          </p:nvSpPr>
          <p:spPr>
            <a:xfrm>
              <a:off x="4639600" y="1768075"/>
              <a:ext cx="930150" cy="1976050"/>
            </a:xfrm>
            <a:custGeom>
              <a:avLst/>
              <a:gdLst/>
              <a:ahLst/>
              <a:cxnLst/>
              <a:rect l="l" t="t" r="r" b="b"/>
              <a:pathLst>
                <a:path w="37206" h="79042" extrusionOk="0">
                  <a:moveTo>
                    <a:pt x="1" y="0"/>
                  </a:moveTo>
                  <a:lnTo>
                    <a:pt x="10197" y="14828"/>
                  </a:lnTo>
                  <a:cubicBezTo>
                    <a:pt x="15245" y="22499"/>
                    <a:pt x="15956" y="32082"/>
                    <a:pt x="12402" y="40268"/>
                  </a:cubicBezTo>
                  <a:cubicBezTo>
                    <a:pt x="6839" y="53111"/>
                    <a:pt x="12035" y="68061"/>
                    <a:pt x="24363" y="74654"/>
                  </a:cubicBezTo>
                  <a:lnTo>
                    <a:pt x="32107" y="79041"/>
                  </a:lnTo>
                  <a:lnTo>
                    <a:pt x="32107" y="79041"/>
                  </a:lnTo>
                  <a:lnTo>
                    <a:pt x="29804" y="75585"/>
                  </a:lnTo>
                  <a:cubicBezTo>
                    <a:pt x="25343" y="68429"/>
                    <a:pt x="24534" y="59557"/>
                    <a:pt x="27573" y="51689"/>
                  </a:cubicBezTo>
                  <a:lnTo>
                    <a:pt x="31740" y="40930"/>
                  </a:lnTo>
                  <a:cubicBezTo>
                    <a:pt x="37205" y="26838"/>
                    <a:pt x="29951" y="11005"/>
                    <a:pt x="15711" y="59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44;p34">
              <a:extLst>
                <a:ext uri="{FF2B5EF4-FFF2-40B4-BE49-F238E27FC236}">
                  <a16:creationId xmlns:a16="http://schemas.microsoft.com/office/drawing/2014/main" id="{EAB96CA4-F786-49C4-97C6-B5404CDF12FE}"/>
                </a:ext>
              </a:extLst>
            </p:cNvPr>
            <p:cNvSpPr/>
            <p:nvPr/>
          </p:nvSpPr>
          <p:spPr>
            <a:xfrm>
              <a:off x="1268425" y="1355725"/>
              <a:ext cx="2990100" cy="2990075"/>
            </a:xfrm>
            <a:custGeom>
              <a:avLst/>
              <a:gdLst/>
              <a:ahLst/>
              <a:cxnLst/>
              <a:rect l="l" t="t" r="r" b="b"/>
              <a:pathLst>
                <a:path w="119604" h="119603" extrusionOk="0">
                  <a:moveTo>
                    <a:pt x="59802" y="0"/>
                  </a:moveTo>
                  <a:cubicBezTo>
                    <a:pt x="49067" y="0"/>
                    <a:pt x="38970" y="2819"/>
                    <a:pt x="30269" y="7794"/>
                  </a:cubicBezTo>
                  <a:cubicBezTo>
                    <a:pt x="12181" y="18063"/>
                    <a:pt x="1" y="37498"/>
                    <a:pt x="1" y="59801"/>
                  </a:cubicBezTo>
                  <a:cubicBezTo>
                    <a:pt x="1" y="92815"/>
                    <a:pt x="26764" y="119603"/>
                    <a:pt x="59802" y="119603"/>
                  </a:cubicBezTo>
                  <a:cubicBezTo>
                    <a:pt x="78772" y="119603"/>
                    <a:pt x="95707" y="110755"/>
                    <a:pt x="106663" y="96957"/>
                  </a:cubicBezTo>
                  <a:cubicBezTo>
                    <a:pt x="114751" y="86761"/>
                    <a:pt x="119603" y="73845"/>
                    <a:pt x="119603" y="59801"/>
                  </a:cubicBezTo>
                  <a:cubicBezTo>
                    <a:pt x="119603" y="26764"/>
                    <a:pt x="92815" y="0"/>
                    <a:pt x="59802" y="0"/>
                  </a:cubicBezTo>
                  <a:close/>
                </a:path>
              </a:pathLst>
            </a:custGeom>
            <a:solidFill>
              <a:srgbClr val="44B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45;p34">
              <a:extLst>
                <a:ext uri="{FF2B5EF4-FFF2-40B4-BE49-F238E27FC236}">
                  <a16:creationId xmlns:a16="http://schemas.microsoft.com/office/drawing/2014/main" id="{42031327-B10F-45A8-8BBC-B3214815C401}"/>
                </a:ext>
              </a:extLst>
            </p:cNvPr>
            <p:cNvSpPr/>
            <p:nvPr/>
          </p:nvSpPr>
          <p:spPr>
            <a:xfrm>
              <a:off x="1701625" y="1355725"/>
              <a:ext cx="2556900" cy="2618775"/>
            </a:xfrm>
            <a:custGeom>
              <a:avLst/>
              <a:gdLst/>
              <a:ahLst/>
              <a:cxnLst/>
              <a:rect l="l" t="t" r="r" b="b"/>
              <a:pathLst>
                <a:path w="102276" h="104751" extrusionOk="0">
                  <a:moveTo>
                    <a:pt x="42474" y="0"/>
                  </a:moveTo>
                  <a:cubicBezTo>
                    <a:pt x="31739" y="0"/>
                    <a:pt x="21642" y="2819"/>
                    <a:pt x="12941" y="7794"/>
                  </a:cubicBezTo>
                  <a:cubicBezTo>
                    <a:pt x="4829" y="17989"/>
                    <a:pt x="0" y="30906"/>
                    <a:pt x="0" y="44949"/>
                  </a:cubicBezTo>
                  <a:cubicBezTo>
                    <a:pt x="0" y="77987"/>
                    <a:pt x="26764" y="104750"/>
                    <a:pt x="59802" y="104750"/>
                  </a:cubicBezTo>
                  <a:cubicBezTo>
                    <a:pt x="70537" y="104750"/>
                    <a:pt x="80610" y="101907"/>
                    <a:pt x="89335" y="96957"/>
                  </a:cubicBezTo>
                  <a:cubicBezTo>
                    <a:pt x="97423" y="86761"/>
                    <a:pt x="102275" y="73845"/>
                    <a:pt x="102275" y="59801"/>
                  </a:cubicBezTo>
                  <a:cubicBezTo>
                    <a:pt x="102275" y="26764"/>
                    <a:pt x="75487" y="0"/>
                    <a:pt x="4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46;p34">
              <a:extLst>
                <a:ext uri="{FF2B5EF4-FFF2-40B4-BE49-F238E27FC236}">
                  <a16:creationId xmlns:a16="http://schemas.microsoft.com/office/drawing/2014/main" id="{BECB3EDF-1D42-4E15-863E-D49B6A766CD4}"/>
                </a:ext>
              </a:extLst>
            </p:cNvPr>
            <p:cNvSpPr/>
            <p:nvPr/>
          </p:nvSpPr>
          <p:spPr>
            <a:xfrm>
              <a:off x="2068025" y="1355525"/>
              <a:ext cx="1505475" cy="2987375"/>
            </a:xfrm>
            <a:custGeom>
              <a:avLst/>
              <a:gdLst/>
              <a:ahLst/>
              <a:cxnLst/>
              <a:rect l="l" t="t" r="r" b="b"/>
              <a:pathLst>
                <a:path w="60219" h="119495" extrusionOk="0">
                  <a:moveTo>
                    <a:pt x="27758" y="0"/>
                  </a:moveTo>
                  <a:cubicBezTo>
                    <a:pt x="27689" y="0"/>
                    <a:pt x="27619" y="33"/>
                    <a:pt x="27573" y="106"/>
                  </a:cubicBezTo>
                  <a:lnTo>
                    <a:pt x="7280" y="33732"/>
                  </a:lnTo>
                  <a:cubicBezTo>
                    <a:pt x="1" y="45668"/>
                    <a:pt x="3113" y="61182"/>
                    <a:pt x="14412" y="69417"/>
                  </a:cubicBezTo>
                  <a:cubicBezTo>
                    <a:pt x="21397" y="74466"/>
                    <a:pt x="25490" y="82554"/>
                    <a:pt x="25490" y="91107"/>
                  </a:cubicBezTo>
                  <a:cubicBezTo>
                    <a:pt x="25490" y="92014"/>
                    <a:pt x="25000" y="91818"/>
                    <a:pt x="23725" y="118630"/>
                  </a:cubicBezTo>
                  <a:cubicBezTo>
                    <a:pt x="23693" y="119148"/>
                    <a:pt x="24109" y="119495"/>
                    <a:pt x="24543" y="119495"/>
                  </a:cubicBezTo>
                  <a:cubicBezTo>
                    <a:pt x="24767" y="119495"/>
                    <a:pt x="24996" y="119403"/>
                    <a:pt x="25171" y="119194"/>
                  </a:cubicBezTo>
                  <a:cubicBezTo>
                    <a:pt x="34852" y="107626"/>
                    <a:pt x="39288" y="102161"/>
                    <a:pt x="41935" y="98827"/>
                  </a:cubicBezTo>
                  <a:cubicBezTo>
                    <a:pt x="45342" y="94489"/>
                    <a:pt x="45734" y="93730"/>
                    <a:pt x="50538" y="87994"/>
                  </a:cubicBezTo>
                  <a:cubicBezTo>
                    <a:pt x="60219" y="76402"/>
                    <a:pt x="58429" y="59074"/>
                    <a:pt x="46567" y="49712"/>
                  </a:cubicBezTo>
                  <a:cubicBezTo>
                    <a:pt x="37548" y="42580"/>
                    <a:pt x="31347" y="38952"/>
                    <a:pt x="28431" y="29149"/>
                  </a:cubicBezTo>
                  <a:cubicBezTo>
                    <a:pt x="26862" y="23880"/>
                    <a:pt x="27450" y="21796"/>
                    <a:pt x="27990" y="229"/>
                  </a:cubicBezTo>
                  <a:cubicBezTo>
                    <a:pt x="27990" y="91"/>
                    <a:pt x="27874" y="0"/>
                    <a:pt x="27758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47;p34">
              <a:extLst>
                <a:ext uri="{FF2B5EF4-FFF2-40B4-BE49-F238E27FC236}">
                  <a16:creationId xmlns:a16="http://schemas.microsoft.com/office/drawing/2014/main" id="{21FEEA02-AE31-475E-BBAE-3C465A6DD32B}"/>
                </a:ext>
              </a:extLst>
            </p:cNvPr>
            <p:cNvSpPr/>
            <p:nvPr/>
          </p:nvSpPr>
          <p:spPr>
            <a:xfrm>
              <a:off x="2496325" y="2048075"/>
              <a:ext cx="1077175" cy="1778150"/>
            </a:xfrm>
            <a:custGeom>
              <a:avLst/>
              <a:gdLst/>
              <a:ahLst/>
              <a:cxnLst/>
              <a:rect l="l" t="t" r="r" b="b"/>
              <a:pathLst>
                <a:path w="43087" h="71126" extrusionOk="0">
                  <a:moveTo>
                    <a:pt x="10907" y="1"/>
                  </a:moveTo>
                  <a:lnTo>
                    <a:pt x="7255" y="6030"/>
                  </a:lnTo>
                  <a:cubicBezTo>
                    <a:pt x="0" y="17966"/>
                    <a:pt x="3088" y="33480"/>
                    <a:pt x="14411" y="41715"/>
                  </a:cubicBezTo>
                  <a:cubicBezTo>
                    <a:pt x="21372" y="46764"/>
                    <a:pt x="25465" y="54852"/>
                    <a:pt x="25465" y="63405"/>
                  </a:cubicBezTo>
                  <a:cubicBezTo>
                    <a:pt x="25465" y="63993"/>
                    <a:pt x="25269" y="64116"/>
                    <a:pt x="24803" y="71125"/>
                  </a:cubicBezTo>
                  <a:cubicBezTo>
                    <a:pt x="28210" y="66787"/>
                    <a:pt x="28602" y="66028"/>
                    <a:pt x="33406" y="60292"/>
                  </a:cubicBezTo>
                  <a:cubicBezTo>
                    <a:pt x="43087" y="48700"/>
                    <a:pt x="41297" y="31372"/>
                    <a:pt x="29435" y="22010"/>
                  </a:cubicBezTo>
                  <a:cubicBezTo>
                    <a:pt x="20441" y="14878"/>
                    <a:pt x="13505" y="10883"/>
                    <a:pt x="10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48;p34">
              <a:extLst>
                <a:ext uri="{FF2B5EF4-FFF2-40B4-BE49-F238E27FC236}">
                  <a16:creationId xmlns:a16="http://schemas.microsoft.com/office/drawing/2014/main" id="{3FAFEC63-81CC-430B-BBDA-EDBA83D64284}"/>
                </a:ext>
              </a:extLst>
            </p:cNvPr>
            <p:cNvSpPr/>
            <p:nvPr/>
          </p:nvSpPr>
          <p:spPr>
            <a:xfrm>
              <a:off x="756800" y="1277500"/>
              <a:ext cx="5917675" cy="3145200"/>
            </a:xfrm>
            <a:custGeom>
              <a:avLst/>
              <a:gdLst/>
              <a:ahLst/>
              <a:cxnLst/>
              <a:rect l="l" t="t" r="r" b="b"/>
              <a:pathLst>
                <a:path w="236707" h="125808" extrusionOk="0">
                  <a:moveTo>
                    <a:pt x="163312" y="6195"/>
                  </a:moveTo>
                  <a:cubicBezTo>
                    <a:pt x="173007" y="6195"/>
                    <a:pt x="182798" y="8697"/>
                    <a:pt x="191782" y="13913"/>
                  </a:cubicBezTo>
                  <a:cubicBezTo>
                    <a:pt x="226977" y="34378"/>
                    <a:pt x="229648" y="84376"/>
                    <a:pt x="197027" y="108492"/>
                  </a:cubicBezTo>
                  <a:lnTo>
                    <a:pt x="187762" y="93566"/>
                  </a:lnTo>
                  <a:cubicBezTo>
                    <a:pt x="184111" y="87733"/>
                    <a:pt x="183228" y="80699"/>
                    <a:pt x="185165" y="74229"/>
                  </a:cubicBezTo>
                  <a:cubicBezTo>
                    <a:pt x="185655" y="72587"/>
                    <a:pt x="184723" y="70871"/>
                    <a:pt x="183081" y="70381"/>
                  </a:cubicBezTo>
                  <a:cubicBezTo>
                    <a:pt x="182784" y="70292"/>
                    <a:pt x="182485" y="70250"/>
                    <a:pt x="182191" y="70250"/>
                  </a:cubicBezTo>
                  <a:cubicBezTo>
                    <a:pt x="180859" y="70250"/>
                    <a:pt x="179635" y="71115"/>
                    <a:pt x="179233" y="72440"/>
                  </a:cubicBezTo>
                  <a:cubicBezTo>
                    <a:pt x="174797" y="87317"/>
                    <a:pt x="182518" y="96875"/>
                    <a:pt x="187395" y="104718"/>
                  </a:cubicBezTo>
                  <a:lnTo>
                    <a:pt x="162788" y="91557"/>
                  </a:lnTo>
                  <a:cubicBezTo>
                    <a:pt x="151857" y="85699"/>
                    <a:pt x="147274" y="72489"/>
                    <a:pt x="152200" y="61141"/>
                  </a:cubicBezTo>
                  <a:cubicBezTo>
                    <a:pt x="156122" y="52073"/>
                    <a:pt x="155411" y="41387"/>
                    <a:pt x="149725" y="32760"/>
                  </a:cubicBezTo>
                  <a:lnTo>
                    <a:pt x="139897" y="17785"/>
                  </a:lnTo>
                  <a:lnTo>
                    <a:pt x="139897" y="17785"/>
                  </a:lnTo>
                  <a:lnTo>
                    <a:pt x="169994" y="28471"/>
                  </a:lnTo>
                  <a:cubicBezTo>
                    <a:pt x="179430" y="31829"/>
                    <a:pt x="185777" y="40823"/>
                    <a:pt x="185777" y="50872"/>
                  </a:cubicBezTo>
                  <a:cubicBezTo>
                    <a:pt x="185777" y="55602"/>
                    <a:pt x="184405" y="58813"/>
                    <a:pt x="183694" y="60651"/>
                  </a:cubicBezTo>
                  <a:cubicBezTo>
                    <a:pt x="183081" y="62244"/>
                    <a:pt x="183866" y="64033"/>
                    <a:pt x="185459" y="64646"/>
                  </a:cubicBezTo>
                  <a:cubicBezTo>
                    <a:pt x="185829" y="64794"/>
                    <a:pt x="186212" y="64864"/>
                    <a:pt x="186589" y="64864"/>
                  </a:cubicBezTo>
                  <a:cubicBezTo>
                    <a:pt x="187831" y="64864"/>
                    <a:pt x="189008" y="64104"/>
                    <a:pt x="189478" y="62881"/>
                  </a:cubicBezTo>
                  <a:cubicBezTo>
                    <a:pt x="190826" y="59377"/>
                    <a:pt x="191978" y="55921"/>
                    <a:pt x="191978" y="50872"/>
                  </a:cubicBezTo>
                  <a:cubicBezTo>
                    <a:pt x="191978" y="38226"/>
                    <a:pt x="183964" y="26878"/>
                    <a:pt x="172052" y="22638"/>
                  </a:cubicBezTo>
                  <a:lnTo>
                    <a:pt x="139946" y="11217"/>
                  </a:lnTo>
                  <a:cubicBezTo>
                    <a:pt x="147327" y="7909"/>
                    <a:pt x="155287" y="6195"/>
                    <a:pt x="163312" y="6195"/>
                  </a:cubicBezTo>
                  <a:close/>
                  <a:moveTo>
                    <a:pt x="83282" y="6291"/>
                  </a:moveTo>
                  <a:cubicBezTo>
                    <a:pt x="98330" y="7099"/>
                    <a:pt x="111957" y="13790"/>
                    <a:pt x="121736" y="24280"/>
                  </a:cubicBezTo>
                  <a:cubicBezTo>
                    <a:pt x="154578" y="59524"/>
                    <a:pt x="131049" y="117119"/>
                    <a:pt x="83184" y="119546"/>
                  </a:cubicBezTo>
                  <a:lnTo>
                    <a:pt x="104678" y="93909"/>
                  </a:lnTo>
                  <a:cubicBezTo>
                    <a:pt x="105781" y="92586"/>
                    <a:pt x="105609" y="90650"/>
                    <a:pt x="104286" y="89547"/>
                  </a:cubicBezTo>
                  <a:cubicBezTo>
                    <a:pt x="103711" y="89059"/>
                    <a:pt x="103008" y="88821"/>
                    <a:pt x="102306" y="88821"/>
                  </a:cubicBezTo>
                  <a:cubicBezTo>
                    <a:pt x="101421" y="88821"/>
                    <a:pt x="100538" y="89201"/>
                    <a:pt x="99923" y="89939"/>
                  </a:cubicBezTo>
                  <a:lnTo>
                    <a:pt x="80120" y="113590"/>
                  </a:lnTo>
                  <a:cubicBezTo>
                    <a:pt x="81051" y="94155"/>
                    <a:pt x="81027" y="95257"/>
                    <a:pt x="81027" y="94253"/>
                  </a:cubicBezTo>
                  <a:cubicBezTo>
                    <a:pt x="81027" y="84694"/>
                    <a:pt x="76419" y="75650"/>
                    <a:pt x="68699" y="70038"/>
                  </a:cubicBezTo>
                  <a:cubicBezTo>
                    <a:pt x="58748" y="62783"/>
                    <a:pt x="55905" y="49058"/>
                    <a:pt x="62376" y="38446"/>
                  </a:cubicBezTo>
                  <a:lnTo>
                    <a:pt x="76885" y="14599"/>
                  </a:lnTo>
                  <a:lnTo>
                    <a:pt x="76885" y="14599"/>
                  </a:lnTo>
                  <a:cubicBezTo>
                    <a:pt x="76640" y="24697"/>
                    <a:pt x="76664" y="24084"/>
                    <a:pt x="76664" y="24599"/>
                  </a:cubicBezTo>
                  <a:cubicBezTo>
                    <a:pt x="76664" y="33814"/>
                    <a:pt x="80806" y="42392"/>
                    <a:pt x="88036" y="48103"/>
                  </a:cubicBezTo>
                  <a:lnTo>
                    <a:pt x="97105" y="55259"/>
                  </a:lnTo>
                  <a:cubicBezTo>
                    <a:pt x="104825" y="61337"/>
                    <a:pt x="107790" y="71288"/>
                    <a:pt x="105241" y="80332"/>
                  </a:cubicBezTo>
                  <a:cubicBezTo>
                    <a:pt x="104776" y="81974"/>
                    <a:pt x="105756" y="83689"/>
                    <a:pt x="107398" y="84155"/>
                  </a:cubicBezTo>
                  <a:cubicBezTo>
                    <a:pt x="107680" y="84235"/>
                    <a:pt x="107963" y="84273"/>
                    <a:pt x="108242" y="84273"/>
                  </a:cubicBezTo>
                  <a:cubicBezTo>
                    <a:pt x="109591" y="84273"/>
                    <a:pt x="110832" y="83383"/>
                    <a:pt x="111197" y="82023"/>
                  </a:cubicBezTo>
                  <a:cubicBezTo>
                    <a:pt x="114408" y="70651"/>
                    <a:pt x="110707" y="58127"/>
                    <a:pt x="100928" y="50406"/>
                  </a:cubicBezTo>
                  <a:lnTo>
                    <a:pt x="91884" y="43250"/>
                  </a:lnTo>
                  <a:cubicBezTo>
                    <a:pt x="85904" y="38520"/>
                    <a:pt x="82669" y="31437"/>
                    <a:pt x="82865" y="24035"/>
                  </a:cubicBezTo>
                  <a:lnTo>
                    <a:pt x="83282" y="6291"/>
                  </a:lnTo>
                  <a:close/>
                  <a:moveTo>
                    <a:pt x="131343" y="16021"/>
                  </a:moveTo>
                  <a:lnTo>
                    <a:pt x="144554" y="36142"/>
                  </a:lnTo>
                  <a:cubicBezTo>
                    <a:pt x="149039" y="42956"/>
                    <a:pt x="149651" y="51436"/>
                    <a:pt x="146514" y="58666"/>
                  </a:cubicBezTo>
                  <a:cubicBezTo>
                    <a:pt x="140314" y="72954"/>
                    <a:pt x="146073" y="89620"/>
                    <a:pt x="159872" y="96998"/>
                  </a:cubicBezTo>
                  <a:lnTo>
                    <a:pt x="189797" y="113026"/>
                  </a:lnTo>
                  <a:cubicBezTo>
                    <a:pt x="181442" y="117434"/>
                    <a:pt x="172304" y="119624"/>
                    <a:pt x="163197" y="119624"/>
                  </a:cubicBezTo>
                  <a:cubicBezTo>
                    <a:pt x="149970" y="119624"/>
                    <a:pt x="136807" y="115004"/>
                    <a:pt x="126196" y="105845"/>
                  </a:cubicBezTo>
                  <a:cubicBezTo>
                    <a:pt x="148818" y="81655"/>
                    <a:pt x="148818" y="44181"/>
                    <a:pt x="126172" y="19991"/>
                  </a:cubicBezTo>
                  <a:cubicBezTo>
                    <a:pt x="127814" y="18570"/>
                    <a:pt x="129554" y="17246"/>
                    <a:pt x="131343" y="16021"/>
                  </a:cubicBezTo>
                  <a:close/>
                  <a:moveTo>
                    <a:pt x="163339" y="0"/>
                  </a:moveTo>
                  <a:cubicBezTo>
                    <a:pt x="148030" y="0"/>
                    <a:pt x="133125" y="5608"/>
                    <a:pt x="121711" y="15677"/>
                  </a:cubicBezTo>
                  <a:cubicBezTo>
                    <a:pt x="109781" y="5179"/>
                    <a:pt x="95004" y="26"/>
                    <a:pt x="80280" y="26"/>
                  </a:cubicBezTo>
                  <a:cubicBezTo>
                    <a:pt x="65513" y="26"/>
                    <a:pt x="50800" y="5209"/>
                    <a:pt x="39068" y="15383"/>
                  </a:cubicBezTo>
                  <a:cubicBezTo>
                    <a:pt x="37793" y="16511"/>
                    <a:pt x="37646" y="18471"/>
                    <a:pt x="38774" y="19746"/>
                  </a:cubicBezTo>
                  <a:cubicBezTo>
                    <a:pt x="39378" y="20458"/>
                    <a:pt x="40240" y="20824"/>
                    <a:pt x="41109" y="20824"/>
                  </a:cubicBezTo>
                  <a:cubicBezTo>
                    <a:pt x="41826" y="20824"/>
                    <a:pt x="42549" y="20574"/>
                    <a:pt x="43136" y="20065"/>
                  </a:cubicBezTo>
                  <a:cubicBezTo>
                    <a:pt x="51984" y="12369"/>
                    <a:pt x="62988" y="7663"/>
                    <a:pt x="74581" y="6511"/>
                  </a:cubicBezTo>
                  <a:lnTo>
                    <a:pt x="74581" y="6511"/>
                  </a:lnTo>
                  <a:lnTo>
                    <a:pt x="57082" y="35235"/>
                  </a:lnTo>
                  <a:cubicBezTo>
                    <a:pt x="48945" y="48593"/>
                    <a:pt x="52499" y="65896"/>
                    <a:pt x="65047" y="75038"/>
                  </a:cubicBezTo>
                  <a:cubicBezTo>
                    <a:pt x="71444" y="79694"/>
                    <a:pt x="75218" y="87341"/>
                    <a:pt x="74802" y="95429"/>
                  </a:cubicBezTo>
                  <a:lnTo>
                    <a:pt x="73650" y="119252"/>
                  </a:lnTo>
                  <a:cubicBezTo>
                    <a:pt x="30171" y="114178"/>
                    <a:pt x="8603" y="63445"/>
                    <a:pt x="35122" y="28618"/>
                  </a:cubicBezTo>
                  <a:cubicBezTo>
                    <a:pt x="36151" y="27246"/>
                    <a:pt x="35882" y="25309"/>
                    <a:pt x="34534" y="24280"/>
                  </a:cubicBezTo>
                  <a:cubicBezTo>
                    <a:pt x="33968" y="23846"/>
                    <a:pt x="33306" y="23636"/>
                    <a:pt x="32652" y="23636"/>
                  </a:cubicBezTo>
                  <a:cubicBezTo>
                    <a:pt x="31719" y="23636"/>
                    <a:pt x="30801" y="24062"/>
                    <a:pt x="30196" y="24868"/>
                  </a:cubicBezTo>
                  <a:cubicBezTo>
                    <a:pt x="1" y="64499"/>
                    <a:pt x="26152" y="122511"/>
                    <a:pt x="76248" y="125697"/>
                  </a:cubicBezTo>
                  <a:lnTo>
                    <a:pt x="76566" y="125697"/>
                  </a:lnTo>
                  <a:cubicBezTo>
                    <a:pt x="77825" y="125771"/>
                    <a:pt x="79077" y="125808"/>
                    <a:pt x="80322" y="125808"/>
                  </a:cubicBezTo>
                  <a:cubicBezTo>
                    <a:pt x="96003" y="125808"/>
                    <a:pt x="110542" y="120015"/>
                    <a:pt x="121736" y="110183"/>
                  </a:cubicBezTo>
                  <a:cubicBezTo>
                    <a:pt x="133525" y="120512"/>
                    <a:pt x="148312" y="125808"/>
                    <a:pt x="163219" y="125808"/>
                  </a:cubicBezTo>
                  <a:cubicBezTo>
                    <a:pt x="173817" y="125808"/>
                    <a:pt x="184475" y="123131"/>
                    <a:pt x="194159" y="117683"/>
                  </a:cubicBezTo>
                  <a:cubicBezTo>
                    <a:pt x="236510" y="93909"/>
                    <a:pt x="236707" y="32883"/>
                    <a:pt x="194870" y="8545"/>
                  </a:cubicBezTo>
                  <a:cubicBezTo>
                    <a:pt x="184859" y="2720"/>
                    <a:pt x="174001" y="0"/>
                    <a:pt x="1633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659;p34">
            <a:extLst>
              <a:ext uri="{FF2B5EF4-FFF2-40B4-BE49-F238E27FC236}">
                <a16:creationId xmlns:a16="http://schemas.microsoft.com/office/drawing/2014/main" id="{EF84DA25-2AD7-477B-BB4D-BAFC8A840929}"/>
              </a:ext>
            </a:extLst>
          </p:cNvPr>
          <p:cNvGrpSpPr/>
          <p:nvPr/>
        </p:nvGrpSpPr>
        <p:grpSpPr>
          <a:xfrm>
            <a:off x="4639605" y="2445384"/>
            <a:ext cx="293551" cy="480286"/>
            <a:chOff x="2322525" y="432200"/>
            <a:chExt cx="2956200" cy="4831850"/>
          </a:xfrm>
        </p:grpSpPr>
        <p:sp>
          <p:nvSpPr>
            <p:cNvPr id="112" name="Google Shape;660;p34">
              <a:extLst>
                <a:ext uri="{FF2B5EF4-FFF2-40B4-BE49-F238E27FC236}">
                  <a16:creationId xmlns:a16="http://schemas.microsoft.com/office/drawing/2014/main" id="{408FC334-A1A2-41A9-811E-2006BEDB9949}"/>
                </a:ext>
              </a:extLst>
            </p:cNvPr>
            <p:cNvSpPr/>
            <p:nvPr/>
          </p:nvSpPr>
          <p:spPr>
            <a:xfrm>
              <a:off x="3331300" y="503150"/>
              <a:ext cx="937825" cy="4689125"/>
            </a:xfrm>
            <a:custGeom>
              <a:avLst/>
              <a:gdLst/>
              <a:ahLst/>
              <a:cxnLst/>
              <a:rect l="l" t="t" r="r" b="b"/>
              <a:pathLst>
                <a:path w="37513" h="187565" extrusionOk="0">
                  <a:moveTo>
                    <a:pt x="0" y="0"/>
                  </a:moveTo>
                  <a:lnTo>
                    <a:pt x="0" y="187565"/>
                  </a:lnTo>
                  <a:lnTo>
                    <a:pt x="37513" y="187565"/>
                  </a:lnTo>
                  <a:lnTo>
                    <a:pt x="375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61;p34">
              <a:extLst>
                <a:ext uri="{FF2B5EF4-FFF2-40B4-BE49-F238E27FC236}">
                  <a16:creationId xmlns:a16="http://schemas.microsoft.com/office/drawing/2014/main" id="{CC7ACCE7-15D6-47B1-AD3E-38971BD682E2}"/>
                </a:ext>
              </a:extLst>
            </p:cNvPr>
            <p:cNvSpPr/>
            <p:nvPr/>
          </p:nvSpPr>
          <p:spPr>
            <a:xfrm>
              <a:off x="2393475" y="1440975"/>
              <a:ext cx="2813475" cy="937850"/>
            </a:xfrm>
            <a:custGeom>
              <a:avLst/>
              <a:gdLst/>
              <a:ahLst/>
              <a:cxnLst/>
              <a:rect l="l" t="t" r="r" b="b"/>
              <a:pathLst>
                <a:path w="112539" h="37514" extrusionOk="0">
                  <a:moveTo>
                    <a:pt x="0" y="0"/>
                  </a:moveTo>
                  <a:lnTo>
                    <a:pt x="0" y="37513"/>
                  </a:lnTo>
                  <a:lnTo>
                    <a:pt x="112539" y="37513"/>
                  </a:lnTo>
                  <a:lnTo>
                    <a:pt x="112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62;p34">
              <a:extLst>
                <a:ext uri="{FF2B5EF4-FFF2-40B4-BE49-F238E27FC236}">
                  <a16:creationId xmlns:a16="http://schemas.microsoft.com/office/drawing/2014/main" id="{803E2BA2-9DBC-4605-B57C-301206C7CDE7}"/>
                </a:ext>
              </a:extLst>
            </p:cNvPr>
            <p:cNvSpPr/>
            <p:nvPr/>
          </p:nvSpPr>
          <p:spPr>
            <a:xfrm>
              <a:off x="2393475" y="3316600"/>
              <a:ext cx="2813475" cy="937850"/>
            </a:xfrm>
            <a:custGeom>
              <a:avLst/>
              <a:gdLst/>
              <a:ahLst/>
              <a:cxnLst/>
              <a:rect l="l" t="t" r="r" b="b"/>
              <a:pathLst>
                <a:path w="112539" h="37514" extrusionOk="0">
                  <a:moveTo>
                    <a:pt x="0" y="1"/>
                  </a:moveTo>
                  <a:lnTo>
                    <a:pt x="0" y="37514"/>
                  </a:lnTo>
                  <a:lnTo>
                    <a:pt x="112539" y="37514"/>
                  </a:lnTo>
                  <a:lnTo>
                    <a:pt x="112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3;p34">
              <a:extLst>
                <a:ext uri="{FF2B5EF4-FFF2-40B4-BE49-F238E27FC236}">
                  <a16:creationId xmlns:a16="http://schemas.microsoft.com/office/drawing/2014/main" id="{8A4DBC44-BE74-4F02-888D-75FC1D5F6AEB}"/>
                </a:ext>
              </a:extLst>
            </p:cNvPr>
            <p:cNvSpPr/>
            <p:nvPr/>
          </p:nvSpPr>
          <p:spPr>
            <a:xfrm>
              <a:off x="3331300" y="1440975"/>
              <a:ext cx="937825" cy="937850"/>
            </a:xfrm>
            <a:custGeom>
              <a:avLst/>
              <a:gdLst/>
              <a:ahLst/>
              <a:cxnLst/>
              <a:rect l="l" t="t" r="r" b="b"/>
              <a:pathLst>
                <a:path w="37513" h="37514" extrusionOk="0">
                  <a:moveTo>
                    <a:pt x="0" y="0"/>
                  </a:moveTo>
                  <a:lnTo>
                    <a:pt x="0" y="37513"/>
                  </a:lnTo>
                  <a:lnTo>
                    <a:pt x="37513" y="37513"/>
                  </a:lnTo>
                  <a:lnTo>
                    <a:pt x="375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4;p34">
              <a:extLst>
                <a:ext uri="{FF2B5EF4-FFF2-40B4-BE49-F238E27FC236}">
                  <a16:creationId xmlns:a16="http://schemas.microsoft.com/office/drawing/2014/main" id="{CF2A1ABA-3836-4EAB-8B37-A82248CBB4BE}"/>
                </a:ext>
              </a:extLst>
            </p:cNvPr>
            <p:cNvSpPr/>
            <p:nvPr/>
          </p:nvSpPr>
          <p:spPr>
            <a:xfrm>
              <a:off x="3331300" y="3316600"/>
              <a:ext cx="937825" cy="937850"/>
            </a:xfrm>
            <a:custGeom>
              <a:avLst/>
              <a:gdLst/>
              <a:ahLst/>
              <a:cxnLst/>
              <a:rect l="l" t="t" r="r" b="b"/>
              <a:pathLst>
                <a:path w="37513" h="37514" extrusionOk="0">
                  <a:moveTo>
                    <a:pt x="0" y="1"/>
                  </a:moveTo>
                  <a:lnTo>
                    <a:pt x="0" y="37514"/>
                  </a:lnTo>
                  <a:lnTo>
                    <a:pt x="37513" y="37514"/>
                  </a:lnTo>
                  <a:lnTo>
                    <a:pt x="375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5;p34">
              <a:extLst>
                <a:ext uri="{FF2B5EF4-FFF2-40B4-BE49-F238E27FC236}">
                  <a16:creationId xmlns:a16="http://schemas.microsoft.com/office/drawing/2014/main" id="{D40ABD48-0C27-4E33-BC3A-CEF0569880A1}"/>
                </a:ext>
              </a:extLst>
            </p:cNvPr>
            <p:cNvSpPr/>
            <p:nvPr/>
          </p:nvSpPr>
          <p:spPr>
            <a:xfrm>
              <a:off x="3260350" y="4550450"/>
              <a:ext cx="142725" cy="301775"/>
            </a:xfrm>
            <a:custGeom>
              <a:avLst/>
              <a:gdLst/>
              <a:ahLst/>
              <a:cxnLst/>
              <a:rect l="l" t="t" r="r" b="b"/>
              <a:pathLst>
                <a:path w="5709" h="12071" extrusionOk="0">
                  <a:moveTo>
                    <a:pt x="2838" y="1"/>
                  </a:moveTo>
                  <a:cubicBezTo>
                    <a:pt x="1272" y="1"/>
                    <a:pt x="0" y="1273"/>
                    <a:pt x="0" y="2839"/>
                  </a:cubicBezTo>
                  <a:lnTo>
                    <a:pt x="0" y="9232"/>
                  </a:lnTo>
                  <a:cubicBezTo>
                    <a:pt x="0" y="10798"/>
                    <a:pt x="1272" y="12070"/>
                    <a:pt x="2838" y="12070"/>
                  </a:cubicBezTo>
                  <a:cubicBezTo>
                    <a:pt x="4404" y="12070"/>
                    <a:pt x="5676" y="10798"/>
                    <a:pt x="5709" y="9232"/>
                  </a:cubicBezTo>
                  <a:lnTo>
                    <a:pt x="5709" y="2839"/>
                  </a:lnTo>
                  <a:cubicBezTo>
                    <a:pt x="5709" y="1273"/>
                    <a:pt x="4404" y="1"/>
                    <a:pt x="28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6;p34">
              <a:extLst>
                <a:ext uri="{FF2B5EF4-FFF2-40B4-BE49-F238E27FC236}">
                  <a16:creationId xmlns:a16="http://schemas.microsoft.com/office/drawing/2014/main" id="{9BD27DA8-4891-4488-8646-389EFEEB8598}"/>
                </a:ext>
              </a:extLst>
            </p:cNvPr>
            <p:cNvSpPr/>
            <p:nvPr/>
          </p:nvSpPr>
          <p:spPr>
            <a:xfrm>
              <a:off x="2322525" y="432200"/>
              <a:ext cx="2956200" cy="4831850"/>
            </a:xfrm>
            <a:custGeom>
              <a:avLst/>
              <a:gdLst/>
              <a:ahLst/>
              <a:cxnLst/>
              <a:rect l="l" t="t" r="r" b="b"/>
              <a:pathLst>
                <a:path w="118248" h="193274" extrusionOk="0">
                  <a:moveTo>
                    <a:pt x="75026" y="5709"/>
                  </a:moveTo>
                  <a:lnTo>
                    <a:pt x="75026" y="37513"/>
                  </a:lnTo>
                  <a:lnTo>
                    <a:pt x="43222" y="37513"/>
                  </a:lnTo>
                  <a:lnTo>
                    <a:pt x="43222" y="5709"/>
                  </a:lnTo>
                  <a:close/>
                  <a:moveTo>
                    <a:pt x="37513" y="43222"/>
                  </a:moveTo>
                  <a:lnTo>
                    <a:pt x="37513" y="75026"/>
                  </a:lnTo>
                  <a:lnTo>
                    <a:pt x="5709" y="75026"/>
                  </a:lnTo>
                  <a:lnTo>
                    <a:pt x="5709" y="43222"/>
                  </a:lnTo>
                  <a:close/>
                  <a:moveTo>
                    <a:pt x="75026" y="43222"/>
                  </a:moveTo>
                  <a:lnTo>
                    <a:pt x="75026" y="75026"/>
                  </a:lnTo>
                  <a:lnTo>
                    <a:pt x="43222" y="75026"/>
                  </a:lnTo>
                  <a:lnTo>
                    <a:pt x="43222" y="43222"/>
                  </a:lnTo>
                  <a:close/>
                  <a:moveTo>
                    <a:pt x="75026" y="80735"/>
                  </a:moveTo>
                  <a:lnTo>
                    <a:pt x="75026" y="112539"/>
                  </a:lnTo>
                  <a:lnTo>
                    <a:pt x="43222" y="112539"/>
                  </a:lnTo>
                  <a:lnTo>
                    <a:pt x="43222" y="80735"/>
                  </a:lnTo>
                  <a:close/>
                  <a:moveTo>
                    <a:pt x="37513" y="118248"/>
                  </a:moveTo>
                  <a:lnTo>
                    <a:pt x="37513" y="150052"/>
                  </a:lnTo>
                  <a:lnTo>
                    <a:pt x="5709" y="150052"/>
                  </a:lnTo>
                  <a:lnTo>
                    <a:pt x="5709" y="118248"/>
                  </a:lnTo>
                  <a:close/>
                  <a:moveTo>
                    <a:pt x="75026" y="118248"/>
                  </a:moveTo>
                  <a:lnTo>
                    <a:pt x="75026" y="150052"/>
                  </a:lnTo>
                  <a:lnTo>
                    <a:pt x="43222" y="150052"/>
                  </a:lnTo>
                  <a:lnTo>
                    <a:pt x="43222" y="118248"/>
                  </a:lnTo>
                  <a:close/>
                  <a:moveTo>
                    <a:pt x="112539" y="118248"/>
                  </a:moveTo>
                  <a:lnTo>
                    <a:pt x="112539" y="150052"/>
                  </a:lnTo>
                  <a:lnTo>
                    <a:pt x="80735" y="150052"/>
                  </a:lnTo>
                  <a:lnTo>
                    <a:pt x="80735" y="118248"/>
                  </a:lnTo>
                  <a:close/>
                  <a:moveTo>
                    <a:pt x="40351" y="1"/>
                  </a:moveTo>
                  <a:cubicBezTo>
                    <a:pt x="38785" y="1"/>
                    <a:pt x="37513" y="1273"/>
                    <a:pt x="37513" y="2838"/>
                  </a:cubicBezTo>
                  <a:lnTo>
                    <a:pt x="37513" y="37513"/>
                  </a:lnTo>
                  <a:lnTo>
                    <a:pt x="2838" y="37513"/>
                  </a:lnTo>
                  <a:cubicBezTo>
                    <a:pt x="1273" y="37513"/>
                    <a:pt x="0" y="38786"/>
                    <a:pt x="0" y="40351"/>
                  </a:cubicBezTo>
                  <a:lnTo>
                    <a:pt x="0" y="77864"/>
                  </a:lnTo>
                  <a:cubicBezTo>
                    <a:pt x="0" y="79430"/>
                    <a:pt x="1273" y="80702"/>
                    <a:pt x="2838" y="80735"/>
                  </a:cubicBezTo>
                  <a:lnTo>
                    <a:pt x="37513" y="80735"/>
                  </a:lnTo>
                  <a:lnTo>
                    <a:pt x="37513" y="112539"/>
                  </a:lnTo>
                  <a:lnTo>
                    <a:pt x="2838" y="112539"/>
                  </a:lnTo>
                  <a:cubicBezTo>
                    <a:pt x="1273" y="112539"/>
                    <a:pt x="0" y="113811"/>
                    <a:pt x="0" y="115377"/>
                  </a:cubicBezTo>
                  <a:lnTo>
                    <a:pt x="0" y="152890"/>
                  </a:lnTo>
                  <a:cubicBezTo>
                    <a:pt x="0" y="154456"/>
                    <a:pt x="1273" y="155728"/>
                    <a:pt x="2838" y="155760"/>
                  </a:cubicBezTo>
                  <a:lnTo>
                    <a:pt x="37513" y="155760"/>
                  </a:lnTo>
                  <a:lnTo>
                    <a:pt x="37513" y="159316"/>
                  </a:lnTo>
                  <a:cubicBezTo>
                    <a:pt x="37513" y="160882"/>
                    <a:pt x="38785" y="162154"/>
                    <a:pt x="40351" y="162154"/>
                  </a:cubicBezTo>
                  <a:cubicBezTo>
                    <a:pt x="41917" y="162154"/>
                    <a:pt x="43222" y="160882"/>
                    <a:pt x="43222" y="159316"/>
                  </a:cubicBezTo>
                  <a:lnTo>
                    <a:pt x="43222" y="155760"/>
                  </a:lnTo>
                  <a:lnTo>
                    <a:pt x="75026" y="155760"/>
                  </a:lnTo>
                  <a:lnTo>
                    <a:pt x="75026" y="187565"/>
                  </a:lnTo>
                  <a:lnTo>
                    <a:pt x="43222" y="187565"/>
                  </a:lnTo>
                  <a:lnTo>
                    <a:pt x="43222" y="182933"/>
                  </a:lnTo>
                  <a:cubicBezTo>
                    <a:pt x="43222" y="181367"/>
                    <a:pt x="41917" y="180062"/>
                    <a:pt x="40351" y="180062"/>
                  </a:cubicBezTo>
                  <a:cubicBezTo>
                    <a:pt x="38785" y="180062"/>
                    <a:pt x="37513" y="181367"/>
                    <a:pt x="37513" y="182933"/>
                  </a:cubicBezTo>
                  <a:lnTo>
                    <a:pt x="37513" y="190403"/>
                  </a:lnTo>
                  <a:cubicBezTo>
                    <a:pt x="37513" y="191968"/>
                    <a:pt x="38785" y="193241"/>
                    <a:pt x="40351" y="193273"/>
                  </a:cubicBezTo>
                  <a:lnTo>
                    <a:pt x="77864" y="193273"/>
                  </a:lnTo>
                  <a:cubicBezTo>
                    <a:pt x="79430" y="193241"/>
                    <a:pt x="80702" y="191968"/>
                    <a:pt x="80735" y="190403"/>
                  </a:cubicBezTo>
                  <a:lnTo>
                    <a:pt x="80735" y="155760"/>
                  </a:lnTo>
                  <a:lnTo>
                    <a:pt x="115377" y="155760"/>
                  </a:lnTo>
                  <a:cubicBezTo>
                    <a:pt x="116943" y="155728"/>
                    <a:pt x="118215" y="154456"/>
                    <a:pt x="118247" y="152890"/>
                  </a:cubicBezTo>
                  <a:lnTo>
                    <a:pt x="118247" y="115377"/>
                  </a:lnTo>
                  <a:cubicBezTo>
                    <a:pt x="118215" y="113811"/>
                    <a:pt x="116943" y="112539"/>
                    <a:pt x="115377" y="112539"/>
                  </a:cubicBezTo>
                  <a:lnTo>
                    <a:pt x="80735" y="112539"/>
                  </a:lnTo>
                  <a:lnTo>
                    <a:pt x="80735" y="80735"/>
                  </a:lnTo>
                  <a:lnTo>
                    <a:pt x="87846" y="80735"/>
                  </a:lnTo>
                  <a:cubicBezTo>
                    <a:pt x="89444" y="80735"/>
                    <a:pt x="90716" y="79430"/>
                    <a:pt x="90716" y="77864"/>
                  </a:cubicBezTo>
                  <a:cubicBezTo>
                    <a:pt x="90716" y="76298"/>
                    <a:pt x="89444" y="75026"/>
                    <a:pt x="87846" y="75026"/>
                  </a:cubicBezTo>
                  <a:lnTo>
                    <a:pt x="80735" y="75026"/>
                  </a:lnTo>
                  <a:lnTo>
                    <a:pt x="80735" y="43222"/>
                  </a:lnTo>
                  <a:lnTo>
                    <a:pt x="112539" y="43222"/>
                  </a:lnTo>
                  <a:lnTo>
                    <a:pt x="112539" y="75026"/>
                  </a:lnTo>
                  <a:lnTo>
                    <a:pt x="101122" y="75026"/>
                  </a:lnTo>
                  <a:cubicBezTo>
                    <a:pt x="99524" y="75026"/>
                    <a:pt x="98251" y="76298"/>
                    <a:pt x="98251" y="77864"/>
                  </a:cubicBezTo>
                  <a:cubicBezTo>
                    <a:pt x="98251" y="79430"/>
                    <a:pt x="99524" y="80735"/>
                    <a:pt x="101122" y="80735"/>
                  </a:cubicBezTo>
                  <a:lnTo>
                    <a:pt x="115377" y="80735"/>
                  </a:lnTo>
                  <a:cubicBezTo>
                    <a:pt x="116943" y="80702"/>
                    <a:pt x="118215" y="79430"/>
                    <a:pt x="118247" y="77864"/>
                  </a:cubicBezTo>
                  <a:lnTo>
                    <a:pt x="118247" y="40351"/>
                  </a:lnTo>
                  <a:cubicBezTo>
                    <a:pt x="118215" y="38786"/>
                    <a:pt x="116943" y="37513"/>
                    <a:pt x="115377" y="37513"/>
                  </a:cubicBezTo>
                  <a:lnTo>
                    <a:pt x="80735" y="37513"/>
                  </a:lnTo>
                  <a:lnTo>
                    <a:pt x="80735" y="2838"/>
                  </a:lnTo>
                  <a:cubicBezTo>
                    <a:pt x="80702" y="1273"/>
                    <a:pt x="79430" y="1"/>
                    <a:pt x="778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667;p34">
            <a:extLst>
              <a:ext uri="{FF2B5EF4-FFF2-40B4-BE49-F238E27FC236}">
                <a16:creationId xmlns:a16="http://schemas.microsoft.com/office/drawing/2014/main" id="{18D31BEB-EDAF-42BF-99B7-E65ECDA682DB}"/>
              </a:ext>
            </a:extLst>
          </p:cNvPr>
          <p:cNvSpPr/>
          <p:nvPr/>
        </p:nvSpPr>
        <p:spPr>
          <a:xfrm>
            <a:off x="7474088" y="1315450"/>
            <a:ext cx="1166400" cy="547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GAME OVER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0" name="Google Shape;668;p34">
            <a:extLst>
              <a:ext uri="{FF2B5EF4-FFF2-40B4-BE49-F238E27FC236}">
                <a16:creationId xmlns:a16="http://schemas.microsoft.com/office/drawing/2014/main" id="{7EE115C7-3455-40DA-A8FE-8C440FF99B2A}"/>
              </a:ext>
            </a:extLst>
          </p:cNvPr>
          <p:cNvCxnSpPr>
            <a:cxnSpLocks/>
            <a:stCxn id="94" idx="0"/>
            <a:endCxn id="119" idx="1"/>
          </p:cNvCxnSpPr>
          <p:nvPr/>
        </p:nvCxnSpPr>
        <p:spPr>
          <a:xfrm rot="5400000" flipH="1" flipV="1">
            <a:off x="7003513" y="1808601"/>
            <a:ext cx="690125" cy="251025"/>
          </a:xfrm>
          <a:prstGeom prst="bentConnector2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1" name="Google Shape;637;p34">
            <a:extLst>
              <a:ext uri="{FF2B5EF4-FFF2-40B4-BE49-F238E27FC236}">
                <a16:creationId xmlns:a16="http://schemas.microsoft.com/office/drawing/2014/main" id="{2A031047-76C7-45CC-BA96-F351E723672F}"/>
              </a:ext>
            </a:extLst>
          </p:cNvPr>
          <p:cNvSpPr/>
          <p:nvPr/>
        </p:nvSpPr>
        <p:spPr>
          <a:xfrm>
            <a:off x="909188" y="2458650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01</a:t>
            </a:r>
            <a:endParaRPr dirty="0"/>
          </a:p>
        </p:txBody>
      </p:sp>
      <p:sp>
        <p:nvSpPr>
          <p:cNvPr id="122" name="Google Shape;635;p34">
            <a:extLst>
              <a:ext uri="{FF2B5EF4-FFF2-40B4-BE49-F238E27FC236}">
                <a16:creationId xmlns:a16="http://schemas.microsoft.com/office/drawing/2014/main" id="{025C871E-B951-4A79-918C-471718623D23}"/>
              </a:ext>
            </a:extLst>
          </p:cNvPr>
          <p:cNvSpPr/>
          <p:nvPr/>
        </p:nvSpPr>
        <p:spPr>
          <a:xfrm>
            <a:off x="3336038" y="2458513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02</a:t>
            </a:r>
            <a:endParaRPr dirty="0"/>
          </a:p>
        </p:txBody>
      </p:sp>
      <p:sp>
        <p:nvSpPr>
          <p:cNvPr id="123" name="Google Shape;669;p34">
            <a:extLst>
              <a:ext uri="{FF2B5EF4-FFF2-40B4-BE49-F238E27FC236}">
                <a16:creationId xmlns:a16="http://schemas.microsoft.com/office/drawing/2014/main" id="{13454021-C56C-4AAA-966A-705541FAFC99}"/>
              </a:ext>
            </a:extLst>
          </p:cNvPr>
          <p:cNvSpPr/>
          <p:nvPr/>
        </p:nvSpPr>
        <p:spPr>
          <a:xfrm>
            <a:off x="5777738" y="2458513"/>
            <a:ext cx="453900" cy="453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8ABE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03</a:t>
            </a:r>
            <a:endParaRPr dirty="0"/>
          </a:p>
        </p:txBody>
      </p:sp>
      <p:cxnSp>
        <p:nvCxnSpPr>
          <p:cNvPr id="124" name="Google Shape;670;p34">
            <a:extLst>
              <a:ext uri="{FF2B5EF4-FFF2-40B4-BE49-F238E27FC236}">
                <a16:creationId xmlns:a16="http://schemas.microsoft.com/office/drawing/2014/main" id="{972D9013-5C9C-4F80-82E2-544E7F824694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136138" y="1735406"/>
            <a:ext cx="0" cy="723244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5" name="Google Shape;671;p34">
            <a:extLst>
              <a:ext uri="{FF2B5EF4-FFF2-40B4-BE49-F238E27FC236}">
                <a16:creationId xmlns:a16="http://schemas.microsoft.com/office/drawing/2014/main" id="{08CA74AF-6B1E-4FD5-BAD0-F28C49A5E37C}"/>
              </a:ext>
            </a:extLst>
          </p:cNvPr>
          <p:cNvCxnSpPr>
            <a:cxnSpLocks/>
            <a:stCxn id="122" idx="6"/>
            <a:endCxn id="96" idx="2"/>
          </p:cNvCxnSpPr>
          <p:nvPr/>
        </p:nvCxnSpPr>
        <p:spPr>
          <a:xfrm>
            <a:off x="3789938" y="2685463"/>
            <a:ext cx="5901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" name="Google Shape;672;p34">
            <a:extLst>
              <a:ext uri="{FF2B5EF4-FFF2-40B4-BE49-F238E27FC236}">
                <a16:creationId xmlns:a16="http://schemas.microsoft.com/office/drawing/2014/main" id="{E6EF8717-D34D-4288-B763-2C58C6241CE2}"/>
              </a:ext>
            </a:extLst>
          </p:cNvPr>
          <p:cNvCxnSpPr>
            <a:stCxn id="96" idx="6"/>
            <a:endCxn id="123" idx="2"/>
          </p:cNvCxnSpPr>
          <p:nvPr/>
        </p:nvCxnSpPr>
        <p:spPr>
          <a:xfrm>
            <a:off x="5192663" y="2685525"/>
            <a:ext cx="5850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7" name="Google Shape;673;p34">
            <a:extLst>
              <a:ext uri="{FF2B5EF4-FFF2-40B4-BE49-F238E27FC236}">
                <a16:creationId xmlns:a16="http://schemas.microsoft.com/office/drawing/2014/main" id="{F7943C5A-EACA-4D35-B475-8AC77B12F3F9}"/>
              </a:ext>
            </a:extLst>
          </p:cNvPr>
          <p:cNvCxnSpPr>
            <a:cxnSpLocks/>
            <a:stCxn id="123" idx="6"/>
            <a:endCxn id="94" idx="2"/>
          </p:cNvCxnSpPr>
          <p:nvPr/>
        </p:nvCxnSpPr>
        <p:spPr>
          <a:xfrm>
            <a:off x="6231638" y="2685463"/>
            <a:ext cx="585075" cy="62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8" name="Google Shape;550;p33">
            <a:extLst>
              <a:ext uri="{FF2B5EF4-FFF2-40B4-BE49-F238E27FC236}">
                <a16:creationId xmlns:a16="http://schemas.microsoft.com/office/drawing/2014/main" id="{93D3B7FF-C5BD-4409-B647-60C49C65EEDA}"/>
              </a:ext>
            </a:extLst>
          </p:cNvPr>
          <p:cNvSpPr/>
          <p:nvPr/>
        </p:nvSpPr>
        <p:spPr>
          <a:xfrm>
            <a:off x="485888" y="1516306"/>
            <a:ext cx="1300500" cy="4255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START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29" name="Google Shape;687;p35">
            <a:extLst>
              <a:ext uri="{FF2B5EF4-FFF2-40B4-BE49-F238E27FC236}">
                <a16:creationId xmlns:a16="http://schemas.microsoft.com/office/drawing/2014/main" id="{17923892-1E87-46F4-A66A-B03B09AF3D8F}"/>
              </a:ext>
            </a:extLst>
          </p:cNvPr>
          <p:cNvGrpSpPr/>
          <p:nvPr/>
        </p:nvGrpSpPr>
        <p:grpSpPr>
          <a:xfrm>
            <a:off x="6956235" y="2342833"/>
            <a:ext cx="517853" cy="626281"/>
            <a:chOff x="2260550" y="238000"/>
            <a:chExt cx="3072000" cy="5219325"/>
          </a:xfrm>
        </p:grpSpPr>
        <p:sp>
          <p:nvSpPr>
            <p:cNvPr id="130" name="Google Shape;688;p35">
              <a:extLst>
                <a:ext uri="{FF2B5EF4-FFF2-40B4-BE49-F238E27FC236}">
                  <a16:creationId xmlns:a16="http://schemas.microsoft.com/office/drawing/2014/main" id="{95329E13-3867-4000-AD19-56997AE8F265}"/>
                </a:ext>
              </a:extLst>
            </p:cNvPr>
            <p:cNvSpPr/>
            <p:nvPr/>
          </p:nvSpPr>
          <p:spPr>
            <a:xfrm>
              <a:off x="2434250" y="340050"/>
              <a:ext cx="2792275" cy="4007375"/>
            </a:xfrm>
            <a:custGeom>
              <a:avLst/>
              <a:gdLst/>
              <a:ahLst/>
              <a:cxnLst/>
              <a:rect l="l" t="t" r="r" b="b"/>
              <a:pathLst>
                <a:path w="111691" h="160295" extrusionOk="0">
                  <a:moveTo>
                    <a:pt x="69481" y="0"/>
                  </a:moveTo>
                  <a:lnTo>
                    <a:pt x="61717" y="6524"/>
                  </a:lnTo>
                  <a:lnTo>
                    <a:pt x="32522" y="6524"/>
                  </a:lnTo>
                  <a:lnTo>
                    <a:pt x="11287" y="32359"/>
                  </a:lnTo>
                  <a:lnTo>
                    <a:pt x="16995" y="32359"/>
                  </a:lnTo>
                  <a:lnTo>
                    <a:pt x="22671" y="54313"/>
                  </a:lnTo>
                  <a:lnTo>
                    <a:pt x="16571" y="54313"/>
                  </a:lnTo>
                  <a:lnTo>
                    <a:pt x="3784" y="63348"/>
                  </a:lnTo>
                  <a:lnTo>
                    <a:pt x="10178" y="79593"/>
                  </a:lnTo>
                  <a:lnTo>
                    <a:pt x="15299" y="79593"/>
                  </a:lnTo>
                  <a:lnTo>
                    <a:pt x="22671" y="99295"/>
                  </a:lnTo>
                  <a:lnTo>
                    <a:pt x="9493" y="123467"/>
                  </a:lnTo>
                  <a:lnTo>
                    <a:pt x="9493" y="140690"/>
                  </a:lnTo>
                  <a:lnTo>
                    <a:pt x="0" y="160294"/>
                  </a:lnTo>
                  <a:lnTo>
                    <a:pt x="24824" y="160294"/>
                  </a:lnTo>
                  <a:lnTo>
                    <a:pt x="31707" y="147377"/>
                  </a:lnTo>
                  <a:lnTo>
                    <a:pt x="60021" y="136123"/>
                  </a:lnTo>
                  <a:lnTo>
                    <a:pt x="75874" y="142778"/>
                  </a:lnTo>
                  <a:lnTo>
                    <a:pt x="79201" y="131524"/>
                  </a:lnTo>
                  <a:lnTo>
                    <a:pt x="96718" y="131524"/>
                  </a:lnTo>
                  <a:lnTo>
                    <a:pt x="108363" y="115279"/>
                  </a:lnTo>
                  <a:lnTo>
                    <a:pt x="111691" y="94044"/>
                  </a:lnTo>
                  <a:lnTo>
                    <a:pt x="106700" y="94044"/>
                  </a:lnTo>
                  <a:lnTo>
                    <a:pt x="106700" y="44853"/>
                  </a:lnTo>
                  <a:lnTo>
                    <a:pt x="95283" y="30011"/>
                  </a:lnTo>
                  <a:lnTo>
                    <a:pt x="81713" y="12363"/>
                  </a:lnTo>
                  <a:lnTo>
                    <a:pt x="69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689;p35">
              <a:extLst>
                <a:ext uri="{FF2B5EF4-FFF2-40B4-BE49-F238E27FC236}">
                  <a16:creationId xmlns:a16="http://schemas.microsoft.com/office/drawing/2014/main" id="{6A45808F-5E63-4F26-B2BC-E0551DE864FE}"/>
                </a:ext>
              </a:extLst>
            </p:cNvPr>
            <p:cNvSpPr/>
            <p:nvPr/>
          </p:nvSpPr>
          <p:spPr>
            <a:xfrm>
              <a:off x="2327425" y="238000"/>
              <a:ext cx="3005125" cy="4211350"/>
            </a:xfrm>
            <a:custGeom>
              <a:avLst/>
              <a:gdLst/>
              <a:ahLst/>
              <a:cxnLst/>
              <a:rect l="l" t="t" r="r" b="b"/>
              <a:pathLst>
                <a:path w="120205" h="168454" extrusionOk="0">
                  <a:moveTo>
                    <a:pt x="73748" y="0"/>
                  </a:moveTo>
                  <a:cubicBezTo>
                    <a:pt x="72827" y="0"/>
                    <a:pt x="71904" y="313"/>
                    <a:pt x="71144" y="951"/>
                  </a:cubicBezTo>
                  <a:lnTo>
                    <a:pt x="64490" y="6529"/>
                  </a:lnTo>
                  <a:lnTo>
                    <a:pt x="36795" y="6529"/>
                  </a:lnTo>
                  <a:cubicBezTo>
                    <a:pt x="35588" y="6529"/>
                    <a:pt x="34447" y="7084"/>
                    <a:pt x="33664" y="8029"/>
                  </a:cubicBezTo>
                  <a:lnTo>
                    <a:pt x="12396" y="33864"/>
                  </a:lnTo>
                  <a:cubicBezTo>
                    <a:pt x="11417" y="35071"/>
                    <a:pt x="11189" y="36768"/>
                    <a:pt x="11874" y="38170"/>
                  </a:cubicBezTo>
                  <a:cubicBezTo>
                    <a:pt x="12559" y="39606"/>
                    <a:pt x="13994" y="40519"/>
                    <a:pt x="15560" y="40519"/>
                  </a:cubicBezTo>
                  <a:lnTo>
                    <a:pt x="18104" y="40519"/>
                  </a:lnTo>
                  <a:lnTo>
                    <a:pt x="21692" y="54317"/>
                  </a:lnTo>
                  <a:lnTo>
                    <a:pt x="20844" y="54317"/>
                  </a:lnTo>
                  <a:cubicBezTo>
                    <a:pt x="19996" y="54317"/>
                    <a:pt x="19181" y="54578"/>
                    <a:pt x="18496" y="55067"/>
                  </a:cubicBezTo>
                  <a:lnTo>
                    <a:pt x="5709" y="64103"/>
                  </a:lnTo>
                  <a:cubicBezTo>
                    <a:pt x="4175" y="65179"/>
                    <a:pt x="3588" y="67169"/>
                    <a:pt x="4273" y="68898"/>
                  </a:cubicBezTo>
                  <a:lnTo>
                    <a:pt x="10667" y="85175"/>
                  </a:lnTo>
                  <a:cubicBezTo>
                    <a:pt x="11254" y="86709"/>
                    <a:pt x="12787" y="87752"/>
                    <a:pt x="14451" y="87752"/>
                  </a:cubicBezTo>
                  <a:lnTo>
                    <a:pt x="16767" y="87752"/>
                  </a:lnTo>
                  <a:lnTo>
                    <a:pt x="22475" y="103084"/>
                  </a:lnTo>
                  <a:lnTo>
                    <a:pt x="10177" y="125591"/>
                  </a:lnTo>
                  <a:cubicBezTo>
                    <a:pt x="9851" y="126211"/>
                    <a:pt x="9688" y="126864"/>
                    <a:pt x="9688" y="127549"/>
                  </a:cubicBezTo>
                  <a:lnTo>
                    <a:pt x="9688" y="143859"/>
                  </a:lnTo>
                  <a:lnTo>
                    <a:pt x="620" y="162582"/>
                  </a:lnTo>
                  <a:cubicBezTo>
                    <a:pt x="0" y="163855"/>
                    <a:pt x="98" y="165355"/>
                    <a:pt x="848" y="166529"/>
                  </a:cubicBezTo>
                  <a:cubicBezTo>
                    <a:pt x="1566" y="167736"/>
                    <a:pt x="2871" y="168454"/>
                    <a:pt x="4273" y="168454"/>
                  </a:cubicBezTo>
                  <a:lnTo>
                    <a:pt x="29097" y="168454"/>
                  </a:lnTo>
                  <a:cubicBezTo>
                    <a:pt x="30598" y="168454"/>
                    <a:pt x="31968" y="167606"/>
                    <a:pt x="32685" y="166301"/>
                  </a:cubicBezTo>
                  <a:lnTo>
                    <a:pt x="38883" y="154688"/>
                  </a:lnTo>
                  <a:lnTo>
                    <a:pt x="64261" y="144609"/>
                  </a:lnTo>
                  <a:lnTo>
                    <a:pt x="78549" y="150611"/>
                  </a:lnTo>
                  <a:cubicBezTo>
                    <a:pt x="79059" y="150827"/>
                    <a:pt x="79599" y="150934"/>
                    <a:pt x="80137" y="150934"/>
                  </a:cubicBezTo>
                  <a:cubicBezTo>
                    <a:pt x="80733" y="150934"/>
                    <a:pt x="81327" y="150803"/>
                    <a:pt x="81876" y="150546"/>
                  </a:cubicBezTo>
                  <a:cubicBezTo>
                    <a:pt x="82952" y="150056"/>
                    <a:pt x="83735" y="149143"/>
                    <a:pt x="84061" y="148034"/>
                  </a:cubicBezTo>
                  <a:lnTo>
                    <a:pt x="86508" y="139683"/>
                  </a:lnTo>
                  <a:lnTo>
                    <a:pt x="100991" y="139683"/>
                  </a:lnTo>
                  <a:cubicBezTo>
                    <a:pt x="102296" y="139683"/>
                    <a:pt x="103536" y="139063"/>
                    <a:pt x="104286" y="137987"/>
                  </a:cubicBezTo>
                  <a:lnTo>
                    <a:pt x="115964" y="121742"/>
                  </a:lnTo>
                  <a:cubicBezTo>
                    <a:pt x="116323" y="121220"/>
                    <a:pt x="116583" y="120633"/>
                    <a:pt x="116681" y="119981"/>
                  </a:cubicBezTo>
                  <a:lnTo>
                    <a:pt x="120009" y="98745"/>
                  </a:lnTo>
                  <a:cubicBezTo>
                    <a:pt x="120204" y="97571"/>
                    <a:pt x="119845" y="96364"/>
                    <a:pt x="119063" y="95451"/>
                  </a:cubicBezTo>
                  <a:cubicBezTo>
                    <a:pt x="118312" y="94570"/>
                    <a:pt x="117171" y="94048"/>
                    <a:pt x="115964" y="94048"/>
                  </a:cubicBezTo>
                  <a:lnTo>
                    <a:pt x="115050" y="94048"/>
                  </a:lnTo>
                  <a:lnTo>
                    <a:pt x="115050" y="67593"/>
                  </a:lnTo>
                  <a:cubicBezTo>
                    <a:pt x="115050" y="65343"/>
                    <a:pt x="113224" y="63516"/>
                    <a:pt x="110973" y="63516"/>
                  </a:cubicBezTo>
                  <a:cubicBezTo>
                    <a:pt x="108722" y="63516"/>
                    <a:pt x="106895" y="65343"/>
                    <a:pt x="106895" y="67593"/>
                  </a:cubicBezTo>
                  <a:lnTo>
                    <a:pt x="106895" y="98126"/>
                  </a:lnTo>
                  <a:cubicBezTo>
                    <a:pt x="106895" y="100376"/>
                    <a:pt x="108722" y="102203"/>
                    <a:pt x="110973" y="102203"/>
                  </a:cubicBezTo>
                  <a:lnTo>
                    <a:pt x="111201" y="102203"/>
                  </a:lnTo>
                  <a:lnTo>
                    <a:pt x="108755" y="117763"/>
                  </a:lnTo>
                  <a:lnTo>
                    <a:pt x="98871" y="131528"/>
                  </a:lnTo>
                  <a:lnTo>
                    <a:pt x="83474" y="131528"/>
                  </a:lnTo>
                  <a:cubicBezTo>
                    <a:pt x="81680" y="131528"/>
                    <a:pt x="80082" y="132735"/>
                    <a:pt x="79560" y="134464"/>
                  </a:cubicBezTo>
                  <a:lnTo>
                    <a:pt x="77538" y="141347"/>
                  </a:lnTo>
                  <a:lnTo>
                    <a:pt x="65892" y="136454"/>
                  </a:lnTo>
                  <a:cubicBezTo>
                    <a:pt x="65393" y="136238"/>
                    <a:pt x="64860" y="136132"/>
                    <a:pt x="64323" y="136132"/>
                  </a:cubicBezTo>
                  <a:cubicBezTo>
                    <a:pt x="63808" y="136132"/>
                    <a:pt x="63289" y="136229"/>
                    <a:pt x="62793" y="136421"/>
                  </a:cubicBezTo>
                  <a:lnTo>
                    <a:pt x="34479" y="147675"/>
                  </a:lnTo>
                  <a:cubicBezTo>
                    <a:pt x="33566" y="148001"/>
                    <a:pt x="32848" y="148686"/>
                    <a:pt x="32392" y="149534"/>
                  </a:cubicBezTo>
                  <a:lnTo>
                    <a:pt x="26651" y="160299"/>
                  </a:lnTo>
                  <a:lnTo>
                    <a:pt x="10797" y="160299"/>
                  </a:lnTo>
                  <a:lnTo>
                    <a:pt x="17419" y="146566"/>
                  </a:lnTo>
                  <a:cubicBezTo>
                    <a:pt x="17680" y="146012"/>
                    <a:pt x="17843" y="145392"/>
                    <a:pt x="17843" y="144772"/>
                  </a:cubicBezTo>
                  <a:lnTo>
                    <a:pt x="17843" y="128593"/>
                  </a:lnTo>
                  <a:lnTo>
                    <a:pt x="30532" y="105335"/>
                  </a:lnTo>
                  <a:cubicBezTo>
                    <a:pt x="31087" y="104291"/>
                    <a:pt x="31185" y="103084"/>
                    <a:pt x="30761" y="101975"/>
                  </a:cubicBezTo>
                  <a:lnTo>
                    <a:pt x="23421" y="82240"/>
                  </a:lnTo>
                  <a:cubicBezTo>
                    <a:pt x="22801" y="80641"/>
                    <a:pt x="21301" y="79597"/>
                    <a:pt x="19572" y="79597"/>
                  </a:cubicBezTo>
                  <a:lnTo>
                    <a:pt x="17223" y="79597"/>
                  </a:lnTo>
                  <a:lnTo>
                    <a:pt x="13015" y="68898"/>
                  </a:lnTo>
                  <a:lnTo>
                    <a:pt x="22116" y="62472"/>
                  </a:lnTo>
                  <a:lnTo>
                    <a:pt x="26944" y="62472"/>
                  </a:lnTo>
                  <a:cubicBezTo>
                    <a:pt x="28216" y="62472"/>
                    <a:pt x="29391" y="61885"/>
                    <a:pt x="30173" y="60874"/>
                  </a:cubicBezTo>
                  <a:cubicBezTo>
                    <a:pt x="30956" y="59895"/>
                    <a:pt x="31217" y="58590"/>
                    <a:pt x="30891" y="57351"/>
                  </a:cubicBezTo>
                  <a:lnTo>
                    <a:pt x="25215" y="35430"/>
                  </a:lnTo>
                  <a:cubicBezTo>
                    <a:pt x="24954" y="34452"/>
                    <a:pt x="24367" y="33636"/>
                    <a:pt x="23584" y="33114"/>
                  </a:cubicBezTo>
                  <a:lnTo>
                    <a:pt x="38720" y="14684"/>
                  </a:lnTo>
                  <a:lnTo>
                    <a:pt x="65990" y="14684"/>
                  </a:lnTo>
                  <a:cubicBezTo>
                    <a:pt x="66936" y="14684"/>
                    <a:pt x="67849" y="14358"/>
                    <a:pt x="68600" y="13738"/>
                  </a:cubicBezTo>
                  <a:lnTo>
                    <a:pt x="73493" y="9628"/>
                  </a:lnTo>
                  <a:lnTo>
                    <a:pt x="82887" y="19120"/>
                  </a:lnTo>
                  <a:lnTo>
                    <a:pt x="96196" y="36409"/>
                  </a:lnTo>
                  <a:cubicBezTo>
                    <a:pt x="96997" y="37438"/>
                    <a:pt x="98198" y="37988"/>
                    <a:pt x="99416" y="37988"/>
                  </a:cubicBezTo>
                  <a:cubicBezTo>
                    <a:pt x="100283" y="37988"/>
                    <a:pt x="101159" y="37710"/>
                    <a:pt x="101905" y="37126"/>
                  </a:cubicBezTo>
                  <a:cubicBezTo>
                    <a:pt x="103699" y="35756"/>
                    <a:pt x="104025" y="33212"/>
                    <a:pt x="102655" y="31418"/>
                  </a:cubicBezTo>
                  <a:lnTo>
                    <a:pt x="89215" y="13966"/>
                  </a:lnTo>
                  <a:cubicBezTo>
                    <a:pt x="89118" y="13836"/>
                    <a:pt x="88987" y="13705"/>
                    <a:pt x="88889" y="13575"/>
                  </a:cubicBezTo>
                  <a:lnTo>
                    <a:pt x="76657" y="1212"/>
                  </a:lnTo>
                  <a:cubicBezTo>
                    <a:pt x="75855" y="411"/>
                    <a:pt x="74803" y="0"/>
                    <a:pt x="73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90;p35">
              <a:extLst>
                <a:ext uri="{FF2B5EF4-FFF2-40B4-BE49-F238E27FC236}">
                  <a16:creationId xmlns:a16="http://schemas.microsoft.com/office/drawing/2014/main" id="{8D7B3A4E-7652-497D-BEFE-9269BB826B36}"/>
                </a:ext>
              </a:extLst>
            </p:cNvPr>
            <p:cNvSpPr/>
            <p:nvPr/>
          </p:nvSpPr>
          <p:spPr>
            <a:xfrm>
              <a:off x="2372274" y="4861974"/>
              <a:ext cx="1000626" cy="493399"/>
            </a:xfrm>
            <a:custGeom>
              <a:avLst/>
              <a:gdLst/>
              <a:ahLst/>
              <a:cxnLst/>
              <a:rect l="l" t="t" r="r" b="b"/>
              <a:pathLst>
                <a:path w="40025" h="19736" extrusionOk="0">
                  <a:moveTo>
                    <a:pt x="15560" y="1"/>
                  </a:moveTo>
                  <a:cubicBezTo>
                    <a:pt x="12330" y="1"/>
                    <a:pt x="9232" y="1338"/>
                    <a:pt x="6981" y="3654"/>
                  </a:cubicBezTo>
                  <a:lnTo>
                    <a:pt x="196" y="10733"/>
                  </a:lnTo>
                  <a:cubicBezTo>
                    <a:pt x="0" y="10928"/>
                    <a:pt x="0" y="11254"/>
                    <a:pt x="163" y="11483"/>
                  </a:cubicBezTo>
                  <a:lnTo>
                    <a:pt x="6492" y="19507"/>
                  </a:lnTo>
                  <a:cubicBezTo>
                    <a:pt x="6622" y="19670"/>
                    <a:pt x="6785" y="19736"/>
                    <a:pt x="6948" y="19736"/>
                  </a:cubicBezTo>
                  <a:lnTo>
                    <a:pt x="30500" y="19736"/>
                  </a:lnTo>
                  <a:lnTo>
                    <a:pt x="40025" y="7960"/>
                  </a:lnTo>
                  <a:lnTo>
                    <a:pt x="34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91;p35">
              <a:extLst>
                <a:ext uri="{FF2B5EF4-FFF2-40B4-BE49-F238E27FC236}">
                  <a16:creationId xmlns:a16="http://schemas.microsoft.com/office/drawing/2014/main" id="{0AF4B2A8-AA14-47B0-B82E-8798287D5F75}"/>
                </a:ext>
              </a:extLst>
            </p:cNvPr>
            <p:cNvSpPr/>
            <p:nvPr/>
          </p:nvSpPr>
          <p:spPr>
            <a:xfrm>
              <a:off x="2260550" y="4760050"/>
              <a:ext cx="1221625" cy="697275"/>
            </a:xfrm>
            <a:custGeom>
              <a:avLst/>
              <a:gdLst/>
              <a:ahLst/>
              <a:cxnLst/>
              <a:rect l="l" t="t" r="r" b="b"/>
              <a:pathLst>
                <a:path w="48865" h="27891" extrusionOk="0">
                  <a:moveTo>
                    <a:pt x="36926" y="8155"/>
                  </a:moveTo>
                  <a:lnTo>
                    <a:pt x="39405" y="11841"/>
                  </a:lnTo>
                  <a:lnTo>
                    <a:pt x="33044" y="19735"/>
                  </a:lnTo>
                  <a:lnTo>
                    <a:pt x="13113" y="19735"/>
                  </a:lnTo>
                  <a:lnTo>
                    <a:pt x="9721" y="15429"/>
                  </a:lnTo>
                  <a:lnTo>
                    <a:pt x="14386" y="10569"/>
                  </a:lnTo>
                  <a:cubicBezTo>
                    <a:pt x="15854" y="9036"/>
                    <a:pt x="17909" y="8155"/>
                    <a:pt x="20029" y="8155"/>
                  </a:cubicBezTo>
                  <a:close/>
                  <a:moveTo>
                    <a:pt x="20029" y="0"/>
                  </a:moveTo>
                  <a:cubicBezTo>
                    <a:pt x="15723" y="0"/>
                    <a:pt x="11515" y="1794"/>
                    <a:pt x="8514" y="4926"/>
                  </a:cubicBezTo>
                  <a:lnTo>
                    <a:pt x="1729" y="11972"/>
                  </a:lnTo>
                  <a:cubicBezTo>
                    <a:pt x="131" y="13635"/>
                    <a:pt x="0" y="16245"/>
                    <a:pt x="1436" y="18072"/>
                  </a:cubicBezTo>
                  <a:lnTo>
                    <a:pt x="7764" y="26129"/>
                  </a:lnTo>
                  <a:cubicBezTo>
                    <a:pt x="8645" y="27238"/>
                    <a:pt x="9982" y="27890"/>
                    <a:pt x="11417" y="27890"/>
                  </a:cubicBezTo>
                  <a:lnTo>
                    <a:pt x="34969" y="27890"/>
                  </a:lnTo>
                  <a:cubicBezTo>
                    <a:pt x="36208" y="27890"/>
                    <a:pt x="37383" y="27336"/>
                    <a:pt x="38166" y="26390"/>
                  </a:cubicBezTo>
                  <a:lnTo>
                    <a:pt x="47658" y="14581"/>
                  </a:lnTo>
                  <a:cubicBezTo>
                    <a:pt x="48800" y="13211"/>
                    <a:pt x="48865" y="11221"/>
                    <a:pt x="47854" y="9753"/>
                  </a:cubicBezTo>
                  <a:lnTo>
                    <a:pt x="42471" y="1794"/>
                  </a:lnTo>
                  <a:cubicBezTo>
                    <a:pt x="41721" y="685"/>
                    <a:pt x="40449" y="0"/>
                    <a:pt x="39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92;p35">
              <a:extLst>
                <a:ext uri="{FF2B5EF4-FFF2-40B4-BE49-F238E27FC236}">
                  <a16:creationId xmlns:a16="http://schemas.microsoft.com/office/drawing/2014/main" id="{8D52B08A-97CE-4E15-87B1-C775C97EA9B9}"/>
                </a:ext>
              </a:extLst>
            </p:cNvPr>
            <p:cNvSpPr/>
            <p:nvPr/>
          </p:nvSpPr>
          <p:spPr>
            <a:xfrm>
              <a:off x="4999800" y="1359425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0"/>
                  </a:moveTo>
                  <a:cubicBezTo>
                    <a:pt x="3001" y="0"/>
                    <a:pt x="1958" y="457"/>
                    <a:pt x="1207" y="1207"/>
                  </a:cubicBezTo>
                  <a:cubicBezTo>
                    <a:pt x="457" y="1958"/>
                    <a:pt x="0" y="3001"/>
                    <a:pt x="0" y="4078"/>
                  </a:cubicBezTo>
                  <a:cubicBezTo>
                    <a:pt x="0" y="5154"/>
                    <a:pt x="457" y="6198"/>
                    <a:pt x="1207" y="6981"/>
                  </a:cubicBezTo>
                  <a:cubicBezTo>
                    <a:pt x="1958" y="7731"/>
                    <a:pt x="3001" y="8155"/>
                    <a:pt x="4078" y="8155"/>
                  </a:cubicBezTo>
                  <a:cubicBezTo>
                    <a:pt x="5154" y="8155"/>
                    <a:pt x="6198" y="7731"/>
                    <a:pt x="6981" y="6981"/>
                  </a:cubicBezTo>
                  <a:cubicBezTo>
                    <a:pt x="7731" y="6198"/>
                    <a:pt x="8155" y="5154"/>
                    <a:pt x="8155" y="4078"/>
                  </a:cubicBezTo>
                  <a:cubicBezTo>
                    <a:pt x="8155" y="3001"/>
                    <a:pt x="7731" y="1958"/>
                    <a:pt x="6981" y="1207"/>
                  </a:cubicBezTo>
                  <a:cubicBezTo>
                    <a:pt x="6198" y="457"/>
                    <a:pt x="5154" y="0"/>
                    <a:pt x="4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693;p35">
            <a:extLst>
              <a:ext uri="{FF2B5EF4-FFF2-40B4-BE49-F238E27FC236}">
                <a16:creationId xmlns:a16="http://schemas.microsoft.com/office/drawing/2014/main" id="{0438B06F-F8D1-4D94-9016-0BFBBEA35FBC}"/>
              </a:ext>
            </a:extLst>
          </p:cNvPr>
          <p:cNvSpPr/>
          <p:nvPr/>
        </p:nvSpPr>
        <p:spPr>
          <a:xfrm>
            <a:off x="7177225" y="2565008"/>
            <a:ext cx="146588" cy="157525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694;p35">
            <a:extLst>
              <a:ext uri="{FF2B5EF4-FFF2-40B4-BE49-F238E27FC236}">
                <a16:creationId xmlns:a16="http://schemas.microsoft.com/office/drawing/2014/main" id="{AB090F05-01DA-4FF8-9A67-FD22FEC719DE}"/>
              </a:ext>
            </a:extLst>
          </p:cNvPr>
          <p:cNvSpPr/>
          <p:nvPr/>
        </p:nvSpPr>
        <p:spPr>
          <a:xfrm>
            <a:off x="7207910" y="2573570"/>
            <a:ext cx="122187" cy="131304"/>
          </a:xfrm>
          <a:prstGeom prst="mathMultiply">
            <a:avLst>
              <a:gd name="adj1" fmla="val 23520"/>
            </a:avLst>
          </a:prstGeom>
          <a:solidFill>
            <a:schemeClr val="lt1"/>
          </a:solidFill>
          <a:ln w="28575" cap="flat" cmpd="sng">
            <a:solidFill>
              <a:srgbClr val="DE7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25;p34">
            <a:extLst>
              <a:ext uri="{FF2B5EF4-FFF2-40B4-BE49-F238E27FC236}">
                <a16:creationId xmlns:a16="http://schemas.microsoft.com/office/drawing/2014/main" id="{DAB40537-85E7-26E2-4D7B-660DD17A2B0F}"/>
              </a:ext>
            </a:extLst>
          </p:cNvPr>
          <p:cNvSpPr txBox="1"/>
          <p:nvPr/>
        </p:nvSpPr>
        <p:spPr>
          <a:xfrm>
            <a:off x="6230068" y="3171138"/>
            <a:ext cx="1827220" cy="67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Mở cổng, sang màn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6"/>
          <p:cNvSpPr/>
          <p:nvPr/>
        </p:nvSpPr>
        <p:spPr>
          <a:xfrm>
            <a:off x="4725538" y="2021272"/>
            <a:ext cx="781668" cy="328963"/>
          </a:xfrm>
          <a:custGeom>
            <a:avLst/>
            <a:gdLst/>
            <a:ahLst/>
            <a:cxnLst/>
            <a:rect l="l" t="t" r="r" b="b"/>
            <a:pathLst>
              <a:path w="95500" h="40191" extrusionOk="0">
                <a:moveTo>
                  <a:pt x="66409" y="0"/>
                </a:moveTo>
                <a:cubicBezTo>
                  <a:pt x="64164" y="0"/>
                  <a:pt x="62227" y="461"/>
                  <a:pt x="60750" y="819"/>
                </a:cubicBezTo>
                <a:cubicBezTo>
                  <a:pt x="57256" y="1639"/>
                  <a:pt x="53979" y="3205"/>
                  <a:pt x="51087" y="5350"/>
                </a:cubicBezTo>
                <a:cubicBezTo>
                  <a:pt x="49273" y="6711"/>
                  <a:pt x="47083" y="7415"/>
                  <a:pt x="44862" y="7415"/>
                </a:cubicBezTo>
                <a:cubicBezTo>
                  <a:pt x="43898" y="7415"/>
                  <a:pt x="42927" y="7282"/>
                  <a:pt x="41978" y="7012"/>
                </a:cubicBezTo>
                <a:cubicBezTo>
                  <a:pt x="41118" y="6741"/>
                  <a:pt x="40228" y="6609"/>
                  <a:pt x="39341" y="6609"/>
                </a:cubicBezTo>
                <a:cubicBezTo>
                  <a:pt x="38415" y="6609"/>
                  <a:pt x="37491" y="6753"/>
                  <a:pt x="36604" y="7037"/>
                </a:cubicBezTo>
                <a:cubicBezTo>
                  <a:pt x="32821" y="8241"/>
                  <a:pt x="32869" y="11398"/>
                  <a:pt x="28532" y="13615"/>
                </a:cubicBezTo>
                <a:cubicBezTo>
                  <a:pt x="27472" y="14164"/>
                  <a:pt x="26466" y="14368"/>
                  <a:pt x="25481" y="14368"/>
                </a:cubicBezTo>
                <a:cubicBezTo>
                  <a:pt x="22594" y="14368"/>
                  <a:pt x="19890" y="12608"/>
                  <a:pt x="16542" y="12608"/>
                </a:cubicBezTo>
                <a:cubicBezTo>
                  <a:pt x="15817" y="12608"/>
                  <a:pt x="15061" y="12691"/>
                  <a:pt x="14266" y="12892"/>
                </a:cubicBezTo>
                <a:cubicBezTo>
                  <a:pt x="7013" y="14724"/>
                  <a:pt x="0" y="23881"/>
                  <a:pt x="3663" y="30098"/>
                </a:cubicBezTo>
                <a:cubicBezTo>
                  <a:pt x="7207" y="36139"/>
                  <a:pt x="12262" y="37898"/>
                  <a:pt x="16946" y="37898"/>
                </a:cubicBezTo>
                <a:cubicBezTo>
                  <a:pt x="23472" y="37898"/>
                  <a:pt x="29279" y="34484"/>
                  <a:pt x="29279" y="34484"/>
                </a:cubicBezTo>
                <a:cubicBezTo>
                  <a:pt x="29279" y="34484"/>
                  <a:pt x="32749" y="37809"/>
                  <a:pt x="36604" y="39231"/>
                </a:cubicBezTo>
                <a:cubicBezTo>
                  <a:pt x="37149" y="39445"/>
                  <a:pt x="39162" y="40191"/>
                  <a:pt x="41678" y="40191"/>
                </a:cubicBezTo>
                <a:cubicBezTo>
                  <a:pt x="42836" y="40191"/>
                  <a:pt x="44100" y="40033"/>
                  <a:pt x="45376" y="39592"/>
                </a:cubicBezTo>
                <a:cubicBezTo>
                  <a:pt x="48846" y="38412"/>
                  <a:pt x="49063" y="36291"/>
                  <a:pt x="51979" y="35930"/>
                </a:cubicBezTo>
                <a:cubicBezTo>
                  <a:pt x="52194" y="35904"/>
                  <a:pt x="52394" y="35892"/>
                  <a:pt x="52584" y="35892"/>
                </a:cubicBezTo>
                <a:cubicBezTo>
                  <a:pt x="54373" y="35892"/>
                  <a:pt x="55224" y="36970"/>
                  <a:pt x="58557" y="38146"/>
                </a:cubicBezTo>
                <a:cubicBezTo>
                  <a:pt x="60333" y="38760"/>
                  <a:pt x="63483" y="39860"/>
                  <a:pt x="66709" y="39860"/>
                </a:cubicBezTo>
                <a:cubicBezTo>
                  <a:pt x="68298" y="39860"/>
                  <a:pt x="69906" y="39593"/>
                  <a:pt x="71377" y="38869"/>
                </a:cubicBezTo>
                <a:cubicBezTo>
                  <a:pt x="74341" y="37399"/>
                  <a:pt x="73884" y="35423"/>
                  <a:pt x="76848" y="34484"/>
                </a:cubicBezTo>
                <a:cubicBezTo>
                  <a:pt x="77541" y="34260"/>
                  <a:pt x="78153" y="34177"/>
                  <a:pt x="78733" y="34177"/>
                </a:cubicBezTo>
                <a:cubicBezTo>
                  <a:pt x="80408" y="34177"/>
                  <a:pt x="81811" y="34871"/>
                  <a:pt x="84135" y="34871"/>
                </a:cubicBezTo>
                <a:cubicBezTo>
                  <a:pt x="84386" y="34871"/>
                  <a:pt x="84647" y="34863"/>
                  <a:pt x="84920" y="34845"/>
                </a:cubicBezTo>
                <a:lnTo>
                  <a:pt x="85089" y="34845"/>
                </a:lnTo>
                <a:cubicBezTo>
                  <a:pt x="89427" y="34484"/>
                  <a:pt x="93089" y="31423"/>
                  <a:pt x="94222" y="27206"/>
                </a:cubicBezTo>
                <a:cubicBezTo>
                  <a:pt x="95499" y="22507"/>
                  <a:pt x="94848" y="20242"/>
                  <a:pt x="93692" y="19109"/>
                </a:cubicBezTo>
                <a:cubicBezTo>
                  <a:pt x="91595" y="17037"/>
                  <a:pt x="88246" y="19109"/>
                  <a:pt x="84896" y="16555"/>
                </a:cubicBezTo>
                <a:cubicBezTo>
                  <a:pt x="82245" y="14507"/>
                  <a:pt x="83354" y="12386"/>
                  <a:pt x="80510" y="8121"/>
                </a:cubicBezTo>
                <a:cubicBezTo>
                  <a:pt x="79763" y="7012"/>
                  <a:pt x="76775" y="2651"/>
                  <a:pt x="71377" y="819"/>
                </a:cubicBezTo>
                <a:cubicBezTo>
                  <a:pt x="69610" y="214"/>
                  <a:pt x="67938" y="0"/>
                  <a:pt x="66409" y="0"/>
                </a:cubicBezTo>
                <a:close/>
              </a:path>
            </a:pathLst>
          </a:custGeom>
          <a:solidFill>
            <a:srgbClr val="FFFFFF">
              <a:alpha val="17320"/>
            </a:srgbClr>
          </a:solidFill>
          <a:ln w="28575" cap="flat" cmpd="sng">
            <a:solidFill>
              <a:srgbClr val="0E1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6"/>
          <p:cNvSpPr/>
          <p:nvPr/>
        </p:nvSpPr>
        <p:spPr>
          <a:xfrm>
            <a:off x="4343600" y="-1491077"/>
            <a:ext cx="48900" cy="8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6"/>
          <p:cNvSpPr/>
          <p:nvPr/>
        </p:nvSpPr>
        <p:spPr>
          <a:xfrm>
            <a:off x="2932603" y="4838162"/>
            <a:ext cx="859854" cy="156363"/>
          </a:xfrm>
          <a:custGeom>
            <a:avLst/>
            <a:gdLst/>
            <a:ahLst/>
            <a:cxnLst/>
            <a:rect l="l" t="t" r="r" b="b"/>
            <a:pathLst>
              <a:path w="27336" h="4971" extrusionOk="0">
                <a:moveTo>
                  <a:pt x="1" y="2463"/>
                </a:moveTo>
                <a:cubicBezTo>
                  <a:pt x="1" y="1116"/>
                  <a:pt x="6132" y="1"/>
                  <a:pt x="13680" y="1"/>
                </a:cubicBezTo>
                <a:lnTo>
                  <a:pt x="13680" y="1"/>
                </a:lnTo>
                <a:cubicBezTo>
                  <a:pt x="21227" y="1"/>
                  <a:pt x="27335" y="1116"/>
                  <a:pt x="27335" y="2463"/>
                </a:cubicBezTo>
                <a:lnTo>
                  <a:pt x="27335" y="2463"/>
                </a:lnTo>
                <a:cubicBezTo>
                  <a:pt x="27335" y="3833"/>
                  <a:pt x="21227" y="4948"/>
                  <a:pt x="13680" y="4948"/>
                </a:cubicBezTo>
                <a:lnTo>
                  <a:pt x="13680" y="4948"/>
                </a:lnTo>
                <a:cubicBezTo>
                  <a:pt x="6132" y="4971"/>
                  <a:pt x="1" y="3856"/>
                  <a:pt x="1" y="2463"/>
                </a:cubicBezTo>
                <a:close/>
              </a:path>
            </a:pathLst>
          </a:custGeom>
          <a:solidFill>
            <a:srgbClr val="19191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6"/>
          <p:cNvSpPr txBox="1">
            <a:spLocks noGrp="1"/>
          </p:cNvSpPr>
          <p:nvPr>
            <p:ph type="title"/>
          </p:nvPr>
        </p:nvSpPr>
        <p:spPr>
          <a:xfrm>
            <a:off x="847375" y="418960"/>
            <a:ext cx="5528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GAME</a:t>
            </a:r>
            <a:endParaRPr dirty="0"/>
          </a:p>
        </p:txBody>
      </p:sp>
      <p:sp>
        <p:nvSpPr>
          <p:cNvPr id="795" name="Google Shape;795;p36"/>
          <p:cNvSpPr txBox="1"/>
          <p:nvPr/>
        </p:nvSpPr>
        <p:spPr>
          <a:xfrm>
            <a:off x="2947516" y="4472201"/>
            <a:ext cx="383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Audiowide"/>
                <a:ea typeface="Audiowide"/>
                <a:cs typeface="Audiowide"/>
                <a:sym typeface="Audiowide"/>
              </a:rPr>
              <a:t>001</a:t>
            </a:r>
            <a:endParaRPr sz="700">
              <a:latin typeface="Audiowide"/>
              <a:ea typeface="Audiowide"/>
              <a:cs typeface="Audiowide"/>
              <a:sym typeface="Audiowide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4917914-14BE-7B80-BAF2-09A687D37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3E6163"/>
              </a:clrFrom>
              <a:clrTo>
                <a:srgbClr val="3E6163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67" r="27232"/>
          <a:stretch/>
        </p:blipFill>
        <p:spPr bwMode="auto">
          <a:xfrm>
            <a:off x="2993661" y="3645150"/>
            <a:ext cx="1101526" cy="14688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9AE6DF73-1F4E-5EE8-37B8-F92EB98CB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8" b="97554" l="2717" r="99592">
                        <a14:foregroundMark x1="38859" y1="12908" x2="45380" y2="22826"/>
                        <a14:foregroundMark x1="25272" y1="34511" x2="16033" y2="41576"/>
                        <a14:foregroundMark x1="50951" y1="58152" x2="43750" y2="65625"/>
                        <a14:foregroundMark x1="78940" y1="68071" x2="81522" y2="77582"/>
                        <a14:foregroundMark x1="72826" y1="34783" x2="72826" y2="45109"/>
                        <a14:backgroundMark x1="57337" y1="42663" x2="48505" y2="43478"/>
                        <a14:backgroundMark x1="44293" y1="44022" x2="41576" y2="48777"/>
                        <a14:backgroundMark x1="65217" y1="24457" x2="61821" y2="30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01527" y="3154526"/>
            <a:ext cx="1432775" cy="1432775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2D7221A0-ACEE-D446-7DB1-6595B5C88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425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19" t="18730" r="9269" b="5935"/>
          <a:stretch/>
        </p:blipFill>
        <p:spPr bwMode="auto">
          <a:xfrm flipH="1">
            <a:off x="4493537" y="2569520"/>
            <a:ext cx="2484392" cy="236276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5" name="Google Shape;705;p36"/>
          <p:cNvGrpSpPr/>
          <p:nvPr/>
        </p:nvGrpSpPr>
        <p:grpSpPr>
          <a:xfrm>
            <a:off x="7244944" y="1213473"/>
            <a:ext cx="2489545" cy="3850422"/>
            <a:chOff x="7244944" y="1213473"/>
            <a:chExt cx="2489545" cy="3850422"/>
          </a:xfrm>
        </p:grpSpPr>
        <p:sp>
          <p:nvSpPr>
            <p:cNvPr id="706" name="Google Shape;706;p36"/>
            <p:cNvSpPr/>
            <p:nvPr/>
          </p:nvSpPr>
          <p:spPr>
            <a:xfrm>
              <a:off x="7882151" y="4838150"/>
              <a:ext cx="1195608" cy="225746"/>
            </a:xfrm>
            <a:custGeom>
              <a:avLst/>
              <a:gdLst/>
              <a:ahLst/>
              <a:cxnLst/>
              <a:rect l="l" t="t" r="r" b="b"/>
              <a:pathLst>
                <a:path w="27336" h="4971" extrusionOk="0">
                  <a:moveTo>
                    <a:pt x="1" y="2463"/>
                  </a:moveTo>
                  <a:cubicBezTo>
                    <a:pt x="1" y="1116"/>
                    <a:pt x="6132" y="1"/>
                    <a:pt x="13680" y="1"/>
                  </a:cubicBezTo>
                  <a:lnTo>
                    <a:pt x="13680" y="1"/>
                  </a:lnTo>
                  <a:cubicBezTo>
                    <a:pt x="21227" y="1"/>
                    <a:pt x="27335" y="1116"/>
                    <a:pt x="27335" y="2463"/>
                  </a:cubicBezTo>
                  <a:lnTo>
                    <a:pt x="27335" y="2463"/>
                  </a:lnTo>
                  <a:cubicBezTo>
                    <a:pt x="27335" y="3833"/>
                    <a:pt x="21227" y="4948"/>
                    <a:pt x="13680" y="4948"/>
                  </a:cubicBezTo>
                  <a:lnTo>
                    <a:pt x="13680" y="4948"/>
                  </a:lnTo>
                  <a:cubicBezTo>
                    <a:pt x="6132" y="4971"/>
                    <a:pt x="1" y="3856"/>
                    <a:pt x="1" y="2463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7" name="Google Shape;707;p36"/>
            <p:cNvGrpSpPr/>
            <p:nvPr/>
          </p:nvGrpSpPr>
          <p:grpSpPr>
            <a:xfrm>
              <a:off x="7244944" y="1213473"/>
              <a:ext cx="2489545" cy="3745815"/>
              <a:chOff x="7244944" y="1213473"/>
              <a:chExt cx="2489545" cy="3745815"/>
            </a:xfrm>
          </p:grpSpPr>
          <p:sp>
            <p:nvSpPr>
              <p:cNvPr id="708" name="Google Shape;708;p36"/>
              <p:cNvSpPr/>
              <p:nvPr/>
            </p:nvSpPr>
            <p:spPr>
              <a:xfrm flipH="1">
                <a:off x="8095359" y="2480389"/>
                <a:ext cx="788700" cy="2478900"/>
              </a:xfrm>
              <a:prstGeom prst="trapezoid">
                <a:avLst>
                  <a:gd name="adj" fmla="val 25000"/>
                </a:avLst>
              </a:prstGeom>
              <a:solidFill>
                <a:srgbClr val="A23F1C"/>
              </a:solidFill>
              <a:ln w="38100" cap="flat" cmpd="sng">
                <a:solidFill>
                  <a:srgbClr val="6D2A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9" name="Google Shape;709;p36"/>
              <p:cNvGrpSpPr/>
              <p:nvPr/>
            </p:nvGrpSpPr>
            <p:grpSpPr>
              <a:xfrm flipH="1">
                <a:off x="7244944" y="1213473"/>
                <a:ext cx="2489545" cy="1747068"/>
                <a:chOff x="668525" y="1207425"/>
                <a:chExt cx="2352400" cy="1650825"/>
              </a:xfrm>
            </p:grpSpPr>
            <p:sp>
              <p:nvSpPr>
                <p:cNvPr id="710" name="Google Shape;710;p36"/>
                <p:cNvSpPr/>
                <p:nvPr/>
              </p:nvSpPr>
              <p:spPr>
                <a:xfrm>
                  <a:off x="668525" y="1207425"/>
                  <a:ext cx="2352400" cy="16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096" h="66033" extrusionOk="0">
                      <a:moveTo>
                        <a:pt x="35052" y="0"/>
                      </a:moveTo>
                      <a:cubicBezTo>
                        <a:pt x="35005" y="36"/>
                        <a:pt x="34886" y="36"/>
                        <a:pt x="34767" y="36"/>
                      </a:cubicBezTo>
                      <a:cubicBezTo>
                        <a:pt x="32743" y="36"/>
                        <a:pt x="30719" y="346"/>
                        <a:pt x="28778" y="965"/>
                      </a:cubicBezTo>
                      <a:cubicBezTo>
                        <a:pt x="26742" y="1596"/>
                        <a:pt x="24765" y="2548"/>
                        <a:pt x="22908" y="3798"/>
                      </a:cubicBezTo>
                      <a:cubicBezTo>
                        <a:pt x="21063" y="5037"/>
                        <a:pt x="19408" y="6513"/>
                        <a:pt x="18015" y="8168"/>
                      </a:cubicBezTo>
                      <a:cubicBezTo>
                        <a:pt x="16574" y="9859"/>
                        <a:pt x="15443" y="11704"/>
                        <a:pt x="14633" y="13645"/>
                      </a:cubicBezTo>
                      <a:cubicBezTo>
                        <a:pt x="13812" y="15621"/>
                        <a:pt x="13383" y="17753"/>
                        <a:pt x="13383" y="19788"/>
                      </a:cubicBezTo>
                      <a:cubicBezTo>
                        <a:pt x="13383" y="20872"/>
                        <a:pt x="13502" y="21979"/>
                        <a:pt x="13740" y="23063"/>
                      </a:cubicBezTo>
                      <a:cubicBezTo>
                        <a:pt x="13919" y="23837"/>
                        <a:pt x="14157" y="24622"/>
                        <a:pt x="14467" y="25396"/>
                      </a:cubicBezTo>
                      <a:cubicBezTo>
                        <a:pt x="13871" y="25230"/>
                        <a:pt x="13216" y="25146"/>
                        <a:pt x="12562" y="25099"/>
                      </a:cubicBezTo>
                      <a:cubicBezTo>
                        <a:pt x="12323" y="25087"/>
                        <a:pt x="12085" y="25075"/>
                        <a:pt x="11871" y="25075"/>
                      </a:cubicBezTo>
                      <a:cubicBezTo>
                        <a:pt x="11299" y="25075"/>
                        <a:pt x="10704" y="25111"/>
                        <a:pt x="10097" y="25218"/>
                      </a:cubicBezTo>
                      <a:cubicBezTo>
                        <a:pt x="8621" y="25456"/>
                        <a:pt x="7168" y="26051"/>
                        <a:pt x="5882" y="26944"/>
                      </a:cubicBezTo>
                      <a:cubicBezTo>
                        <a:pt x="3489" y="28611"/>
                        <a:pt x="1655" y="31326"/>
                        <a:pt x="691" y="34564"/>
                      </a:cubicBezTo>
                      <a:cubicBezTo>
                        <a:pt x="227" y="36112"/>
                        <a:pt x="0" y="37731"/>
                        <a:pt x="0" y="39362"/>
                      </a:cubicBezTo>
                      <a:cubicBezTo>
                        <a:pt x="0" y="41005"/>
                        <a:pt x="274" y="42613"/>
                        <a:pt x="774" y="44101"/>
                      </a:cubicBezTo>
                      <a:cubicBezTo>
                        <a:pt x="1048" y="44875"/>
                        <a:pt x="1370" y="45625"/>
                        <a:pt x="1763" y="46304"/>
                      </a:cubicBezTo>
                      <a:cubicBezTo>
                        <a:pt x="2144" y="47018"/>
                        <a:pt x="2656" y="47720"/>
                        <a:pt x="3239" y="48411"/>
                      </a:cubicBezTo>
                      <a:cubicBezTo>
                        <a:pt x="3989" y="49280"/>
                        <a:pt x="4906" y="50078"/>
                        <a:pt x="5918" y="50745"/>
                      </a:cubicBezTo>
                      <a:cubicBezTo>
                        <a:pt x="6835" y="51352"/>
                        <a:pt x="7882" y="51864"/>
                        <a:pt x="9037" y="52245"/>
                      </a:cubicBezTo>
                      <a:cubicBezTo>
                        <a:pt x="10287" y="52673"/>
                        <a:pt x="11669" y="52935"/>
                        <a:pt x="13157" y="53019"/>
                      </a:cubicBezTo>
                      <a:cubicBezTo>
                        <a:pt x="13633" y="54959"/>
                        <a:pt x="14550" y="56829"/>
                        <a:pt x="15776" y="58424"/>
                      </a:cubicBezTo>
                      <a:cubicBezTo>
                        <a:pt x="17086" y="60103"/>
                        <a:pt x="18753" y="61520"/>
                        <a:pt x="20741" y="62651"/>
                      </a:cubicBezTo>
                      <a:cubicBezTo>
                        <a:pt x="21658" y="63187"/>
                        <a:pt x="22658" y="63627"/>
                        <a:pt x="23789" y="64032"/>
                      </a:cubicBezTo>
                      <a:cubicBezTo>
                        <a:pt x="24956" y="64449"/>
                        <a:pt x="26170" y="64746"/>
                        <a:pt x="27373" y="64901"/>
                      </a:cubicBezTo>
                      <a:cubicBezTo>
                        <a:pt x="28063" y="64985"/>
                        <a:pt x="28742" y="65032"/>
                        <a:pt x="29433" y="65032"/>
                      </a:cubicBezTo>
                      <a:cubicBezTo>
                        <a:pt x="29933" y="65032"/>
                        <a:pt x="30469" y="64996"/>
                        <a:pt x="30992" y="64961"/>
                      </a:cubicBezTo>
                      <a:cubicBezTo>
                        <a:pt x="32147" y="64842"/>
                        <a:pt x="33314" y="64604"/>
                        <a:pt x="34457" y="64223"/>
                      </a:cubicBezTo>
                      <a:cubicBezTo>
                        <a:pt x="36362" y="63603"/>
                        <a:pt x="38184" y="62627"/>
                        <a:pt x="39863" y="61329"/>
                      </a:cubicBezTo>
                      <a:cubicBezTo>
                        <a:pt x="40684" y="60698"/>
                        <a:pt x="41470" y="59972"/>
                        <a:pt x="42232" y="59162"/>
                      </a:cubicBezTo>
                      <a:cubicBezTo>
                        <a:pt x="42792" y="58567"/>
                        <a:pt x="43375" y="57936"/>
                        <a:pt x="43839" y="57234"/>
                      </a:cubicBezTo>
                      <a:cubicBezTo>
                        <a:pt x="44827" y="58841"/>
                        <a:pt x="46078" y="60282"/>
                        <a:pt x="47566" y="61520"/>
                      </a:cubicBezTo>
                      <a:cubicBezTo>
                        <a:pt x="49114" y="62794"/>
                        <a:pt x="50923" y="63842"/>
                        <a:pt x="52900" y="64604"/>
                      </a:cubicBezTo>
                      <a:cubicBezTo>
                        <a:pt x="55353" y="65532"/>
                        <a:pt x="58008" y="66032"/>
                        <a:pt x="60758" y="66032"/>
                      </a:cubicBezTo>
                      <a:cubicBezTo>
                        <a:pt x="62270" y="66032"/>
                        <a:pt x="63794" y="65877"/>
                        <a:pt x="65294" y="65580"/>
                      </a:cubicBezTo>
                      <a:cubicBezTo>
                        <a:pt x="66318" y="65377"/>
                        <a:pt x="67366" y="65104"/>
                        <a:pt x="68402" y="64746"/>
                      </a:cubicBezTo>
                      <a:cubicBezTo>
                        <a:pt x="68985" y="64556"/>
                        <a:pt x="69497" y="64342"/>
                        <a:pt x="69973" y="64139"/>
                      </a:cubicBezTo>
                      <a:cubicBezTo>
                        <a:pt x="70474" y="63913"/>
                        <a:pt x="70986" y="63663"/>
                        <a:pt x="71545" y="63353"/>
                      </a:cubicBezTo>
                      <a:cubicBezTo>
                        <a:pt x="73450" y="62282"/>
                        <a:pt x="75188" y="60794"/>
                        <a:pt x="76736" y="58924"/>
                      </a:cubicBezTo>
                      <a:cubicBezTo>
                        <a:pt x="78129" y="57257"/>
                        <a:pt x="79320" y="55269"/>
                        <a:pt x="80284" y="53031"/>
                      </a:cubicBezTo>
                      <a:cubicBezTo>
                        <a:pt x="80546" y="53066"/>
                        <a:pt x="80832" y="53066"/>
                        <a:pt x="81165" y="53066"/>
                      </a:cubicBezTo>
                      <a:cubicBezTo>
                        <a:pt x="82142" y="53066"/>
                        <a:pt x="83106" y="52959"/>
                        <a:pt x="84035" y="52769"/>
                      </a:cubicBezTo>
                      <a:cubicBezTo>
                        <a:pt x="85261" y="52495"/>
                        <a:pt x="86452" y="52042"/>
                        <a:pt x="87595" y="51388"/>
                      </a:cubicBezTo>
                      <a:cubicBezTo>
                        <a:pt x="89095" y="50518"/>
                        <a:pt x="90428" y="49316"/>
                        <a:pt x="91464" y="47887"/>
                      </a:cubicBezTo>
                      <a:cubicBezTo>
                        <a:pt x="93131" y="45577"/>
                        <a:pt x="94060" y="42577"/>
                        <a:pt x="94084" y="39398"/>
                      </a:cubicBezTo>
                      <a:cubicBezTo>
                        <a:pt x="94096" y="37898"/>
                        <a:pt x="93893" y="36410"/>
                        <a:pt x="93512" y="34969"/>
                      </a:cubicBezTo>
                      <a:cubicBezTo>
                        <a:pt x="93131" y="33528"/>
                        <a:pt x="92572" y="32183"/>
                        <a:pt x="91845" y="30980"/>
                      </a:cubicBezTo>
                      <a:cubicBezTo>
                        <a:pt x="91107" y="29742"/>
                        <a:pt x="90178" y="28671"/>
                        <a:pt x="89119" y="27825"/>
                      </a:cubicBezTo>
                      <a:cubicBezTo>
                        <a:pt x="88047" y="26956"/>
                        <a:pt x="86797" y="26337"/>
                        <a:pt x="85511" y="26004"/>
                      </a:cubicBezTo>
                      <a:cubicBezTo>
                        <a:pt x="84737" y="25813"/>
                        <a:pt x="83940" y="25706"/>
                        <a:pt x="83130" y="25706"/>
                      </a:cubicBezTo>
                      <a:cubicBezTo>
                        <a:pt x="82868" y="25706"/>
                        <a:pt x="82606" y="25730"/>
                        <a:pt x="82273" y="25742"/>
                      </a:cubicBezTo>
                      <a:cubicBezTo>
                        <a:pt x="81677" y="25789"/>
                        <a:pt x="81082" y="25884"/>
                        <a:pt x="80487" y="26015"/>
                      </a:cubicBezTo>
                      <a:cubicBezTo>
                        <a:pt x="80296" y="26063"/>
                        <a:pt x="80118" y="26111"/>
                        <a:pt x="79927" y="26170"/>
                      </a:cubicBezTo>
                      <a:cubicBezTo>
                        <a:pt x="80010" y="26063"/>
                        <a:pt x="80106" y="25944"/>
                        <a:pt x="80165" y="25825"/>
                      </a:cubicBezTo>
                      <a:cubicBezTo>
                        <a:pt x="80427" y="25384"/>
                        <a:pt x="80653" y="24884"/>
                        <a:pt x="80880" y="24289"/>
                      </a:cubicBezTo>
                      <a:cubicBezTo>
                        <a:pt x="81237" y="23313"/>
                        <a:pt x="81439" y="22194"/>
                        <a:pt x="81499" y="20979"/>
                      </a:cubicBezTo>
                      <a:cubicBezTo>
                        <a:pt x="81546" y="19884"/>
                        <a:pt x="81439" y="18741"/>
                        <a:pt x="81177" y="17586"/>
                      </a:cubicBezTo>
                      <a:cubicBezTo>
                        <a:pt x="80963" y="16633"/>
                        <a:pt x="80630" y="15657"/>
                        <a:pt x="80130" y="14645"/>
                      </a:cubicBezTo>
                      <a:cubicBezTo>
                        <a:pt x="79391" y="13097"/>
                        <a:pt x="78367" y="11609"/>
                        <a:pt x="77082" y="10240"/>
                      </a:cubicBezTo>
                      <a:cubicBezTo>
                        <a:pt x="75879" y="8954"/>
                        <a:pt x="74462" y="7787"/>
                        <a:pt x="72855" y="6787"/>
                      </a:cubicBezTo>
                      <a:cubicBezTo>
                        <a:pt x="71319" y="5822"/>
                        <a:pt x="69640" y="5049"/>
                        <a:pt x="67890" y="4501"/>
                      </a:cubicBezTo>
                      <a:cubicBezTo>
                        <a:pt x="66140" y="3953"/>
                        <a:pt x="64354" y="3632"/>
                        <a:pt x="62592" y="3572"/>
                      </a:cubicBezTo>
                      <a:cubicBezTo>
                        <a:pt x="62389" y="3572"/>
                        <a:pt x="62211" y="3560"/>
                        <a:pt x="62020" y="3560"/>
                      </a:cubicBezTo>
                      <a:cubicBezTo>
                        <a:pt x="60413" y="3560"/>
                        <a:pt x="58853" y="3787"/>
                        <a:pt x="57377" y="4227"/>
                      </a:cubicBezTo>
                      <a:cubicBezTo>
                        <a:pt x="56543" y="4489"/>
                        <a:pt x="55722" y="4810"/>
                        <a:pt x="54924" y="5227"/>
                      </a:cubicBezTo>
                      <a:cubicBezTo>
                        <a:pt x="54162" y="5620"/>
                        <a:pt x="53424" y="6108"/>
                        <a:pt x="52662" y="6715"/>
                      </a:cubicBezTo>
                      <a:cubicBezTo>
                        <a:pt x="51721" y="7466"/>
                        <a:pt x="50864" y="8370"/>
                        <a:pt x="50066" y="9406"/>
                      </a:cubicBezTo>
                      <a:cubicBezTo>
                        <a:pt x="49280" y="7537"/>
                        <a:pt x="48137" y="5882"/>
                        <a:pt x="46661" y="4489"/>
                      </a:cubicBezTo>
                      <a:cubicBezTo>
                        <a:pt x="45173" y="3072"/>
                        <a:pt x="43375" y="1965"/>
                        <a:pt x="41339" y="1179"/>
                      </a:cubicBezTo>
                      <a:cubicBezTo>
                        <a:pt x="39386" y="441"/>
                        <a:pt x="37267" y="36"/>
                        <a:pt x="350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8100" cap="flat" cmpd="sng">
                  <a:solidFill>
                    <a:srgbClr val="8ABE8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6"/>
                <p:cNvSpPr/>
                <p:nvPr/>
              </p:nvSpPr>
              <p:spPr>
                <a:xfrm>
                  <a:off x="2706875" y="1973375"/>
                  <a:ext cx="256900" cy="48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6" h="19417" extrusionOk="0">
                      <a:moveTo>
                        <a:pt x="7501" y="1045"/>
                      </a:moveTo>
                      <a:cubicBezTo>
                        <a:pt x="7513" y="1057"/>
                        <a:pt x="7513" y="1081"/>
                        <a:pt x="7525" y="1104"/>
                      </a:cubicBezTo>
                      <a:cubicBezTo>
                        <a:pt x="7513" y="1081"/>
                        <a:pt x="7501" y="1069"/>
                        <a:pt x="7501" y="1045"/>
                      </a:cubicBezTo>
                      <a:close/>
                      <a:moveTo>
                        <a:pt x="2167" y="16892"/>
                      </a:moveTo>
                      <a:cubicBezTo>
                        <a:pt x="2132" y="16904"/>
                        <a:pt x="2096" y="16904"/>
                        <a:pt x="2048" y="16916"/>
                      </a:cubicBezTo>
                      <a:cubicBezTo>
                        <a:pt x="2096" y="16916"/>
                        <a:pt x="2132" y="16904"/>
                        <a:pt x="2167" y="16892"/>
                      </a:cubicBezTo>
                      <a:close/>
                      <a:moveTo>
                        <a:pt x="7780" y="0"/>
                      </a:moveTo>
                      <a:cubicBezTo>
                        <a:pt x="7681" y="0"/>
                        <a:pt x="7597" y="27"/>
                        <a:pt x="7525" y="80"/>
                      </a:cubicBezTo>
                      <a:cubicBezTo>
                        <a:pt x="7263" y="283"/>
                        <a:pt x="7251" y="604"/>
                        <a:pt x="7394" y="878"/>
                      </a:cubicBezTo>
                      <a:cubicBezTo>
                        <a:pt x="7454" y="961"/>
                        <a:pt x="7501" y="1069"/>
                        <a:pt x="7549" y="1152"/>
                      </a:cubicBezTo>
                      <a:cubicBezTo>
                        <a:pt x="7978" y="1997"/>
                        <a:pt x="8287" y="2866"/>
                        <a:pt x="8513" y="3759"/>
                      </a:cubicBezTo>
                      <a:cubicBezTo>
                        <a:pt x="8513" y="3736"/>
                        <a:pt x="8502" y="3700"/>
                        <a:pt x="8502" y="3676"/>
                      </a:cubicBezTo>
                      <a:lnTo>
                        <a:pt x="8502" y="3676"/>
                      </a:lnTo>
                      <a:cubicBezTo>
                        <a:pt x="8513" y="3700"/>
                        <a:pt x="8513" y="3748"/>
                        <a:pt x="8525" y="3771"/>
                      </a:cubicBezTo>
                      <a:cubicBezTo>
                        <a:pt x="8525" y="3795"/>
                        <a:pt x="8525" y="3807"/>
                        <a:pt x="8537" y="3819"/>
                      </a:cubicBezTo>
                      <a:lnTo>
                        <a:pt x="8537" y="3795"/>
                      </a:lnTo>
                      <a:cubicBezTo>
                        <a:pt x="8811" y="4962"/>
                        <a:pt x="8918" y="6176"/>
                        <a:pt x="8883" y="7379"/>
                      </a:cubicBezTo>
                      <a:cubicBezTo>
                        <a:pt x="8835" y="8546"/>
                        <a:pt x="8656" y="9689"/>
                        <a:pt x="8335" y="10808"/>
                      </a:cubicBezTo>
                      <a:cubicBezTo>
                        <a:pt x="8049" y="11677"/>
                        <a:pt x="7680" y="12534"/>
                        <a:pt x="7204" y="13320"/>
                      </a:cubicBezTo>
                      <a:cubicBezTo>
                        <a:pt x="6787" y="13963"/>
                        <a:pt x="6311" y="14558"/>
                        <a:pt x="5763" y="15070"/>
                      </a:cubicBezTo>
                      <a:cubicBezTo>
                        <a:pt x="5299" y="15475"/>
                        <a:pt x="4811" y="15832"/>
                        <a:pt x="4275" y="16142"/>
                      </a:cubicBezTo>
                      <a:cubicBezTo>
                        <a:pt x="3632" y="16475"/>
                        <a:pt x="2977" y="16725"/>
                        <a:pt x="2275" y="16904"/>
                      </a:cubicBezTo>
                      <a:cubicBezTo>
                        <a:pt x="1894" y="16999"/>
                        <a:pt x="1489" y="17059"/>
                        <a:pt x="1096" y="17106"/>
                      </a:cubicBezTo>
                      <a:cubicBezTo>
                        <a:pt x="477" y="17202"/>
                        <a:pt x="0" y="17737"/>
                        <a:pt x="72" y="18380"/>
                      </a:cubicBezTo>
                      <a:cubicBezTo>
                        <a:pt x="108" y="18678"/>
                        <a:pt x="250" y="18952"/>
                        <a:pt x="477" y="19154"/>
                      </a:cubicBezTo>
                      <a:cubicBezTo>
                        <a:pt x="727" y="19357"/>
                        <a:pt x="1012" y="19416"/>
                        <a:pt x="1334" y="19416"/>
                      </a:cubicBezTo>
                      <a:cubicBezTo>
                        <a:pt x="2215" y="19392"/>
                        <a:pt x="3108" y="19178"/>
                        <a:pt x="3930" y="18868"/>
                      </a:cubicBezTo>
                      <a:cubicBezTo>
                        <a:pt x="4692" y="18583"/>
                        <a:pt x="5418" y="18154"/>
                        <a:pt x="6061" y="17654"/>
                      </a:cubicBezTo>
                      <a:cubicBezTo>
                        <a:pt x="7323" y="16654"/>
                        <a:pt x="8275" y="15344"/>
                        <a:pt x="8930" y="13880"/>
                      </a:cubicBezTo>
                      <a:cubicBezTo>
                        <a:pt x="9585" y="12439"/>
                        <a:pt x="9966" y="10856"/>
                        <a:pt x="10121" y="9284"/>
                      </a:cubicBezTo>
                      <a:cubicBezTo>
                        <a:pt x="10276" y="7688"/>
                        <a:pt x="10204" y="6057"/>
                        <a:pt x="9883" y="4498"/>
                      </a:cubicBezTo>
                      <a:cubicBezTo>
                        <a:pt x="9585" y="3009"/>
                        <a:pt x="9073" y="1569"/>
                        <a:pt x="8335" y="247"/>
                      </a:cubicBezTo>
                      <a:cubicBezTo>
                        <a:pt x="8240" y="80"/>
                        <a:pt x="8061" y="9"/>
                        <a:pt x="7882" y="9"/>
                      </a:cubicBezTo>
                      <a:cubicBezTo>
                        <a:pt x="7847" y="3"/>
                        <a:pt x="7812" y="0"/>
                        <a:pt x="778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6"/>
                <p:cNvSpPr/>
                <p:nvPr/>
              </p:nvSpPr>
              <p:spPr>
                <a:xfrm>
                  <a:off x="2608950" y="2399825"/>
                  <a:ext cx="59550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" h="2323" extrusionOk="0">
                      <a:moveTo>
                        <a:pt x="1072" y="1"/>
                      </a:moveTo>
                      <a:cubicBezTo>
                        <a:pt x="786" y="13"/>
                        <a:pt x="477" y="203"/>
                        <a:pt x="298" y="417"/>
                      </a:cubicBezTo>
                      <a:cubicBezTo>
                        <a:pt x="107" y="656"/>
                        <a:pt x="0" y="965"/>
                        <a:pt x="36" y="1275"/>
                      </a:cubicBezTo>
                      <a:cubicBezTo>
                        <a:pt x="60" y="1572"/>
                        <a:pt x="215" y="1858"/>
                        <a:pt x="453" y="2049"/>
                      </a:cubicBezTo>
                      <a:cubicBezTo>
                        <a:pt x="703" y="2263"/>
                        <a:pt x="989" y="2322"/>
                        <a:pt x="1310" y="2322"/>
                      </a:cubicBezTo>
                      <a:cubicBezTo>
                        <a:pt x="1596" y="2322"/>
                        <a:pt x="1905" y="2120"/>
                        <a:pt x="2084" y="1906"/>
                      </a:cubicBezTo>
                      <a:cubicBezTo>
                        <a:pt x="2274" y="1668"/>
                        <a:pt x="2382" y="1346"/>
                        <a:pt x="2358" y="1037"/>
                      </a:cubicBezTo>
                      <a:cubicBezTo>
                        <a:pt x="2322" y="739"/>
                        <a:pt x="2167" y="453"/>
                        <a:pt x="1941" y="263"/>
                      </a:cubicBezTo>
                      <a:cubicBezTo>
                        <a:pt x="1679" y="60"/>
                        <a:pt x="1405" y="1"/>
                        <a:pt x="1072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6"/>
                <p:cNvSpPr/>
                <p:nvPr/>
              </p:nvSpPr>
              <p:spPr>
                <a:xfrm>
                  <a:off x="1211150" y="1296925"/>
                  <a:ext cx="420325" cy="40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3" h="16261" extrusionOk="0">
                      <a:moveTo>
                        <a:pt x="1608" y="12744"/>
                      </a:moveTo>
                      <a:cubicBezTo>
                        <a:pt x="1603" y="12762"/>
                        <a:pt x="1597" y="12781"/>
                        <a:pt x="1592" y="12800"/>
                      </a:cubicBezTo>
                      <a:lnTo>
                        <a:pt x="1592" y="12800"/>
                      </a:lnTo>
                      <a:cubicBezTo>
                        <a:pt x="1598" y="12783"/>
                        <a:pt x="1604" y="12765"/>
                        <a:pt x="1608" y="12744"/>
                      </a:cubicBezTo>
                      <a:close/>
                      <a:moveTo>
                        <a:pt x="13485" y="0"/>
                      </a:moveTo>
                      <a:cubicBezTo>
                        <a:pt x="13230" y="0"/>
                        <a:pt x="12972" y="28"/>
                        <a:pt x="12705" y="64"/>
                      </a:cubicBezTo>
                      <a:cubicBezTo>
                        <a:pt x="11692" y="195"/>
                        <a:pt x="10680" y="492"/>
                        <a:pt x="9728" y="873"/>
                      </a:cubicBezTo>
                      <a:cubicBezTo>
                        <a:pt x="8775" y="1278"/>
                        <a:pt x="7871" y="1790"/>
                        <a:pt x="7025" y="2385"/>
                      </a:cubicBezTo>
                      <a:cubicBezTo>
                        <a:pt x="6156" y="2981"/>
                        <a:pt x="5382" y="3659"/>
                        <a:pt x="4656" y="4409"/>
                      </a:cubicBezTo>
                      <a:cubicBezTo>
                        <a:pt x="3953" y="5124"/>
                        <a:pt x="3346" y="5898"/>
                        <a:pt x="2799" y="6731"/>
                      </a:cubicBezTo>
                      <a:cubicBezTo>
                        <a:pt x="2513" y="7160"/>
                        <a:pt x="2251" y="7600"/>
                        <a:pt x="1989" y="8053"/>
                      </a:cubicBezTo>
                      <a:cubicBezTo>
                        <a:pt x="1739" y="8493"/>
                        <a:pt x="1536" y="8970"/>
                        <a:pt x="1334" y="9446"/>
                      </a:cubicBezTo>
                      <a:cubicBezTo>
                        <a:pt x="560" y="11267"/>
                        <a:pt x="120" y="13184"/>
                        <a:pt x="12" y="15149"/>
                      </a:cubicBezTo>
                      <a:cubicBezTo>
                        <a:pt x="1" y="15304"/>
                        <a:pt x="1" y="15446"/>
                        <a:pt x="1" y="15613"/>
                      </a:cubicBezTo>
                      <a:cubicBezTo>
                        <a:pt x="1" y="15756"/>
                        <a:pt x="1" y="15899"/>
                        <a:pt x="108" y="16030"/>
                      </a:cubicBezTo>
                      <a:cubicBezTo>
                        <a:pt x="191" y="16149"/>
                        <a:pt x="310" y="16220"/>
                        <a:pt x="465" y="16256"/>
                      </a:cubicBezTo>
                      <a:cubicBezTo>
                        <a:pt x="485" y="16259"/>
                        <a:pt x="506" y="16260"/>
                        <a:pt x="527" y="16260"/>
                      </a:cubicBezTo>
                      <a:cubicBezTo>
                        <a:pt x="780" y="16260"/>
                        <a:pt x="1084" y="16067"/>
                        <a:pt x="1084" y="15792"/>
                      </a:cubicBezTo>
                      <a:cubicBezTo>
                        <a:pt x="1119" y="14764"/>
                        <a:pt x="1315" y="13770"/>
                        <a:pt x="1592" y="12800"/>
                      </a:cubicBezTo>
                      <a:lnTo>
                        <a:pt x="1592" y="12800"/>
                      </a:lnTo>
                      <a:cubicBezTo>
                        <a:pt x="1584" y="12820"/>
                        <a:pt x="1576" y="12838"/>
                        <a:pt x="1569" y="12857"/>
                      </a:cubicBezTo>
                      <a:lnTo>
                        <a:pt x="1569" y="12857"/>
                      </a:lnTo>
                      <a:cubicBezTo>
                        <a:pt x="1902" y="11784"/>
                        <a:pt x="2363" y="10723"/>
                        <a:pt x="2941" y="9743"/>
                      </a:cubicBezTo>
                      <a:cubicBezTo>
                        <a:pt x="3346" y="9112"/>
                        <a:pt x="3763" y="8481"/>
                        <a:pt x="4227" y="7886"/>
                      </a:cubicBezTo>
                      <a:cubicBezTo>
                        <a:pt x="4715" y="7243"/>
                        <a:pt x="5287" y="6648"/>
                        <a:pt x="5847" y="6088"/>
                      </a:cubicBezTo>
                      <a:cubicBezTo>
                        <a:pt x="6775" y="5219"/>
                        <a:pt x="7787" y="4469"/>
                        <a:pt x="8883" y="3850"/>
                      </a:cubicBezTo>
                      <a:cubicBezTo>
                        <a:pt x="9776" y="3397"/>
                        <a:pt x="10728" y="3040"/>
                        <a:pt x="11692" y="2778"/>
                      </a:cubicBezTo>
                      <a:cubicBezTo>
                        <a:pt x="12335" y="2647"/>
                        <a:pt x="12990" y="2540"/>
                        <a:pt x="13633" y="2504"/>
                      </a:cubicBezTo>
                      <a:cubicBezTo>
                        <a:pt x="13912" y="2482"/>
                        <a:pt x="14201" y="2473"/>
                        <a:pt x="14491" y="2473"/>
                      </a:cubicBezTo>
                      <a:cubicBezTo>
                        <a:pt x="14658" y="2473"/>
                        <a:pt x="14825" y="2476"/>
                        <a:pt x="14991" y="2481"/>
                      </a:cubicBezTo>
                      <a:lnTo>
                        <a:pt x="15741" y="2481"/>
                      </a:lnTo>
                      <a:cubicBezTo>
                        <a:pt x="15955" y="2469"/>
                        <a:pt x="16134" y="2397"/>
                        <a:pt x="16312" y="2278"/>
                      </a:cubicBezTo>
                      <a:cubicBezTo>
                        <a:pt x="16550" y="2100"/>
                        <a:pt x="16729" y="1826"/>
                        <a:pt x="16776" y="1528"/>
                      </a:cubicBezTo>
                      <a:cubicBezTo>
                        <a:pt x="16812" y="1230"/>
                        <a:pt x="16741" y="921"/>
                        <a:pt x="16562" y="683"/>
                      </a:cubicBezTo>
                      <a:cubicBezTo>
                        <a:pt x="16491" y="611"/>
                        <a:pt x="16419" y="540"/>
                        <a:pt x="16360" y="457"/>
                      </a:cubicBezTo>
                      <a:cubicBezTo>
                        <a:pt x="16193" y="337"/>
                        <a:pt x="16014" y="254"/>
                        <a:pt x="15824" y="218"/>
                      </a:cubicBezTo>
                      <a:cubicBezTo>
                        <a:pt x="15300" y="76"/>
                        <a:pt x="14752" y="64"/>
                        <a:pt x="14217" y="40"/>
                      </a:cubicBezTo>
                      <a:lnTo>
                        <a:pt x="13978" y="40"/>
                      </a:lnTo>
                      <a:cubicBezTo>
                        <a:pt x="13814" y="12"/>
                        <a:pt x="13650" y="0"/>
                        <a:pt x="13485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6"/>
                <p:cNvSpPr/>
                <p:nvPr/>
              </p:nvSpPr>
              <p:spPr>
                <a:xfrm>
                  <a:off x="1659725" y="1306850"/>
                  <a:ext cx="58950" cy="5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2310" extrusionOk="0">
                      <a:moveTo>
                        <a:pt x="1060" y="0"/>
                      </a:moveTo>
                      <a:cubicBezTo>
                        <a:pt x="762" y="24"/>
                        <a:pt x="453" y="226"/>
                        <a:pt x="274" y="452"/>
                      </a:cubicBezTo>
                      <a:cubicBezTo>
                        <a:pt x="96" y="691"/>
                        <a:pt x="0" y="988"/>
                        <a:pt x="36" y="1286"/>
                      </a:cubicBezTo>
                      <a:cubicBezTo>
                        <a:pt x="60" y="1595"/>
                        <a:pt x="226" y="1881"/>
                        <a:pt x="465" y="2072"/>
                      </a:cubicBezTo>
                      <a:cubicBezTo>
                        <a:pt x="715" y="2286"/>
                        <a:pt x="988" y="2310"/>
                        <a:pt x="1298" y="2310"/>
                      </a:cubicBezTo>
                      <a:cubicBezTo>
                        <a:pt x="1596" y="2310"/>
                        <a:pt x="1905" y="2107"/>
                        <a:pt x="2084" y="1881"/>
                      </a:cubicBezTo>
                      <a:cubicBezTo>
                        <a:pt x="2262" y="1643"/>
                        <a:pt x="2358" y="1345"/>
                        <a:pt x="2322" y="1048"/>
                      </a:cubicBezTo>
                      <a:cubicBezTo>
                        <a:pt x="2298" y="738"/>
                        <a:pt x="2131" y="452"/>
                        <a:pt x="1893" y="262"/>
                      </a:cubicBezTo>
                      <a:cubicBezTo>
                        <a:pt x="1643" y="48"/>
                        <a:pt x="1369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6"/>
                <p:cNvSpPr/>
                <p:nvPr/>
              </p:nvSpPr>
              <p:spPr>
                <a:xfrm>
                  <a:off x="1368900" y="2168250"/>
                  <a:ext cx="110175" cy="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2120" extrusionOk="0">
                      <a:moveTo>
                        <a:pt x="2204" y="1"/>
                      </a:moveTo>
                      <a:cubicBezTo>
                        <a:pt x="989" y="1"/>
                        <a:pt x="1" y="477"/>
                        <a:pt x="1" y="1060"/>
                      </a:cubicBezTo>
                      <a:cubicBezTo>
                        <a:pt x="1" y="1644"/>
                        <a:pt x="977" y="2120"/>
                        <a:pt x="2204" y="2120"/>
                      </a:cubicBezTo>
                      <a:cubicBezTo>
                        <a:pt x="3406" y="2120"/>
                        <a:pt x="4406" y="1644"/>
                        <a:pt x="4406" y="1060"/>
                      </a:cubicBezTo>
                      <a:cubicBezTo>
                        <a:pt x="4406" y="477"/>
                        <a:pt x="3418" y="1"/>
                        <a:pt x="220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4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6"/>
              <p:cNvSpPr/>
              <p:nvPr/>
            </p:nvSpPr>
            <p:spPr>
              <a:xfrm rot="-5400000" flipH="1">
                <a:off x="8214909" y="4409359"/>
                <a:ext cx="340148" cy="280592"/>
              </a:xfrm>
              <a:custGeom>
                <a:avLst/>
                <a:gdLst/>
                <a:ahLst/>
                <a:cxnLst/>
                <a:rect l="l" t="t" r="r" b="b"/>
                <a:pathLst>
                  <a:path w="6471" h="5338" extrusionOk="0">
                    <a:moveTo>
                      <a:pt x="3236" y="1"/>
                    </a:moveTo>
                    <a:cubicBezTo>
                      <a:pt x="1449" y="1"/>
                      <a:pt x="0" y="1193"/>
                      <a:pt x="0" y="2669"/>
                    </a:cubicBezTo>
                    <a:cubicBezTo>
                      <a:pt x="0" y="4142"/>
                      <a:pt x="1449" y="5338"/>
                      <a:pt x="3236" y="5338"/>
                    </a:cubicBezTo>
                    <a:cubicBezTo>
                      <a:pt x="5022" y="5338"/>
                      <a:pt x="6471" y="4142"/>
                      <a:pt x="6471" y="2669"/>
                    </a:cubicBezTo>
                    <a:cubicBezTo>
                      <a:pt x="6471" y="1193"/>
                      <a:pt x="5022" y="1"/>
                      <a:pt x="3236" y="1"/>
                    </a:cubicBezTo>
                    <a:close/>
                  </a:path>
                </a:pathLst>
              </a:custGeom>
              <a:solidFill>
                <a:srgbClr val="191919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 rot="-5400000" flipH="1">
                <a:off x="8241735" y="4115449"/>
                <a:ext cx="202801" cy="167306"/>
              </a:xfrm>
              <a:custGeom>
                <a:avLst/>
                <a:gdLst/>
                <a:ahLst/>
                <a:cxnLst/>
                <a:rect l="l" t="t" r="r" b="b"/>
                <a:pathLst>
                  <a:path w="6471" h="5338" extrusionOk="0">
                    <a:moveTo>
                      <a:pt x="3236" y="1"/>
                    </a:moveTo>
                    <a:cubicBezTo>
                      <a:pt x="1449" y="1"/>
                      <a:pt x="0" y="1193"/>
                      <a:pt x="0" y="2669"/>
                    </a:cubicBezTo>
                    <a:cubicBezTo>
                      <a:pt x="0" y="4142"/>
                      <a:pt x="1449" y="5338"/>
                      <a:pt x="3236" y="5338"/>
                    </a:cubicBezTo>
                    <a:cubicBezTo>
                      <a:pt x="5022" y="5338"/>
                      <a:pt x="6471" y="4142"/>
                      <a:pt x="6471" y="2669"/>
                    </a:cubicBezTo>
                    <a:cubicBezTo>
                      <a:pt x="6471" y="1193"/>
                      <a:pt x="5022" y="1"/>
                      <a:pt x="3236" y="1"/>
                    </a:cubicBezTo>
                    <a:close/>
                  </a:path>
                </a:pathLst>
              </a:custGeom>
              <a:solidFill>
                <a:srgbClr val="191919">
                  <a:alpha val="184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0.48889 -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4" y="-5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33611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25 -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3885461" y="1431716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999696" y="221308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TM Showcard" panose="02040603050506020204" pitchFamily="18" charset="0"/>
                <a:cs typeface="Times New Roman" panose="02020603050405020304" pitchFamily="18" charset="0"/>
              </a:rPr>
              <a:t>KẾT LUẬN</a:t>
            </a:r>
            <a:endParaRPr lang="en-US" b="1" dirty="0">
              <a:latin typeface="UTM Showcard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00;p31">
            <a:extLst>
              <a:ext uri="{FF2B5EF4-FFF2-40B4-BE49-F238E27FC236}">
                <a16:creationId xmlns:a16="http://schemas.microsoft.com/office/drawing/2014/main" id="{A6F190B4-56B0-6F23-0D6E-23C90D2F12BB}"/>
              </a:ext>
            </a:extLst>
          </p:cNvPr>
          <p:cNvSpPr/>
          <p:nvPr/>
        </p:nvSpPr>
        <p:spPr>
          <a:xfrm>
            <a:off x="4579620" y="1443603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624486" y="1265103"/>
            <a:ext cx="22124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440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4017397" y="2006482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ỨNG DỤNG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title" idx="4"/>
          </p:nvPr>
        </p:nvSpPr>
        <p:spPr>
          <a:xfrm>
            <a:off x="5870129" y="2398552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TIỄN</a:t>
            </a:r>
            <a:endParaRPr dirty="0"/>
          </a:p>
        </p:txBody>
      </p:sp>
      <p:sp>
        <p:nvSpPr>
          <p:cNvPr id="403" name="Google Shape;403;p30"/>
          <p:cNvSpPr/>
          <p:nvPr/>
        </p:nvSpPr>
        <p:spPr>
          <a:xfrm rot="5400000">
            <a:off x="5668215" y="32662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rot="5400000">
            <a:off x="3480825" y="19205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081C3C2B-B95C-DB18-B2F2-1D10692892A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688983" y="315500"/>
            <a:ext cx="1766034" cy="572700"/>
          </a:xfrm>
        </p:spPr>
        <p:txBody>
          <a:bodyPr/>
          <a:lstStyle/>
          <a:p>
            <a:r>
              <a:rPr lang="en-US" sz="3200">
                <a:latin typeface="SVN-Avengeance" pitchFamily="50" charset="0"/>
              </a:rPr>
              <a:t>Ưu điểm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D92FB81-8BCD-33C4-6C2D-6BC2B2B71640}"/>
              </a:ext>
            </a:extLst>
          </p:cNvPr>
          <p:cNvSpPr txBox="1"/>
          <p:nvPr/>
        </p:nvSpPr>
        <p:spPr>
          <a:xfrm>
            <a:off x="625933" y="1443121"/>
            <a:ext cx="8327567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Hệ thống map được lưu trữ thành các file ma trận độc lập, dễ dàng lưu trữ cũng như quản lý.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Giao diện trực quan, UI bắt mắt, game play sinh động.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AI bot thông minh, có các chế độ khó dễ. Thuận tiện tùy chỉnh.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Code hoạt động khá trơn tru hiện tại vẫn chưa phát sinh lỗi.</a:t>
            </a:r>
          </a:p>
        </p:txBody>
      </p:sp>
    </p:spTree>
    <p:extLst>
      <p:ext uri="{BB962C8B-B14F-4D97-AF65-F5344CB8AC3E}">
        <p14:creationId xmlns:p14="http://schemas.microsoft.com/office/powerpoint/2010/main" val="22062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4017397" y="2006482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ỨNG DỤNG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title" idx="4"/>
          </p:nvPr>
        </p:nvSpPr>
        <p:spPr>
          <a:xfrm>
            <a:off x="5870129" y="2398552"/>
            <a:ext cx="11208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TIỄN</a:t>
            </a:r>
            <a:endParaRPr dirty="0"/>
          </a:p>
        </p:txBody>
      </p:sp>
      <p:sp>
        <p:nvSpPr>
          <p:cNvPr id="403" name="Google Shape;403;p30"/>
          <p:cNvSpPr/>
          <p:nvPr/>
        </p:nvSpPr>
        <p:spPr>
          <a:xfrm rot="5400000">
            <a:off x="5904435" y="3706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0"/>
          <p:cNvSpPr/>
          <p:nvPr/>
        </p:nvSpPr>
        <p:spPr>
          <a:xfrm rot="5400000">
            <a:off x="3191265" y="34445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081C3C2B-B95C-DB18-B2F2-1D10692892A3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688983" y="315500"/>
            <a:ext cx="1766034" cy="572700"/>
          </a:xfrm>
        </p:spPr>
        <p:txBody>
          <a:bodyPr/>
          <a:lstStyle/>
          <a:p>
            <a:r>
              <a:rPr lang="en-US" sz="3200">
                <a:latin typeface="SVN-Avengeance" pitchFamily="50" charset="0"/>
              </a:rPr>
              <a:t>Nhược điểm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D92FB81-8BCD-33C4-6C2D-6BC2B2B71640}"/>
              </a:ext>
            </a:extLst>
          </p:cNvPr>
          <p:cNvSpPr txBox="1"/>
          <p:nvPr/>
        </p:nvSpPr>
        <p:spPr>
          <a:xfrm>
            <a:off x="709753" y="1494899"/>
            <a:ext cx="8327567" cy="10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Game chưa phát triển hệ thống save / load.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Hệ thống quái còn chưa đa dạng, kỹ năng không có nhiều.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Chưa xử lý hết chức năng cho item.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641177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8"/>
          <p:cNvSpPr txBox="1">
            <a:spLocks noGrp="1"/>
          </p:cNvSpPr>
          <p:nvPr>
            <p:ph type="title"/>
          </p:nvPr>
        </p:nvSpPr>
        <p:spPr>
          <a:xfrm>
            <a:off x="667143" y="283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6" name="Google Shape;1226;p48"/>
          <p:cNvGrpSpPr/>
          <p:nvPr/>
        </p:nvGrpSpPr>
        <p:grpSpPr>
          <a:xfrm>
            <a:off x="-40778" y="2736444"/>
            <a:ext cx="2005734" cy="2379195"/>
            <a:chOff x="1317925" y="1051225"/>
            <a:chExt cx="3183200" cy="3775900"/>
          </a:xfrm>
        </p:grpSpPr>
        <p:sp>
          <p:nvSpPr>
            <p:cNvPr id="1227" name="Google Shape;1227;p48"/>
            <p:cNvSpPr/>
            <p:nvPr/>
          </p:nvSpPr>
          <p:spPr>
            <a:xfrm>
              <a:off x="3779200" y="2982100"/>
              <a:ext cx="721925" cy="1845025"/>
            </a:xfrm>
            <a:custGeom>
              <a:avLst/>
              <a:gdLst/>
              <a:ahLst/>
              <a:cxnLst/>
              <a:rect l="l" t="t" r="r" b="b"/>
              <a:pathLst>
                <a:path w="28877" h="73801" extrusionOk="0">
                  <a:moveTo>
                    <a:pt x="1" y="0"/>
                  </a:moveTo>
                  <a:lnTo>
                    <a:pt x="1" y="73801"/>
                  </a:lnTo>
                  <a:lnTo>
                    <a:pt x="28877" y="73801"/>
                  </a:lnTo>
                  <a:lnTo>
                    <a:pt x="28877" y="13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317925" y="1051225"/>
              <a:ext cx="2461300" cy="3775900"/>
            </a:xfrm>
            <a:custGeom>
              <a:avLst/>
              <a:gdLst/>
              <a:ahLst/>
              <a:cxnLst/>
              <a:rect l="l" t="t" r="r" b="b"/>
              <a:pathLst>
                <a:path w="98452" h="151036" extrusionOk="0">
                  <a:moveTo>
                    <a:pt x="37539" y="0"/>
                  </a:moveTo>
                  <a:lnTo>
                    <a:pt x="0" y="6414"/>
                  </a:lnTo>
                  <a:lnTo>
                    <a:pt x="0" y="151036"/>
                  </a:lnTo>
                  <a:lnTo>
                    <a:pt x="98452" y="151036"/>
                  </a:lnTo>
                  <a:lnTo>
                    <a:pt x="98452" y="77235"/>
                  </a:lnTo>
                  <a:lnTo>
                    <a:pt x="37539" y="85442"/>
                  </a:lnTo>
                  <a:lnTo>
                    <a:pt x="37539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2256375" y="1051225"/>
              <a:ext cx="512200" cy="2136075"/>
            </a:xfrm>
            <a:custGeom>
              <a:avLst/>
              <a:gdLst/>
              <a:ahLst/>
              <a:cxnLst/>
              <a:rect l="l" t="t" r="r" b="b"/>
              <a:pathLst>
                <a:path w="20488" h="85443" extrusionOk="0">
                  <a:moveTo>
                    <a:pt x="1" y="0"/>
                  </a:moveTo>
                  <a:lnTo>
                    <a:pt x="1" y="85442"/>
                  </a:lnTo>
                  <a:lnTo>
                    <a:pt x="20488" y="82676"/>
                  </a:lnTo>
                  <a:lnTo>
                    <a:pt x="20488" y="128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551975" y="1668250"/>
              <a:ext cx="392875" cy="759900"/>
            </a:xfrm>
            <a:custGeom>
              <a:avLst/>
              <a:gdLst/>
              <a:ahLst/>
              <a:cxnLst/>
              <a:rect l="l" t="t" r="r" b="b"/>
              <a:pathLst>
                <a:path w="15715" h="30396" extrusionOk="0">
                  <a:moveTo>
                    <a:pt x="7842" y="0"/>
                  </a:moveTo>
                  <a:cubicBezTo>
                    <a:pt x="3526" y="0"/>
                    <a:pt x="0" y="3557"/>
                    <a:pt x="0" y="7873"/>
                  </a:cubicBezTo>
                  <a:lnTo>
                    <a:pt x="0" y="30396"/>
                  </a:lnTo>
                  <a:lnTo>
                    <a:pt x="15715" y="28329"/>
                  </a:lnTo>
                  <a:lnTo>
                    <a:pt x="15715" y="7873"/>
                  </a:lnTo>
                  <a:cubicBezTo>
                    <a:pt x="15715" y="3557"/>
                    <a:pt x="12189" y="0"/>
                    <a:pt x="7842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551200" y="1668250"/>
              <a:ext cx="307800" cy="759900"/>
            </a:xfrm>
            <a:custGeom>
              <a:avLst/>
              <a:gdLst/>
              <a:ahLst/>
              <a:cxnLst/>
              <a:rect l="l" t="t" r="r" b="b"/>
              <a:pathLst>
                <a:path w="12312" h="30396" extrusionOk="0">
                  <a:moveTo>
                    <a:pt x="7843" y="0"/>
                  </a:moveTo>
                  <a:cubicBezTo>
                    <a:pt x="3527" y="0"/>
                    <a:pt x="1" y="3557"/>
                    <a:pt x="1" y="7873"/>
                  </a:cubicBezTo>
                  <a:lnTo>
                    <a:pt x="1" y="30396"/>
                  </a:lnTo>
                  <a:lnTo>
                    <a:pt x="2372" y="30092"/>
                  </a:lnTo>
                  <a:lnTo>
                    <a:pt x="2372" y="8967"/>
                  </a:lnTo>
                  <a:lnTo>
                    <a:pt x="2432" y="8967"/>
                  </a:lnTo>
                  <a:cubicBezTo>
                    <a:pt x="2432" y="4651"/>
                    <a:pt x="5958" y="1125"/>
                    <a:pt x="10275" y="1125"/>
                  </a:cubicBezTo>
                  <a:cubicBezTo>
                    <a:pt x="10974" y="1125"/>
                    <a:pt x="11642" y="1216"/>
                    <a:pt x="12311" y="1368"/>
                  </a:cubicBezTo>
                  <a:cubicBezTo>
                    <a:pt x="11034" y="517"/>
                    <a:pt x="9515" y="0"/>
                    <a:pt x="7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319475" y="1577050"/>
              <a:ext cx="760675" cy="1545650"/>
            </a:xfrm>
            <a:custGeom>
              <a:avLst/>
              <a:gdLst/>
              <a:ahLst/>
              <a:cxnLst/>
              <a:rect l="l" t="t" r="r" b="b"/>
              <a:pathLst>
                <a:path w="30427" h="61826" extrusionOk="0">
                  <a:moveTo>
                    <a:pt x="30427" y="1"/>
                  </a:moveTo>
                  <a:lnTo>
                    <a:pt x="1" y="9089"/>
                  </a:lnTo>
                  <a:lnTo>
                    <a:pt x="1" y="59090"/>
                  </a:lnTo>
                  <a:lnTo>
                    <a:pt x="18390" y="56202"/>
                  </a:lnTo>
                  <a:lnTo>
                    <a:pt x="30427" y="61826"/>
                  </a:lnTo>
                  <a:lnTo>
                    <a:pt x="30427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080125" y="1577050"/>
              <a:ext cx="421000" cy="1742475"/>
            </a:xfrm>
            <a:custGeom>
              <a:avLst/>
              <a:gdLst/>
              <a:ahLst/>
              <a:cxnLst/>
              <a:rect l="l" t="t" r="r" b="b"/>
              <a:pathLst>
                <a:path w="16840" h="69699" extrusionOk="0">
                  <a:moveTo>
                    <a:pt x="1" y="1"/>
                  </a:moveTo>
                  <a:lnTo>
                    <a:pt x="1" y="61826"/>
                  </a:lnTo>
                  <a:lnTo>
                    <a:pt x="16840" y="69698"/>
                  </a:lnTo>
                  <a:lnTo>
                    <a:pt x="16840" y="90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ABE8A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447900" y="2086175"/>
              <a:ext cx="505350" cy="291075"/>
            </a:xfrm>
            <a:custGeom>
              <a:avLst/>
              <a:gdLst/>
              <a:ahLst/>
              <a:cxnLst/>
              <a:rect l="l" t="t" r="r" b="b"/>
              <a:pathLst>
                <a:path w="20214" h="11643" extrusionOk="0">
                  <a:moveTo>
                    <a:pt x="20214" y="1"/>
                  </a:moveTo>
                  <a:lnTo>
                    <a:pt x="0" y="3922"/>
                  </a:lnTo>
                  <a:lnTo>
                    <a:pt x="0" y="11643"/>
                  </a:lnTo>
                  <a:lnTo>
                    <a:pt x="20214" y="817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447900" y="2086175"/>
              <a:ext cx="505350" cy="291075"/>
            </a:xfrm>
            <a:custGeom>
              <a:avLst/>
              <a:gdLst/>
              <a:ahLst/>
              <a:cxnLst/>
              <a:rect l="l" t="t" r="r" b="b"/>
              <a:pathLst>
                <a:path w="20214" h="11643" extrusionOk="0">
                  <a:moveTo>
                    <a:pt x="20214" y="1"/>
                  </a:moveTo>
                  <a:lnTo>
                    <a:pt x="0" y="3922"/>
                  </a:lnTo>
                  <a:lnTo>
                    <a:pt x="0" y="11643"/>
                  </a:lnTo>
                  <a:lnTo>
                    <a:pt x="1277" y="11399"/>
                  </a:lnTo>
                  <a:lnTo>
                    <a:pt x="1277" y="5837"/>
                  </a:lnTo>
                  <a:lnTo>
                    <a:pt x="20214" y="2433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8ABE8A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317925" y="3593050"/>
              <a:ext cx="1533475" cy="1234075"/>
            </a:xfrm>
            <a:custGeom>
              <a:avLst/>
              <a:gdLst/>
              <a:ahLst/>
              <a:cxnLst/>
              <a:rect l="l" t="t" r="r" b="b"/>
              <a:pathLst>
                <a:path w="61339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61339" y="49363"/>
                  </a:lnTo>
                  <a:lnTo>
                    <a:pt x="61339" y="40457"/>
                  </a:lnTo>
                  <a:lnTo>
                    <a:pt x="52433" y="40457"/>
                  </a:lnTo>
                  <a:lnTo>
                    <a:pt x="52433" y="32888"/>
                  </a:lnTo>
                  <a:lnTo>
                    <a:pt x="42676" y="32888"/>
                  </a:lnTo>
                  <a:lnTo>
                    <a:pt x="42676" y="24894"/>
                  </a:lnTo>
                  <a:lnTo>
                    <a:pt x="33375" y="24894"/>
                  </a:lnTo>
                  <a:lnTo>
                    <a:pt x="33375" y="15988"/>
                  </a:lnTo>
                  <a:lnTo>
                    <a:pt x="24013" y="15988"/>
                  </a:lnTo>
                  <a:lnTo>
                    <a:pt x="24013" y="7569"/>
                  </a:lnTo>
                  <a:lnTo>
                    <a:pt x="14681" y="7569"/>
                  </a:lnTo>
                  <a:lnTo>
                    <a:pt x="1468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5" name="Google Shape;1275;p48"/>
          <p:cNvSpPr/>
          <p:nvPr/>
        </p:nvSpPr>
        <p:spPr>
          <a:xfrm rot="5400000">
            <a:off x="1269923" y="4524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8"/>
          <p:cNvSpPr/>
          <p:nvPr/>
        </p:nvSpPr>
        <p:spPr>
          <a:xfrm rot="5400000">
            <a:off x="7648811" y="4537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8"/>
          <p:cNvSpPr/>
          <p:nvPr/>
        </p:nvSpPr>
        <p:spPr>
          <a:xfrm>
            <a:off x="3973196" y="-781800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168;p47">
            <a:extLst>
              <a:ext uri="{FF2B5EF4-FFF2-40B4-BE49-F238E27FC236}">
                <a16:creationId xmlns:a16="http://schemas.microsoft.com/office/drawing/2014/main" id="{43FD6AE0-2742-4CCE-8211-C7B8499C9961}"/>
              </a:ext>
            </a:extLst>
          </p:cNvPr>
          <p:cNvSpPr/>
          <p:nvPr/>
        </p:nvSpPr>
        <p:spPr>
          <a:xfrm rot="10800000">
            <a:off x="8430853" y="4321852"/>
            <a:ext cx="118949" cy="114188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169;p47">
            <a:extLst>
              <a:ext uri="{FF2B5EF4-FFF2-40B4-BE49-F238E27FC236}">
                <a16:creationId xmlns:a16="http://schemas.microsoft.com/office/drawing/2014/main" id="{CE7E01F0-EEAB-48D4-B268-A5ACAEFD44BB}"/>
              </a:ext>
            </a:extLst>
          </p:cNvPr>
          <p:cNvGrpSpPr/>
          <p:nvPr/>
        </p:nvGrpSpPr>
        <p:grpSpPr>
          <a:xfrm rot="287293">
            <a:off x="-194020" y="76280"/>
            <a:ext cx="606500" cy="606500"/>
            <a:chOff x="1190625" y="238125"/>
            <a:chExt cx="5219200" cy="5219200"/>
          </a:xfrm>
        </p:grpSpPr>
        <p:sp>
          <p:nvSpPr>
            <p:cNvPr id="104" name="Google Shape;1170;p47">
              <a:extLst>
                <a:ext uri="{FF2B5EF4-FFF2-40B4-BE49-F238E27FC236}">
                  <a16:creationId xmlns:a16="http://schemas.microsoft.com/office/drawing/2014/main" id="{F51137DB-3F31-4FA3-AB30-068DDE94BA6F}"/>
                </a:ext>
              </a:extLst>
            </p:cNvPr>
            <p:cNvSpPr/>
            <p:nvPr/>
          </p:nvSpPr>
          <p:spPr>
            <a:xfrm>
              <a:off x="4318850" y="314775"/>
              <a:ext cx="1445900" cy="1089525"/>
            </a:xfrm>
            <a:custGeom>
              <a:avLst/>
              <a:gdLst/>
              <a:ahLst/>
              <a:cxnLst/>
              <a:rect l="l" t="t" r="r" b="b"/>
              <a:pathLst>
                <a:path w="57836" h="43581" extrusionOk="0">
                  <a:moveTo>
                    <a:pt x="28902" y="0"/>
                  </a:moveTo>
                  <a:cubicBezTo>
                    <a:pt x="22215" y="0"/>
                    <a:pt x="15952" y="1827"/>
                    <a:pt x="10570" y="4991"/>
                  </a:cubicBezTo>
                  <a:lnTo>
                    <a:pt x="1" y="43580"/>
                  </a:lnTo>
                  <a:lnTo>
                    <a:pt x="35850" y="43580"/>
                  </a:lnTo>
                  <a:cubicBezTo>
                    <a:pt x="45408" y="42830"/>
                    <a:pt x="50301" y="31805"/>
                    <a:pt x="44527" y="24204"/>
                  </a:cubicBezTo>
                  <a:lnTo>
                    <a:pt x="45734" y="24204"/>
                  </a:lnTo>
                  <a:cubicBezTo>
                    <a:pt x="52421" y="24204"/>
                    <a:pt x="57836" y="18789"/>
                    <a:pt x="57836" y="12102"/>
                  </a:cubicBezTo>
                  <a:cubicBezTo>
                    <a:pt x="57836" y="5415"/>
                    <a:pt x="52421" y="0"/>
                    <a:pt x="45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71;p47">
              <a:extLst>
                <a:ext uri="{FF2B5EF4-FFF2-40B4-BE49-F238E27FC236}">
                  <a16:creationId xmlns:a16="http://schemas.microsoft.com/office/drawing/2014/main" id="{8233077B-E89F-43C7-B1F7-CD44792232D8}"/>
                </a:ext>
              </a:extLst>
            </p:cNvPr>
            <p:cNvSpPr/>
            <p:nvPr/>
          </p:nvSpPr>
          <p:spPr>
            <a:xfrm>
              <a:off x="4132925" y="439550"/>
              <a:ext cx="1153950" cy="1842350"/>
            </a:xfrm>
            <a:custGeom>
              <a:avLst/>
              <a:gdLst/>
              <a:ahLst/>
              <a:cxnLst/>
              <a:rect l="l" t="t" r="r" b="b"/>
              <a:pathLst>
                <a:path w="46158" h="73694" extrusionOk="0">
                  <a:moveTo>
                    <a:pt x="18007" y="0"/>
                  </a:moveTo>
                  <a:cubicBezTo>
                    <a:pt x="7242" y="6296"/>
                    <a:pt x="0" y="17974"/>
                    <a:pt x="0" y="31348"/>
                  </a:cubicBezTo>
                  <a:lnTo>
                    <a:pt x="0" y="61325"/>
                  </a:lnTo>
                  <a:cubicBezTo>
                    <a:pt x="0" y="67947"/>
                    <a:pt x="5187" y="73525"/>
                    <a:pt x="11776" y="73688"/>
                  </a:cubicBezTo>
                  <a:cubicBezTo>
                    <a:pt x="11895" y="73692"/>
                    <a:pt x="12014" y="73693"/>
                    <a:pt x="12132" y="73693"/>
                  </a:cubicBezTo>
                  <a:cubicBezTo>
                    <a:pt x="18819" y="73693"/>
                    <a:pt x="24237" y="68286"/>
                    <a:pt x="24237" y="61586"/>
                  </a:cubicBezTo>
                  <a:cubicBezTo>
                    <a:pt x="24237" y="57835"/>
                    <a:pt x="27271" y="54834"/>
                    <a:pt x="30989" y="54834"/>
                  </a:cubicBezTo>
                  <a:lnTo>
                    <a:pt x="31903" y="54834"/>
                  </a:lnTo>
                  <a:cubicBezTo>
                    <a:pt x="40253" y="54834"/>
                    <a:pt x="46158" y="46516"/>
                    <a:pt x="43287" y="38589"/>
                  </a:cubicBezTo>
                  <a:cubicBezTo>
                    <a:pt x="29326" y="38589"/>
                    <a:pt x="18007" y="27270"/>
                    <a:pt x="18007" y="13309"/>
                  </a:cubicBezTo>
                  <a:lnTo>
                    <a:pt x="18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72;p47">
              <a:extLst>
                <a:ext uri="{FF2B5EF4-FFF2-40B4-BE49-F238E27FC236}">
                  <a16:creationId xmlns:a16="http://schemas.microsoft.com/office/drawing/2014/main" id="{AD56B46D-9306-457B-847B-C2B81A24C7ED}"/>
                </a:ext>
              </a:extLst>
            </p:cNvPr>
            <p:cNvSpPr/>
            <p:nvPr/>
          </p:nvSpPr>
          <p:spPr>
            <a:xfrm>
              <a:off x="2068075" y="314775"/>
              <a:ext cx="1400250" cy="1494825"/>
            </a:xfrm>
            <a:custGeom>
              <a:avLst/>
              <a:gdLst/>
              <a:ahLst/>
              <a:cxnLst/>
              <a:rect l="l" t="t" r="r" b="b"/>
              <a:pathLst>
                <a:path w="56010" h="59793" extrusionOk="0">
                  <a:moveTo>
                    <a:pt x="2806" y="0"/>
                  </a:moveTo>
                  <a:cubicBezTo>
                    <a:pt x="1828" y="0"/>
                    <a:pt x="914" y="98"/>
                    <a:pt x="1" y="326"/>
                  </a:cubicBezTo>
                  <a:lnTo>
                    <a:pt x="31740" y="59792"/>
                  </a:lnTo>
                  <a:lnTo>
                    <a:pt x="56009" y="43580"/>
                  </a:lnTo>
                  <a:cubicBezTo>
                    <a:pt x="56009" y="32783"/>
                    <a:pt x="55781" y="30500"/>
                    <a:pt x="54509" y="26129"/>
                  </a:cubicBezTo>
                  <a:cubicBezTo>
                    <a:pt x="50105" y="11058"/>
                    <a:pt x="36111" y="0"/>
                    <a:pt x="19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73;p47">
              <a:extLst>
                <a:ext uri="{FF2B5EF4-FFF2-40B4-BE49-F238E27FC236}">
                  <a16:creationId xmlns:a16="http://schemas.microsoft.com/office/drawing/2014/main" id="{6C89D89F-0331-4EA6-BD31-77E1B68C072C}"/>
                </a:ext>
              </a:extLst>
            </p:cNvPr>
            <p:cNvSpPr/>
            <p:nvPr/>
          </p:nvSpPr>
          <p:spPr>
            <a:xfrm>
              <a:off x="1832400" y="322925"/>
              <a:ext cx="1635925" cy="1958975"/>
            </a:xfrm>
            <a:custGeom>
              <a:avLst/>
              <a:gdLst/>
              <a:ahLst/>
              <a:cxnLst/>
              <a:rect l="l" t="t" r="r" b="b"/>
              <a:pathLst>
                <a:path w="65437" h="78359" extrusionOk="0">
                  <a:moveTo>
                    <a:pt x="9428" y="0"/>
                  </a:moveTo>
                  <a:cubicBezTo>
                    <a:pt x="4013" y="1273"/>
                    <a:pt x="1" y="6198"/>
                    <a:pt x="131" y="12070"/>
                  </a:cubicBezTo>
                  <a:cubicBezTo>
                    <a:pt x="294" y="18659"/>
                    <a:pt x="5840" y="23878"/>
                    <a:pt x="12462" y="23878"/>
                  </a:cubicBezTo>
                  <a:lnTo>
                    <a:pt x="13440" y="23878"/>
                  </a:lnTo>
                  <a:cubicBezTo>
                    <a:pt x="7699" y="31446"/>
                    <a:pt x="12559" y="42504"/>
                    <a:pt x="22117" y="43254"/>
                  </a:cubicBezTo>
                  <a:cubicBezTo>
                    <a:pt x="19214" y="51181"/>
                    <a:pt x="25151" y="59466"/>
                    <a:pt x="33501" y="59466"/>
                  </a:cubicBezTo>
                  <a:lnTo>
                    <a:pt x="34676" y="59466"/>
                  </a:lnTo>
                  <a:cubicBezTo>
                    <a:pt x="38264" y="59466"/>
                    <a:pt x="41167" y="62402"/>
                    <a:pt x="41167" y="65990"/>
                  </a:cubicBezTo>
                  <a:cubicBezTo>
                    <a:pt x="41167" y="72612"/>
                    <a:pt x="46354" y="78190"/>
                    <a:pt x="52943" y="78353"/>
                  </a:cubicBezTo>
                  <a:cubicBezTo>
                    <a:pt x="53062" y="78357"/>
                    <a:pt x="53180" y="78358"/>
                    <a:pt x="53298" y="78358"/>
                  </a:cubicBezTo>
                  <a:cubicBezTo>
                    <a:pt x="59986" y="78358"/>
                    <a:pt x="65404" y="72951"/>
                    <a:pt x="65404" y="66251"/>
                  </a:cubicBezTo>
                  <a:cubicBezTo>
                    <a:pt x="65404" y="55748"/>
                    <a:pt x="65436" y="48506"/>
                    <a:pt x="65436" y="43254"/>
                  </a:cubicBezTo>
                  <a:lnTo>
                    <a:pt x="62500" y="43254"/>
                  </a:lnTo>
                  <a:cubicBezTo>
                    <a:pt x="52160" y="43254"/>
                    <a:pt x="42602" y="36567"/>
                    <a:pt x="39471" y="25803"/>
                  </a:cubicBezTo>
                  <a:cubicBezTo>
                    <a:pt x="35491" y="12233"/>
                    <a:pt x="23781" y="1925"/>
                    <a:pt x="9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74;p47">
              <a:extLst>
                <a:ext uri="{FF2B5EF4-FFF2-40B4-BE49-F238E27FC236}">
                  <a16:creationId xmlns:a16="http://schemas.microsoft.com/office/drawing/2014/main" id="{EEAF9C95-8534-497B-8499-0D6E7DF5D329}"/>
                </a:ext>
              </a:extLst>
            </p:cNvPr>
            <p:cNvSpPr/>
            <p:nvPr/>
          </p:nvSpPr>
          <p:spPr>
            <a:xfrm>
              <a:off x="2622625" y="1953925"/>
              <a:ext cx="3710525" cy="3426725"/>
            </a:xfrm>
            <a:custGeom>
              <a:avLst/>
              <a:gdLst/>
              <a:ahLst/>
              <a:cxnLst/>
              <a:rect l="l" t="t" r="r" b="b"/>
              <a:pathLst>
                <a:path w="148421" h="137069" extrusionOk="0">
                  <a:moveTo>
                    <a:pt x="17876" y="0"/>
                  </a:moveTo>
                  <a:lnTo>
                    <a:pt x="0" y="17876"/>
                  </a:lnTo>
                  <a:lnTo>
                    <a:pt x="0" y="119193"/>
                  </a:lnTo>
                  <a:lnTo>
                    <a:pt x="17876" y="137069"/>
                  </a:lnTo>
                  <a:lnTo>
                    <a:pt x="130545" y="137069"/>
                  </a:lnTo>
                  <a:cubicBezTo>
                    <a:pt x="140429" y="137069"/>
                    <a:pt x="148421" y="129077"/>
                    <a:pt x="148421" y="119193"/>
                  </a:cubicBezTo>
                  <a:lnTo>
                    <a:pt x="148421" y="17876"/>
                  </a:lnTo>
                  <a:cubicBezTo>
                    <a:pt x="148421" y="7992"/>
                    <a:pt x="140429" y="0"/>
                    <a:pt x="1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75;p47">
              <a:extLst>
                <a:ext uri="{FF2B5EF4-FFF2-40B4-BE49-F238E27FC236}">
                  <a16:creationId xmlns:a16="http://schemas.microsoft.com/office/drawing/2014/main" id="{FF88FB65-FF58-4A63-9F22-CA3E7AD4EFF2}"/>
                </a:ext>
              </a:extLst>
            </p:cNvPr>
            <p:cNvSpPr/>
            <p:nvPr/>
          </p:nvSpPr>
          <p:spPr>
            <a:xfrm>
              <a:off x="1267275" y="1953925"/>
              <a:ext cx="2108075" cy="3426725"/>
            </a:xfrm>
            <a:custGeom>
              <a:avLst/>
              <a:gdLst/>
              <a:ahLst/>
              <a:cxnLst/>
              <a:rect l="l" t="t" r="r" b="b"/>
              <a:pathLst>
                <a:path w="84323" h="137069" extrusionOk="0">
                  <a:moveTo>
                    <a:pt x="17876" y="0"/>
                  </a:moveTo>
                  <a:cubicBezTo>
                    <a:pt x="7992" y="0"/>
                    <a:pt x="0" y="7992"/>
                    <a:pt x="0" y="17876"/>
                  </a:cubicBezTo>
                  <a:lnTo>
                    <a:pt x="0" y="119193"/>
                  </a:lnTo>
                  <a:cubicBezTo>
                    <a:pt x="0" y="129077"/>
                    <a:pt x="7992" y="137069"/>
                    <a:pt x="17876" y="137069"/>
                  </a:cubicBezTo>
                  <a:lnTo>
                    <a:pt x="84323" y="137069"/>
                  </a:lnTo>
                  <a:cubicBezTo>
                    <a:pt x="74471" y="137069"/>
                    <a:pt x="66447" y="129077"/>
                    <a:pt x="66447" y="119193"/>
                  </a:cubicBezTo>
                  <a:lnTo>
                    <a:pt x="66447" y="17876"/>
                  </a:lnTo>
                  <a:cubicBezTo>
                    <a:pt x="66447" y="7992"/>
                    <a:pt x="74471" y="0"/>
                    <a:pt x="84323" y="0"/>
                  </a:cubicBez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76;p47">
              <a:extLst>
                <a:ext uri="{FF2B5EF4-FFF2-40B4-BE49-F238E27FC236}">
                  <a16:creationId xmlns:a16="http://schemas.microsoft.com/office/drawing/2014/main" id="{1081B5AC-3212-4648-94C1-32D909D63F5A}"/>
                </a:ext>
              </a:extLst>
            </p:cNvPr>
            <p:cNvSpPr/>
            <p:nvPr/>
          </p:nvSpPr>
          <p:spPr>
            <a:xfrm>
              <a:off x="2622625" y="2565550"/>
              <a:ext cx="3098100" cy="2203475"/>
            </a:xfrm>
            <a:custGeom>
              <a:avLst/>
              <a:gdLst/>
              <a:ahLst/>
              <a:cxnLst/>
              <a:rect l="l" t="t" r="r" b="b"/>
              <a:pathLst>
                <a:path w="123924" h="88139" extrusionOk="0">
                  <a:moveTo>
                    <a:pt x="12233" y="0"/>
                  </a:moveTo>
                  <a:lnTo>
                    <a:pt x="0" y="44070"/>
                  </a:lnTo>
                  <a:lnTo>
                    <a:pt x="12233" y="88139"/>
                  </a:lnTo>
                  <a:lnTo>
                    <a:pt x="102981" y="88139"/>
                  </a:lnTo>
                  <a:cubicBezTo>
                    <a:pt x="102981" y="76559"/>
                    <a:pt x="112343" y="67164"/>
                    <a:pt x="123923" y="67164"/>
                  </a:cubicBezTo>
                  <a:lnTo>
                    <a:pt x="123923" y="20975"/>
                  </a:lnTo>
                  <a:cubicBezTo>
                    <a:pt x="112343" y="20975"/>
                    <a:pt x="102981" y="11580"/>
                    <a:pt x="102981" y="0"/>
                  </a:cubicBezTo>
                  <a:close/>
                </a:path>
              </a:pathLst>
            </a:custGeom>
            <a:solidFill>
              <a:srgbClr val="C1F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77;p47">
              <a:extLst>
                <a:ext uri="{FF2B5EF4-FFF2-40B4-BE49-F238E27FC236}">
                  <a16:creationId xmlns:a16="http://schemas.microsoft.com/office/drawing/2014/main" id="{A2B354BD-3F43-4B28-9A39-3089C8D0C7C3}"/>
                </a:ext>
              </a:extLst>
            </p:cNvPr>
            <p:cNvSpPr/>
            <p:nvPr/>
          </p:nvSpPr>
          <p:spPr>
            <a:xfrm>
              <a:off x="1879700" y="2565550"/>
              <a:ext cx="1048750" cy="2203475"/>
            </a:xfrm>
            <a:custGeom>
              <a:avLst/>
              <a:gdLst/>
              <a:ahLst/>
              <a:cxnLst/>
              <a:rect l="l" t="t" r="r" b="b"/>
              <a:pathLst>
                <a:path w="41950" h="88139" extrusionOk="0">
                  <a:moveTo>
                    <a:pt x="20975" y="0"/>
                  </a:moveTo>
                  <a:cubicBezTo>
                    <a:pt x="20975" y="11580"/>
                    <a:pt x="11581" y="20975"/>
                    <a:pt x="1" y="20975"/>
                  </a:cubicBezTo>
                  <a:lnTo>
                    <a:pt x="1" y="67164"/>
                  </a:lnTo>
                  <a:cubicBezTo>
                    <a:pt x="11581" y="67164"/>
                    <a:pt x="20975" y="76559"/>
                    <a:pt x="20975" y="88139"/>
                  </a:cubicBezTo>
                  <a:lnTo>
                    <a:pt x="41950" y="88139"/>
                  </a:lnTo>
                  <a:lnTo>
                    <a:pt x="41950" y="0"/>
                  </a:ln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78;p47">
              <a:extLst>
                <a:ext uri="{FF2B5EF4-FFF2-40B4-BE49-F238E27FC236}">
                  <a16:creationId xmlns:a16="http://schemas.microsoft.com/office/drawing/2014/main" id="{54721A0B-120B-4481-BEF9-327B6FB29428}"/>
                </a:ext>
              </a:extLst>
            </p:cNvPr>
            <p:cNvSpPr/>
            <p:nvPr/>
          </p:nvSpPr>
          <p:spPr>
            <a:xfrm>
              <a:off x="3132300" y="2301325"/>
              <a:ext cx="1335825" cy="2731925"/>
            </a:xfrm>
            <a:custGeom>
              <a:avLst/>
              <a:gdLst/>
              <a:ahLst/>
              <a:cxnLst/>
              <a:rect l="l" t="t" r="r" b="b"/>
              <a:pathLst>
                <a:path w="53433" h="109277" extrusionOk="0">
                  <a:moveTo>
                    <a:pt x="26717" y="0"/>
                  </a:moveTo>
                  <a:cubicBezTo>
                    <a:pt x="22280" y="0"/>
                    <a:pt x="18692" y="3588"/>
                    <a:pt x="18692" y="8025"/>
                  </a:cubicBezTo>
                  <a:lnTo>
                    <a:pt x="18692" y="10569"/>
                  </a:lnTo>
                  <a:cubicBezTo>
                    <a:pt x="12005" y="12657"/>
                    <a:pt x="6460" y="17224"/>
                    <a:pt x="3198" y="23291"/>
                  </a:cubicBezTo>
                  <a:cubicBezTo>
                    <a:pt x="1175" y="27075"/>
                    <a:pt x="1" y="31348"/>
                    <a:pt x="1" y="35915"/>
                  </a:cubicBezTo>
                  <a:cubicBezTo>
                    <a:pt x="1" y="50626"/>
                    <a:pt x="12005" y="62630"/>
                    <a:pt x="26717" y="62630"/>
                  </a:cubicBezTo>
                  <a:cubicBezTo>
                    <a:pt x="32621" y="62630"/>
                    <a:pt x="37416" y="67393"/>
                    <a:pt x="37416" y="73297"/>
                  </a:cubicBezTo>
                  <a:cubicBezTo>
                    <a:pt x="37416" y="79201"/>
                    <a:pt x="32621" y="83964"/>
                    <a:pt x="26717" y="83964"/>
                  </a:cubicBezTo>
                  <a:cubicBezTo>
                    <a:pt x="22933" y="83964"/>
                    <a:pt x="19508" y="82039"/>
                    <a:pt x="17550" y="78777"/>
                  </a:cubicBezTo>
                  <a:cubicBezTo>
                    <a:pt x="16044" y="76280"/>
                    <a:pt x="13387" y="74891"/>
                    <a:pt x="10666" y="74891"/>
                  </a:cubicBezTo>
                  <a:cubicBezTo>
                    <a:pt x="9264" y="74891"/>
                    <a:pt x="7845" y="75260"/>
                    <a:pt x="6557" y="76037"/>
                  </a:cubicBezTo>
                  <a:cubicBezTo>
                    <a:pt x="4470" y="77309"/>
                    <a:pt x="3132" y="79397"/>
                    <a:pt x="2774" y="81615"/>
                  </a:cubicBezTo>
                  <a:cubicBezTo>
                    <a:pt x="2741" y="81876"/>
                    <a:pt x="2708" y="82137"/>
                    <a:pt x="2676" y="82431"/>
                  </a:cubicBezTo>
                  <a:cubicBezTo>
                    <a:pt x="2676" y="82887"/>
                    <a:pt x="2676" y="83377"/>
                    <a:pt x="2741" y="83833"/>
                  </a:cubicBezTo>
                  <a:cubicBezTo>
                    <a:pt x="2871" y="84942"/>
                    <a:pt x="3198" y="86019"/>
                    <a:pt x="3817" y="87030"/>
                  </a:cubicBezTo>
                  <a:cubicBezTo>
                    <a:pt x="7210" y="92673"/>
                    <a:pt x="12560" y="96751"/>
                    <a:pt x="18692" y="98708"/>
                  </a:cubicBezTo>
                  <a:lnTo>
                    <a:pt x="18692" y="101252"/>
                  </a:lnTo>
                  <a:cubicBezTo>
                    <a:pt x="18692" y="105689"/>
                    <a:pt x="22280" y="109277"/>
                    <a:pt x="26717" y="109277"/>
                  </a:cubicBezTo>
                  <a:cubicBezTo>
                    <a:pt x="31153" y="109277"/>
                    <a:pt x="34741" y="105689"/>
                    <a:pt x="34741" y="101252"/>
                  </a:cubicBezTo>
                  <a:lnTo>
                    <a:pt x="34741" y="98708"/>
                  </a:lnTo>
                  <a:cubicBezTo>
                    <a:pt x="45538" y="95316"/>
                    <a:pt x="53432" y="85236"/>
                    <a:pt x="53432" y="73297"/>
                  </a:cubicBezTo>
                  <a:cubicBezTo>
                    <a:pt x="53432" y="58586"/>
                    <a:pt x="41428" y="46581"/>
                    <a:pt x="26717" y="46581"/>
                  </a:cubicBezTo>
                  <a:cubicBezTo>
                    <a:pt x="20812" y="46581"/>
                    <a:pt x="16050" y="41786"/>
                    <a:pt x="16050" y="35915"/>
                  </a:cubicBezTo>
                  <a:cubicBezTo>
                    <a:pt x="16050" y="30011"/>
                    <a:pt x="20812" y="25215"/>
                    <a:pt x="26717" y="25215"/>
                  </a:cubicBezTo>
                  <a:cubicBezTo>
                    <a:pt x="30500" y="25215"/>
                    <a:pt x="33926" y="27173"/>
                    <a:pt x="35883" y="30435"/>
                  </a:cubicBezTo>
                  <a:cubicBezTo>
                    <a:pt x="37389" y="32931"/>
                    <a:pt x="40047" y="34320"/>
                    <a:pt x="42767" y="34320"/>
                  </a:cubicBezTo>
                  <a:cubicBezTo>
                    <a:pt x="44169" y="34320"/>
                    <a:pt x="45589" y="33951"/>
                    <a:pt x="46876" y="33175"/>
                  </a:cubicBezTo>
                  <a:cubicBezTo>
                    <a:pt x="50660" y="30891"/>
                    <a:pt x="51899" y="25966"/>
                    <a:pt x="49616" y="22182"/>
                  </a:cubicBezTo>
                  <a:cubicBezTo>
                    <a:pt x="46223" y="16539"/>
                    <a:pt x="40874" y="12494"/>
                    <a:pt x="34741" y="10569"/>
                  </a:cubicBezTo>
                  <a:lnTo>
                    <a:pt x="34741" y="8025"/>
                  </a:lnTo>
                  <a:cubicBezTo>
                    <a:pt x="34741" y="3588"/>
                    <a:pt x="31153" y="0"/>
                    <a:pt x="26717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79;p47">
              <a:extLst>
                <a:ext uri="{FF2B5EF4-FFF2-40B4-BE49-F238E27FC236}">
                  <a16:creationId xmlns:a16="http://schemas.microsoft.com/office/drawing/2014/main" id="{C1DF9401-807D-49DD-B341-73DF5CD88F2E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4736" y="6133"/>
                  </a:moveTo>
                  <a:cubicBezTo>
                    <a:pt x="69317" y="6133"/>
                    <a:pt x="82528" y="15886"/>
                    <a:pt x="86671" y="30076"/>
                  </a:cubicBezTo>
                  <a:cubicBezTo>
                    <a:pt x="87813" y="33925"/>
                    <a:pt x="88041" y="35784"/>
                    <a:pt x="88041" y="46646"/>
                  </a:cubicBezTo>
                  <a:cubicBezTo>
                    <a:pt x="88041" y="48897"/>
                    <a:pt x="88041" y="51572"/>
                    <a:pt x="88041" y="54704"/>
                  </a:cubicBezTo>
                  <a:cubicBezTo>
                    <a:pt x="88008" y="57802"/>
                    <a:pt x="88008" y="61423"/>
                    <a:pt x="88008" y="65566"/>
                  </a:cubicBezTo>
                  <a:lnTo>
                    <a:pt x="69350" y="65566"/>
                  </a:lnTo>
                  <a:cubicBezTo>
                    <a:pt x="68110" y="62206"/>
                    <a:pt x="64881" y="59825"/>
                    <a:pt x="61097" y="59825"/>
                  </a:cubicBezTo>
                  <a:lnTo>
                    <a:pt x="59172" y="59825"/>
                  </a:lnTo>
                  <a:cubicBezTo>
                    <a:pt x="53529" y="59825"/>
                    <a:pt x="49517" y="54834"/>
                    <a:pt x="50169" y="49680"/>
                  </a:cubicBezTo>
                  <a:lnTo>
                    <a:pt x="53333" y="49680"/>
                  </a:lnTo>
                  <a:cubicBezTo>
                    <a:pt x="55030" y="49680"/>
                    <a:pt x="56367" y="48310"/>
                    <a:pt x="56367" y="46646"/>
                  </a:cubicBezTo>
                  <a:cubicBezTo>
                    <a:pt x="56367" y="44950"/>
                    <a:pt x="55030" y="43580"/>
                    <a:pt x="53333" y="43580"/>
                  </a:cubicBezTo>
                  <a:lnTo>
                    <a:pt x="47951" y="43580"/>
                  </a:lnTo>
                  <a:cubicBezTo>
                    <a:pt x="41362" y="42993"/>
                    <a:pt x="37774" y="35882"/>
                    <a:pt x="40775" y="30336"/>
                  </a:cubicBezTo>
                  <a:lnTo>
                    <a:pt x="53333" y="30336"/>
                  </a:lnTo>
                  <a:cubicBezTo>
                    <a:pt x="55030" y="30336"/>
                    <a:pt x="56367" y="28966"/>
                    <a:pt x="56367" y="27270"/>
                  </a:cubicBezTo>
                  <a:cubicBezTo>
                    <a:pt x="56367" y="25574"/>
                    <a:pt x="55030" y="24204"/>
                    <a:pt x="53333" y="24204"/>
                  </a:cubicBezTo>
                  <a:lnTo>
                    <a:pt x="38165" y="24204"/>
                  </a:lnTo>
                  <a:cubicBezTo>
                    <a:pt x="33109" y="24204"/>
                    <a:pt x="28934" y="20224"/>
                    <a:pt x="28869" y="15331"/>
                  </a:cubicBezTo>
                  <a:cubicBezTo>
                    <a:pt x="28771" y="10243"/>
                    <a:pt x="32881" y="6133"/>
                    <a:pt x="37904" y="6133"/>
                  </a:cubicBezTo>
                  <a:close/>
                  <a:moveTo>
                    <a:pt x="170863" y="6133"/>
                  </a:moveTo>
                  <a:cubicBezTo>
                    <a:pt x="175854" y="6133"/>
                    <a:pt x="179931" y="10177"/>
                    <a:pt x="179931" y="15168"/>
                  </a:cubicBezTo>
                  <a:cubicBezTo>
                    <a:pt x="179931" y="20159"/>
                    <a:pt x="175854" y="24204"/>
                    <a:pt x="170863" y="24204"/>
                  </a:cubicBezTo>
                  <a:lnTo>
                    <a:pt x="155434" y="24204"/>
                  </a:lnTo>
                  <a:cubicBezTo>
                    <a:pt x="153770" y="24204"/>
                    <a:pt x="152400" y="25574"/>
                    <a:pt x="152400" y="27270"/>
                  </a:cubicBezTo>
                  <a:cubicBezTo>
                    <a:pt x="152400" y="28966"/>
                    <a:pt x="153770" y="30336"/>
                    <a:pt x="155434" y="30336"/>
                  </a:cubicBezTo>
                  <a:lnTo>
                    <a:pt x="167992" y="30336"/>
                  </a:lnTo>
                  <a:cubicBezTo>
                    <a:pt x="170993" y="35882"/>
                    <a:pt x="167405" y="42993"/>
                    <a:pt x="160816" y="43580"/>
                  </a:cubicBezTo>
                  <a:lnTo>
                    <a:pt x="155434" y="43580"/>
                  </a:lnTo>
                  <a:cubicBezTo>
                    <a:pt x="153770" y="43580"/>
                    <a:pt x="152400" y="44950"/>
                    <a:pt x="152400" y="46646"/>
                  </a:cubicBezTo>
                  <a:cubicBezTo>
                    <a:pt x="152400" y="48310"/>
                    <a:pt x="153770" y="49680"/>
                    <a:pt x="155434" y="49680"/>
                  </a:cubicBezTo>
                  <a:lnTo>
                    <a:pt x="158598" y="49680"/>
                  </a:lnTo>
                  <a:cubicBezTo>
                    <a:pt x="159250" y="54834"/>
                    <a:pt x="155238" y="59825"/>
                    <a:pt x="149595" y="59825"/>
                  </a:cubicBezTo>
                  <a:lnTo>
                    <a:pt x="147670" y="59825"/>
                  </a:lnTo>
                  <a:cubicBezTo>
                    <a:pt x="143886" y="59825"/>
                    <a:pt x="140657" y="62206"/>
                    <a:pt x="139417" y="65566"/>
                  </a:cubicBezTo>
                  <a:lnTo>
                    <a:pt x="120759" y="65566"/>
                  </a:lnTo>
                  <a:lnTo>
                    <a:pt x="120759" y="39405"/>
                  </a:lnTo>
                  <a:cubicBezTo>
                    <a:pt x="120759" y="21301"/>
                    <a:pt x="135536" y="6133"/>
                    <a:pt x="154031" y="6133"/>
                  </a:cubicBezTo>
                  <a:close/>
                  <a:moveTo>
                    <a:pt x="37904" y="0"/>
                  </a:moveTo>
                  <a:cubicBezTo>
                    <a:pt x="29456" y="0"/>
                    <a:pt x="22606" y="6915"/>
                    <a:pt x="22736" y="15429"/>
                  </a:cubicBezTo>
                  <a:cubicBezTo>
                    <a:pt x="22867" y="22345"/>
                    <a:pt x="27792" y="28184"/>
                    <a:pt x="34316" y="29847"/>
                  </a:cubicBezTo>
                  <a:cubicBezTo>
                    <a:pt x="31739" y="37611"/>
                    <a:pt x="35980" y="46451"/>
                    <a:pt x="44102" y="49028"/>
                  </a:cubicBezTo>
                  <a:cubicBezTo>
                    <a:pt x="43156" y="56693"/>
                    <a:pt x="48277" y="63870"/>
                    <a:pt x="55878" y="65566"/>
                  </a:cubicBezTo>
                  <a:lnTo>
                    <a:pt x="37382" y="65566"/>
                  </a:lnTo>
                  <a:cubicBezTo>
                    <a:pt x="35686" y="65566"/>
                    <a:pt x="34316" y="66936"/>
                    <a:pt x="34316" y="68632"/>
                  </a:cubicBezTo>
                  <a:cubicBezTo>
                    <a:pt x="34316" y="70296"/>
                    <a:pt x="35686" y="71666"/>
                    <a:pt x="37382" y="71666"/>
                  </a:cubicBezTo>
                  <a:lnTo>
                    <a:pt x="187825" y="71666"/>
                  </a:lnTo>
                  <a:cubicBezTo>
                    <a:pt x="196013" y="71698"/>
                    <a:pt x="202667" y="78288"/>
                    <a:pt x="202667" y="86508"/>
                  </a:cubicBezTo>
                  <a:lnTo>
                    <a:pt x="202667" y="187825"/>
                  </a:lnTo>
                  <a:cubicBezTo>
                    <a:pt x="202667" y="196045"/>
                    <a:pt x="195980" y="202667"/>
                    <a:pt x="187825" y="202667"/>
                  </a:cubicBezTo>
                  <a:lnTo>
                    <a:pt x="20942" y="202667"/>
                  </a:lnTo>
                  <a:cubicBezTo>
                    <a:pt x="12787" y="202667"/>
                    <a:pt x="6100" y="196045"/>
                    <a:pt x="6100" y="187825"/>
                  </a:cubicBezTo>
                  <a:lnTo>
                    <a:pt x="6100" y="86508"/>
                  </a:lnTo>
                  <a:cubicBezTo>
                    <a:pt x="6100" y="78353"/>
                    <a:pt x="12722" y="71698"/>
                    <a:pt x="20942" y="71666"/>
                  </a:cubicBezTo>
                  <a:lnTo>
                    <a:pt x="25150" y="71666"/>
                  </a:lnTo>
                  <a:cubicBezTo>
                    <a:pt x="26814" y="71666"/>
                    <a:pt x="28184" y="70296"/>
                    <a:pt x="28184" y="68632"/>
                  </a:cubicBezTo>
                  <a:cubicBezTo>
                    <a:pt x="28184" y="66936"/>
                    <a:pt x="26814" y="65566"/>
                    <a:pt x="25150" y="65566"/>
                  </a:cubicBezTo>
                  <a:lnTo>
                    <a:pt x="20942" y="65566"/>
                  </a:lnTo>
                  <a:cubicBezTo>
                    <a:pt x="9362" y="65566"/>
                    <a:pt x="0" y="74960"/>
                    <a:pt x="0" y="86508"/>
                  </a:cubicBezTo>
                  <a:lnTo>
                    <a:pt x="0" y="187825"/>
                  </a:lnTo>
                  <a:cubicBezTo>
                    <a:pt x="0" y="199405"/>
                    <a:pt x="9395" y="208767"/>
                    <a:pt x="20942" y="208767"/>
                  </a:cubicBezTo>
                  <a:lnTo>
                    <a:pt x="187825" y="208767"/>
                  </a:lnTo>
                  <a:cubicBezTo>
                    <a:pt x="199438" y="208767"/>
                    <a:pt x="208767" y="199373"/>
                    <a:pt x="208767" y="187825"/>
                  </a:cubicBezTo>
                  <a:lnTo>
                    <a:pt x="208767" y="86508"/>
                  </a:lnTo>
                  <a:cubicBezTo>
                    <a:pt x="208767" y="74895"/>
                    <a:pt x="199373" y="65566"/>
                    <a:pt x="187825" y="65566"/>
                  </a:cubicBezTo>
                  <a:lnTo>
                    <a:pt x="152922" y="65566"/>
                  </a:lnTo>
                  <a:cubicBezTo>
                    <a:pt x="160490" y="63870"/>
                    <a:pt x="165611" y="56661"/>
                    <a:pt x="164665" y="49028"/>
                  </a:cubicBezTo>
                  <a:cubicBezTo>
                    <a:pt x="172755" y="46483"/>
                    <a:pt x="177028" y="37643"/>
                    <a:pt x="174451" y="29912"/>
                  </a:cubicBezTo>
                  <a:cubicBezTo>
                    <a:pt x="181105" y="28281"/>
                    <a:pt x="186031" y="22279"/>
                    <a:pt x="186031" y="15168"/>
                  </a:cubicBezTo>
                  <a:cubicBezTo>
                    <a:pt x="186031" y="6818"/>
                    <a:pt x="179246" y="0"/>
                    <a:pt x="170863" y="0"/>
                  </a:cubicBezTo>
                  <a:lnTo>
                    <a:pt x="154031" y="0"/>
                  </a:lnTo>
                  <a:cubicBezTo>
                    <a:pt x="132143" y="0"/>
                    <a:pt x="114659" y="17941"/>
                    <a:pt x="114659" y="39405"/>
                  </a:cubicBezTo>
                  <a:lnTo>
                    <a:pt x="114659" y="65566"/>
                  </a:lnTo>
                  <a:lnTo>
                    <a:pt x="94108" y="65566"/>
                  </a:lnTo>
                  <a:cubicBezTo>
                    <a:pt x="94141" y="61423"/>
                    <a:pt x="94141" y="57835"/>
                    <a:pt x="94141" y="54704"/>
                  </a:cubicBezTo>
                  <a:cubicBezTo>
                    <a:pt x="94141" y="51572"/>
                    <a:pt x="94174" y="48897"/>
                    <a:pt x="94174" y="46646"/>
                  </a:cubicBezTo>
                  <a:cubicBezTo>
                    <a:pt x="94174" y="35654"/>
                    <a:pt x="93945" y="33077"/>
                    <a:pt x="92543" y="28347"/>
                  </a:cubicBezTo>
                  <a:cubicBezTo>
                    <a:pt x="87650" y="11645"/>
                    <a:pt x="72123" y="0"/>
                    <a:pt x="54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80;p47">
              <a:extLst>
                <a:ext uri="{FF2B5EF4-FFF2-40B4-BE49-F238E27FC236}">
                  <a16:creationId xmlns:a16="http://schemas.microsoft.com/office/drawing/2014/main" id="{61A03AF9-C1EC-460B-BCEA-AF8833A14C0F}"/>
                </a:ext>
              </a:extLst>
            </p:cNvPr>
            <p:cNvSpPr/>
            <p:nvPr/>
          </p:nvSpPr>
          <p:spPr>
            <a:xfrm>
              <a:off x="2482350" y="543925"/>
              <a:ext cx="740500" cy="586850"/>
            </a:xfrm>
            <a:custGeom>
              <a:avLst/>
              <a:gdLst/>
              <a:ahLst/>
              <a:cxnLst/>
              <a:rect l="l" t="t" r="r" b="b"/>
              <a:pathLst>
                <a:path w="29620" h="23474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12331" y="6133"/>
                    <a:pt x="20649" y="12331"/>
                    <a:pt x="23259" y="21269"/>
                  </a:cubicBezTo>
                  <a:cubicBezTo>
                    <a:pt x="23663" y="22616"/>
                    <a:pt x="24891" y="23474"/>
                    <a:pt x="26207" y="23474"/>
                  </a:cubicBezTo>
                  <a:cubicBezTo>
                    <a:pt x="26484" y="23474"/>
                    <a:pt x="26765" y="23436"/>
                    <a:pt x="27043" y="23356"/>
                  </a:cubicBezTo>
                  <a:cubicBezTo>
                    <a:pt x="28674" y="22867"/>
                    <a:pt x="29620" y="21171"/>
                    <a:pt x="29130" y="19540"/>
                  </a:cubicBezTo>
                  <a:cubicBezTo>
                    <a:pt x="25771" y="8025"/>
                    <a:pt x="15039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1;p47">
              <a:extLst>
                <a:ext uri="{FF2B5EF4-FFF2-40B4-BE49-F238E27FC236}">
                  <a16:creationId xmlns:a16="http://schemas.microsoft.com/office/drawing/2014/main" id="{1BA1F5BF-38FB-479B-8C5C-310EDB55E08B}"/>
                </a:ext>
              </a:extLst>
            </p:cNvPr>
            <p:cNvSpPr/>
            <p:nvPr/>
          </p:nvSpPr>
          <p:spPr>
            <a:xfrm>
              <a:off x="4362900" y="626500"/>
              <a:ext cx="462400" cy="672600"/>
            </a:xfrm>
            <a:custGeom>
              <a:avLst/>
              <a:gdLst/>
              <a:ahLst/>
              <a:cxnLst/>
              <a:rect l="l" t="t" r="r" b="b"/>
              <a:pathLst>
                <a:path w="18496" h="26904" extrusionOk="0">
                  <a:moveTo>
                    <a:pt x="14997" y="1"/>
                  </a:moveTo>
                  <a:cubicBezTo>
                    <a:pt x="14475" y="1"/>
                    <a:pt x="13949" y="135"/>
                    <a:pt x="13472" y="416"/>
                  </a:cubicBezTo>
                  <a:cubicBezTo>
                    <a:pt x="5154" y="5309"/>
                    <a:pt x="0" y="14280"/>
                    <a:pt x="0" y="23870"/>
                  </a:cubicBezTo>
                  <a:cubicBezTo>
                    <a:pt x="0" y="25566"/>
                    <a:pt x="1370" y="26903"/>
                    <a:pt x="3034" y="26903"/>
                  </a:cubicBezTo>
                  <a:cubicBezTo>
                    <a:pt x="4730" y="26903"/>
                    <a:pt x="6100" y="25566"/>
                    <a:pt x="6100" y="23870"/>
                  </a:cubicBezTo>
                  <a:cubicBezTo>
                    <a:pt x="6100" y="16432"/>
                    <a:pt x="10112" y="9484"/>
                    <a:pt x="16571" y="5701"/>
                  </a:cubicBezTo>
                  <a:cubicBezTo>
                    <a:pt x="18006" y="4852"/>
                    <a:pt x="18496" y="2960"/>
                    <a:pt x="17648" y="1525"/>
                  </a:cubicBezTo>
                  <a:cubicBezTo>
                    <a:pt x="17081" y="544"/>
                    <a:pt x="16048" y="1"/>
                    <a:pt x="14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82;p47">
              <a:extLst>
                <a:ext uri="{FF2B5EF4-FFF2-40B4-BE49-F238E27FC236}">
                  <a16:creationId xmlns:a16="http://schemas.microsoft.com/office/drawing/2014/main" id="{5589887D-FEAB-4974-AECD-05785AA60EDB}"/>
                </a:ext>
              </a:extLst>
            </p:cNvPr>
            <p:cNvSpPr/>
            <p:nvPr/>
          </p:nvSpPr>
          <p:spPr>
            <a:xfrm>
              <a:off x="1803050" y="2225475"/>
              <a:ext cx="3994325" cy="2883625"/>
            </a:xfrm>
            <a:custGeom>
              <a:avLst/>
              <a:gdLst/>
              <a:ahLst/>
              <a:cxnLst/>
              <a:rect l="l" t="t" r="r" b="b"/>
              <a:pathLst>
                <a:path w="159773" h="115345" extrusionOk="0">
                  <a:moveTo>
                    <a:pt x="60249" y="16669"/>
                  </a:moveTo>
                  <a:cubicBezTo>
                    <a:pt x="53595" y="22443"/>
                    <a:pt x="50105" y="30663"/>
                    <a:pt x="50105" y="38949"/>
                  </a:cubicBezTo>
                  <a:cubicBezTo>
                    <a:pt x="50105" y="55357"/>
                    <a:pt x="63479" y="68698"/>
                    <a:pt x="79887" y="68698"/>
                  </a:cubicBezTo>
                  <a:cubicBezTo>
                    <a:pt x="84095" y="68698"/>
                    <a:pt x="87520" y="72123"/>
                    <a:pt x="87520" y="76331"/>
                  </a:cubicBezTo>
                  <a:cubicBezTo>
                    <a:pt x="87520" y="80539"/>
                    <a:pt x="84095" y="83964"/>
                    <a:pt x="79887" y="83964"/>
                  </a:cubicBezTo>
                  <a:cubicBezTo>
                    <a:pt x="77179" y="83964"/>
                    <a:pt x="74733" y="82561"/>
                    <a:pt x="73330" y="80245"/>
                  </a:cubicBezTo>
                  <a:cubicBezTo>
                    <a:pt x="71263" y="76801"/>
                    <a:pt x="67590" y="74890"/>
                    <a:pt x="63831" y="74890"/>
                  </a:cubicBezTo>
                  <a:cubicBezTo>
                    <a:pt x="61895" y="74890"/>
                    <a:pt x="59936" y="75397"/>
                    <a:pt x="58162" y="76462"/>
                  </a:cubicBezTo>
                  <a:cubicBezTo>
                    <a:pt x="52877" y="79626"/>
                    <a:pt x="51246" y="86476"/>
                    <a:pt x="54378" y="91662"/>
                  </a:cubicBezTo>
                  <a:cubicBezTo>
                    <a:pt x="55976" y="94305"/>
                    <a:pt x="57966" y="96686"/>
                    <a:pt x="60282" y="98676"/>
                  </a:cubicBezTo>
                  <a:lnTo>
                    <a:pt x="26879" y="98676"/>
                  </a:lnTo>
                  <a:cubicBezTo>
                    <a:pt x="25509" y="87879"/>
                    <a:pt x="16930" y="79300"/>
                    <a:pt x="6100" y="77897"/>
                  </a:cubicBezTo>
                  <a:lnTo>
                    <a:pt x="6100" y="37448"/>
                  </a:lnTo>
                  <a:cubicBezTo>
                    <a:pt x="16930" y="36046"/>
                    <a:pt x="25509" y="27467"/>
                    <a:pt x="26879" y="16669"/>
                  </a:cubicBezTo>
                  <a:close/>
                  <a:moveTo>
                    <a:pt x="79887" y="6101"/>
                  </a:moveTo>
                  <a:cubicBezTo>
                    <a:pt x="82627" y="6101"/>
                    <a:pt x="84845" y="8319"/>
                    <a:pt x="84845" y="11059"/>
                  </a:cubicBezTo>
                  <a:lnTo>
                    <a:pt x="84845" y="13603"/>
                  </a:lnTo>
                  <a:cubicBezTo>
                    <a:pt x="84845" y="14941"/>
                    <a:pt x="85726" y="16115"/>
                    <a:pt x="86965" y="16506"/>
                  </a:cubicBezTo>
                  <a:cubicBezTo>
                    <a:pt x="92576" y="18300"/>
                    <a:pt x="97240" y="21921"/>
                    <a:pt x="100176" y="26782"/>
                  </a:cubicBezTo>
                  <a:cubicBezTo>
                    <a:pt x="101579" y="29130"/>
                    <a:pt x="100829" y="32164"/>
                    <a:pt x="98480" y="33566"/>
                  </a:cubicBezTo>
                  <a:cubicBezTo>
                    <a:pt x="97680" y="34044"/>
                    <a:pt x="96796" y="34272"/>
                    <a:pt x="95924" y="34272"/>
                  </a:cubicBezTo>
                  <a:cubicBezTo>
                    <a:pt x="94235" y="34272"/>
                    <a:pt x="92587" y="33419"/>
                    <a:pt x="91662" y="31870"/>
                  </a:cubicBezTo>
                  <a:cubicBezTo>
                    <a:pt x="89151" y="27695"/>
                    <a:pt x="84747" y="25216"/>
                    <a:pt x="79887" y="25216"/>
                  </a:cubicBezTo>
                  <a:cubicBezTo>
                    <a:pt x="72319" y="25216"/>
                    <a:pt x="66154" y="31381"/>
                    <a:pt x="66154" y="38949"/>
                  </a:cubicBezTo>
                  <a:cubicBezTo>
                    <a:pt x="66154" y="46517"/>
                    <a:pt x="72319" y="52682"/>
                    <a:pt x="79887" y="52682"/>
                  </a:cubicBezTo>
                  <a:cubicBezTo>
                    <a:pt x="92935" y="52682"/>
                    <a:pt x="103536" y="63283"/>
                    <a:pt x="103536" y="76331"/>
                  </a:cubicBezTo>
                  <a:cubicBezTo>
                    <a:pt x="103536" y="86672"/>
                    <a:pt x="96882" y="95707"/>
                    <a:pt x="86965" y="98839"/>
                  </a:cubicBezTo>
                  <a:cubicBezTo>
                    <a:pt x="85693" y="99263"/>
                    <a:pt x="84845" y="100437"/>
                    <a:pt x="84845" y="101742"/>
                  </a:cubicBezTo>
                  <a:lnTo>
                    <a:pt x="84845" y="104286"/>
                  </a:lnTo>
                  <a:cubicBezTo>
                    <a:pt x="84845" y="107026"/>
                    <a:pt x="82627" y="109245"/>
                    <a:pt x="79887" y="109245"/>
                  </a:cubicBezTo>
                  <a:cubicBezTo>
                    <a:pt x="77147" y="109245"/>
                    <a:pt x="74928" y="107026"/>
                    <a:pt x="74928" y="104286"/>
                  </a:cubicBezTo>
                  <a:lnTo>
                    <a:pt x="74928" y="101742"/>
                  </a:lnTo>
                  <a:cubicBezTo>
                    <a:pt x="74928" y="100437"/>
                    <a:pt x="74048" y="99230"/>
                    <a:pt x="72775" y="98839"/>
                  </a:cubicBezTo>
                  <a:cubicBezTo>
                    <a:pt x="67230" y="97045"/>
                    <a:pt x="62533" y="93391"/>
                    <a:pt x="59597" y="88498"/>
                  </a:cubicBezTo>
                  <a:cubicBezTo>
                    <a:pt x="58194" y="86182"/>
                    <a:pt x="58945" y="83116"/>
                    <a:pt x="61293" y="81713"/>
                  </a:cubicBezTo>
                  <a:cubicBezTo>
                    <a:pt x="62093" y="81235"/>
                    <a:pt x="62973" y="81007"/>
                    <a:pt x="63842" y="81007"/>
                  </a:cubicBezTo>
                  <a:cubicBezTo>
                    <a:pt x="65524" y="81007"/>
                    <a:pt x="67165" y="81861"/>
                    <a:pt x="68111" y="83410"/>
                  </a:cubicBezTo>
                  <a:cubicBezTo>
                    <a:pt x="70623" y="87585"/>
                    <a:pt x="75026" y="90064"/>
                    <a:pt x="79887" y="90064"/>
                  </a:cubicBezTo>
                  <a:cubicBezTo>
                    <a:pt x="87454" y="90064"/>
                    <a:pt x="93620" y="83899"/>
                    <a:pt x="93620" y="76331"/>
                  </a:cubicBezTo>
                  <a:cubicBezTo>
                    <a:pt x="93620" y="68763"/>
                    <a:pt x="87454" y="62598"/>
                    <a:pt x="79887" y="62598"/>
                  </a:cubicBezTo>
                  <a:cubicBezTo>
                    <a:pt x="66839" y="62598"/>
                    <a:pt x="56237" y="51997"/>
                    <a:pt x="56237" y="38949"/>
                  </a:cubicBezTo>
                  <a:cubicBezTo>
                    <a:pt x="56237" y="28902"/>
                    <a:pt x="62565" y="19736"/>
                    <a:pt x="72775" y="16506"/>
                  </a:cubicBezTo>
                  <a:cubicBezTo>
                    <a:pt x="74015" y="16147"/>
                    <a:pt x="74928" y="14941"/>
                    <a:pt x="74928" y="13603"/>
                  </a:cubicBezTo>
                  <a:lnTo>
                    <a:pt x="74928" y="11059"/>
                  </a:lnTo>
                  <a:cubicBezTo>
                    <a:pt x="74928" y="8319"/>
                    <a:pt x="77147" y="6101"/>
                    <a:pt x="79887" y="6101"/>
                  </a:cubicBezTo>
                  <a:close/>
                  <a:moveTo>
                    <a:pt x="79887" y="1"/>
                  </a:moveTo>
                  <a:cubicBezTo>
                    <a:pt x="73950" y="1"/>
                    <a:pt x="69089" y="4665"/>
                    <a:pt x="68828" y="10537"/>
                  </a:cubicBezTo>
                  <a:lnTo>
                    <a:pt x="24009" y="10537"/>
                  </a:lnTo>
                  <a:cubicBezTo>
                    <a:pt x="22345" y="10537"/>
                    <a:pt x="20975" y="11907"/>
                    <a:pt x="20975" y="13603"/>
                  </a:cubicBezTo>
                  <a:cubicBezTo>
                    <a:pt x="20975" y="23487"/>
                    <a:pt x="12918" y="31511"/>
                    <a:pt x="3067" y="31511"/>
                  </a:cubicBezTo>
                  <a:cubicBezTo>
                    <a:pt x="1371" y="31511"/>
                    <a:pt x="1" y="32881"/>
                    <a:pt x="1" y="34578"/>
                  </a:cubicBezTo>
                  <a:lnTo>
                    <a:pt x="1" y="80767"/>
                  </a:lnTo>
                  <a:cubicBezTo>
                    <a:pt x="1" y="82464"/>
                    <a:pt x="1371" y="83834"/>
                    <a:pt x="3067" y="83834"/>
                  </a:cubicBezTo>
                  <a:cubicBezTo>
                    <a:pt x="12918" y="83834"/>
                    <a:pt x="20975" y="91858"/>
                    <a:pt x="20975" y="101742"/>
                  </a:cubicBezTo>
                  <a:cubicBezTo>
                    <a:pt x="20975" y="103438"/>
                    <a:pt x="22345" y="104808"/>
                    <a:pt x="24009" y="104808"/>
                  </a:cubicBezTo>
                  <a:lnTo>
                    <a:pt x="68828" y="104808"/>
                  </a:lnTo>
                  <a:cubicBezTo>
                    <a:pt x="69089" y="110680"/>
                    <a:pt x="73950" y="115344"/>
                    <a:pt x="79887" y="115344"/>
                  </a:cubicBezTo>
                  <a:cubicBezTo>
                    <a:pt x="85823" y="115344"/>
                    <a:pt x="90684" y="110680"/>
                    <a:pt x="90945" y="104808"/>
                  </a:cubicBezTo>
                  <a:lnTo>
                    <a:pt x="135732" y="104808"/>
                  </a:lnTo>
                  <a:cubicBezTo>
                    <a:pt x="137428" y="104808"/>
                    <a:pt x="138798" y="103438"/>
                    <a:pt x="138798" y="101742"/>
                  </a:cubicBezTo>
                  <a:cubicBezTo>
                    <a:pt x="138798" y="98643"/>
                    <a:pt x="139581" y="95707"/>
                    <a:pt x="141081" y="93032"/>
                  </a:cubicBezTo>
                  <a:cubicBezTo>
                    <a:pt x="141897" y="91532"/>
                    <a:pt x="141375" y="89673"/>
                    <a:pt x="139907" y="88857"/>
                  </a:cubicBezTo>
                  <a:cubicBezTo>
                    <a:pt x="139434" y="88600"/>
                    <a:pt x="138925" y="88479"/>
                    <a:pt x="138424" y="88479"/>
                  </a:cubicBezTo>
                  <a:cubicBezTo>
                    <a:pt x="137338" y="88479"/>
                    <a:pt x="136290" y="89049"/>
                    <a:pt x="135732" y="90031"/>
                  </a:cubicBezTo>
                  <a:cubicBezTo>
                    <a:pt x="134231" y="92739"/>
                    <a:pt x="133285" y="95642"/>
                    <a:pt x="132894" y="98676"/>
                  </a:cubicBezTo>
                  <a:lnTo>
                    <a:pt x="99491" y="98676"/>
                  </a:lnTo>
                  <a:cubicBezTo>
                    <a:pt x="105819" y="93196"/>
                    <a:pt x="109636" y="85138"/>
                    <a:pt x="109636" y="76331"/>
                  </a:cubicBezTo>
                  <a:cubicBezTo>
                    <a:pt x="109636" y="59923"/>
                    <a:pt x="96294" y="46582"/>
                    <a:pt x="79887" y="46582"/>
                  </a:cubicBezTo>
                  <a:cubicBezTo>
                    <a:pt x="75679" y="46582"/>
                    <a:pt x="72254" y="43157"/>
                    <a:pt x="72254" y="38949"/>
                  </a:cubicBezTo>
                  <a:cubicBezTo>
                    <a:pt x="72254" y="34741"/>
                    <a:pt x="75679" y="31316"/>
                    <a:pt x="79887" y="31316"/>
                  </a:cubicBezTo>
                  <a:cubicBezTo>
                    <a:pt x="82594" y="31316"/>
                    <a:pt x="85041" y="32718"/>
                    <a:pt x="86443" y="35034"/>
                  </a:cubicBezTo>
                  <a:cubicBezTo>
                    <a:pt x="88510" y="38479"/>
                    <a:pt x="92183" y="40389"/>
                    <a:pt x="95942" y="40389"/>
                  </a:cubicBezTo>
                  <a:cubicBezTo>
                    <a:pt x="97878" y="40389"/>
                    <a:pt x="99837" y="39883"/>
                    <a:pt x="101611" y="38818"/>
                  </a:cubicBezTo>
                  <a:cubicBezTo>
                    <a:pt x="106863" y="35687"/>
                    <a:pt x="108559" y="28869"/>
                    <a:pt x="105395" y="23617"/>
                  </a:cubicBezTo>
                  <a:cubicBezTo>
                    <a:pt x="103830" y="21008"/>
                    <a:pt x="101840" y="18659"/>
                    <a:pt x="99524" y="16669"/>
                  </a:cubicBezTo>
                  <a:lnTo>
                    <a:pt x="132894" y="16669"/>
                  </a:lnTo>
                  <a:cubicBezTo>
                    <a:pt x="134264" y="27499"/>
                    <a:pt x="142843" y="36046"/>
                    <a:pt x="153673" y="37448"/>
                  </a:cubicBezTo>
                  <a:lnTo>
                    <a:pt x="153673" y="77897"/>
                  </a:lnTo>
                  <a:cubicBezTo>
                    <a:pt x="150835" y="78256"/>
                    <a:pt x="148160" y="79104"/>
                    <a:pt x="145648" y="80409"/>
                  </a:cubicBezTo>
                  <a:cubicBezTo>
                    <a:pt x="144148" y="81191"/>
                    <a:pt x="143561" y="83018"/>
                    <a:pt x="144343" y="84551"/>
                  </a:cubicBezTo>
                  <a:cubicBezTo>
                    <a:pt x="144886" y="85592"/>
                    <a:pt x="145947" y="86178"/>
                    <a:pt x="147036" y="86178"/>
                  </a:cubicBezTo>
                  <a:cubicBezTo>
                    <a:pt x="147517" y="86178"/>
                    <a:pt x="148004" y="86063"/>
                    <a:pt x="148454" y="85823"/>
                  </a:cubicBezTo>
                  <a:cubicBezTo>
                    <a:pt x="151030" y="84519"/>
                    <a:pt x="153803" y="83834"/>
                    <a:pt x="156706" y="83834"/>
                  </a:cubicBezTo>
                  <a:cubicBezTo>
                    <a:pt x="158403" y="83834"/>
                    <a:pt x="159773" y="82464"/>
                    <a:pt x="159773" y="80767"/>
                  </a:cubicBezTo>
                  <a:lnTo>
                    <a:pt x="159773" y="34578"/>
                  </a:lnTo>
                  <a:cubicBezTo>
                    <a:pt x="159773" y="32881"/>
                    <a:pt x="158403" y="31511"/>
                    <a:pt x="156706" y="31511"/>
                  </a:cubicBezTo>
                  <a:cubicBezTo>
                    <a:pt x="146855" y="31511"/>
                    <a:pt x="138798" y="23520"/>
                    <a:pt x="138798" y="13603"/>
                  </a:cubicBezTo>
                  <a:cubicBezTo>
                    <a:pt x="138798" y="11939"/>
                    <a:pt x="137461" y="10537"/>
                    <a:pt x="135732" y="10537"/>
                  </a:cubicBezTo>
                  <a:lnTo>
                    <a:pt x="90945" y="10537"/>
                  </a:lnTo>
                  <a:cubicBezTo>
                    <a:pt x="90684" y="4665"/>
                    <a:pt x="85823" y="1"/>
                    <a:pt x="79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83;p47">
            <a:extLst>
              <a:ext uri="{FF2B5EF4-FFF2-40B4-BE49-F238E27FC236}">
                <a16:creationId xmlns:a16="http://schemas.microsoft.com/office/drawing/2014/main" id="{F23A82DB-1B1B-4F1A-8182-80A4B9F2997E}"/>
              </a:ext>
            </a:extLst>
          </p:cNvPr>
          <p:cNvGrpSpPr/>
          <p:nvPr/>
        </p:nvGrpSpPr>
        <p:grpSpPr>
          <a:xfrm rot="845762">
            <a:off x="8285262" y="3015712"/>
            <a:ext cx="606465" cy="606465"/>
            <a:chOff x="1190625" y="238125"/>
            <a:chExt cx="5219200" cy="5219200"/>
          </a:xfrm>
        </p:grpSpPr>
        <p:sp>
          <p:nvSpPr>
            <p:cNvPr id="118" name="Google Shape;1184;p47">
              <a:extLst>
                <a:ext uri="{FF2B5EF4-FFF2-40B4-BE49-F238E27FC236}">
                  <a16:creationId xmlns:a16="http://schemas.microsoft.com/office/drawing/2014/main" id="{6021280E-6E66-4F33-8869-FD708937E127}"/>
                </a:ext>
              </a:extLst>
            </p:cNvPr>
            <p:cNvSpPr/>
            <p:nvPr/>
          </p:nvSpPr>
          <p:spPr>
            <a:xfrm>
              <a:off x="4318850" y="314775"/>
              <a:ext cx="1445900" cy="1089525"/>
            </a:xfrm>
            <a:custGeom>
              <a:avLst/>
              <a:gdLst/>
              <a:ahLst/>
              <a:cxnLst/>
              <a:rect l="l" t="t" r="r" b="b"/>
              <a:pathLst>
                <a:path w="57836" h="43581" extrusionOk="0">
                  <a:moveTo>
                    <a:pt x="28902" y="0"/>
                  </a:moveTo>
                  <a:cubicBezTo>
                    <a:pt x="22215" y="0"/>
                    <a:pt x="15952" y="1827"/>
                    <a:pt x="10570" y="4991"/>
                  </a:cubicBezTo>
                  <a:lnTo>
                    <a:pt x="1" y="43580"/>
                  </a:lnTo>
                  <a:lnTo>
                    <a:pt x="35850" y="43580"/>
                  </a:lnTo>
                  <a:cubicBezTo>
                    <a:pt x="45408" y="42830"/>
                    <a:pt x="50301" y="31805"/>
                    <a:pt x="44527" y="24204"/>
                  </a:cubicBezTo>
                  <a:lnTo>
                    <a:pt x="45734" y="24204"/>
                  </a:lnTo>
                  <a:cubicBezTo>
                    <a:pt x="52421" y="24204"/>
                    <a:pt x="57836" y="18789"/>
                    <a:pt x="57836" y="12102"/>
                  </a:cubicBezTo>
                  <a:cubicBezTo>
                    <a:pt x="57836" y="5415"/>
                    <a:pt x="52421" y="0"/>
                    <a:pt x="45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85;p47">
              <a:extLst>
                <a:ext uri="{FF2B5EF4-FFF2-40B4-BE49-F238E27FC236}">
                  <a16:creationId xmlns:a16="http://schemas.microsoft.com/office/drawing/2014/main" id="{BD4D9080-EF87-4138-9837-380B8ED0F827}"/>
                </a:ext>
              </a:extLst>
            </p:cNvPr>
            <p:cNvSpPr/>
            <p:nvPr/>
          </p:nvSpPr>
          <p:spPr>
            <a:xfrm>
              <a:off x="4132925" y="439550"/>
              <a:ext cx="1153950" cy="1842350"/>
            </a:xfrm>
            <a:custGeom>
              <a:avLst/>
              <a:gdLst/>
              <a:ahLst/>
              <a:cxnLst/>
              <a:rect l="l" t="t" r="r" b="b"/>
              <a:pathLst>
                <a:path w="46158" h="73694" extrusionOk="0">
                  <a:moveTo>
                    <a:pt x="18007" y="0"/>
                  </a:moveTo>
                  <a:cubicBezTo>
                    <a:pt x="7242" y="6296"/>
                    <a:pt x="0" y="17974"/>
                    <a:pt x="0" y="31348"/>
                  </a:cubicBezTo>
                  <a:lnTo>
                    <a:pt x="0" y="61325"/>
                  </a:lnTo>
                  <a:cubicBezTo>
                    <a:pt x="0" y="67947"/>
                    <a:pt x="5187" y="73525"/>
                    <a:pt x="11776" y="73688"/>
                  </a:cubicBezTo>
                  <a:cubicBezTo>
                    <a:pt x="11895" y="73692"/>
                    <a:pt x="12014" y="73693"/>
                    <a:pt x="12132" y="73693"/>
                  </a:cubicBezTo>
                  <a:cubicBezTo>
                    <a:pt x="18819" y="73693"/>
                    <a:pt x="24237" y="68286"/>
                    <a:pt x="24237" y="61586"/>
                  </a:cubicBezTo>
                  <a:cubicBezTo>
                    <a:pt x="24237" y="57835"/>
                    <a:pt x="27271" y="54834"/>
                    <a:pt x="30989" y="54834"/>
                  </a:cubicBezTo>
                  <a:lnTo>
                    <a:pt x="31903" y="54834"/>
                  </a:lnTo>
                  <a:cubicBezTo>
                    <a:pt x="40253" y="54834"/>
                    <a:pt x="46158" y="46516"/>
                    <a:pt x="43287" y="38589"/>
                  </a:cubicBezTo>
                  <a:cubicBezTo>
                    <a:pt x="29326" y="38589"/>
                    <a:pt x="18007" y="27270"/>
                    <a:pt x="18007" y="13309"/>
                  </a:cubicBezTo>
                  <a:lnTo>
                    <a:pt x="18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86;p47">
              <a:extLst>
                <a:ext uri="{FF2B5EF4-FFF2-40B4-BE49-F238E27FC236}">
                  <a16:creationId xmlns:a16="http://schemas.microsoft.com/office/drawing/2014/main" id="{77ECFB39-2968-4747-9FCC-188A91B4191F}"/>
                </a:ext>
              </a:extLst>
            </p:cNvPr>
            <p:cNvSpPr/>
            <p:nvPr/>
          </p:nvSpPr>
          <p:spPr>
            <a:xfrm>
              <a:off x="2068075" y="314775"/>
              <a:ext cx="1400250" cy="1494825"/>
            </a:xfrm>
            <a:custGeom>
              <a:avLst/>
              <a:gdLst/>
              <a:ahLst/>
              <a:cxnLst/>
              <a:rect l="l" t="t" r="r" b="b"/>
              <a:pathLst>
                <a:path w="56010" h="59793" extrusionOk="0">
                  <a:moveTo>
                    <a:pt x="2806" y="0"/>
                  </a:moveTo>
                  <a:cubicBezTo>
                    <a:pt x="1828" y="0"/>
                    <a:pt x="914" y="98"/>
                    <a:pt x="1" y="326"/>
                  </a:cubicBezTo>
                  <a:lnTo>
                    <a:pt x="31740" y="59792"/>
                  </a:lnTo>
                  <a:lnTo>
                    <a:pt x="56009" y="43580"/>
                  </a:lnTo>
                  <a:cubicBezTo>
                    <a:pt x="56009" y="32783"/>
                    <a:pt x="55781" y="30500"/>
                    <a:pt x="54509" y="26129"/>
                  </a:cubicBezTo>
                  <a:cubicBezTo>
                    <a:pt x="50105" y="11058"/>
                    <a:pt x="36111" y="0"/>
                    <a:pt x="19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87;p47">
              <a:extLst>
                <a:ext uri="{FF2B5EF4-FFF2-40B4-BE49-F238E27FC236}">
                  <a16:creationId xmlns:a16="http://schemas.microsoft.com/office/drawing/2014/main" id="{F724B9B0-81EA-43EF-A9DA-7716F35564CC}"/>
                </a:ext>
              </a:extLst>
            </p:cNvPr>
            <p:cNvSpPr/>
            <p:nvPr/>
          </p:nvSpPr>
          <p:spPr>
            <a:xfrm>
              <a:off x="1832400" y="322925"/>
              <a:ext cx="1635925" cy="1958975"/>
            </a:xfrm>
            <a:custGeom>
              <a:avLst/>
              <a:gdLst/>
              <a:ahLst/>
              <a:cxnLst/>
              <a:rect l="l" t="t" r="r" b="b"/>
              <a:pathLst>
                <a:path w="65437" h="78359" extrusionOk="0">
                  <a:moveTo>
                    <a:pt x="9428" y="0"/>
                  </a:moveTo>
                  <a:cubicBezTo>
                    <a:pt x="4013" y="1273"/>
                    <a:pt x="1" y="6198"/>
                    <a:pt x="131" y="12070"/>
                  </a:cubicBezTo>
                  <a:cubicBezTo>
                    <a:pt x="294" y="18659"/>
                    <a:pt x="5840" y="23878"/>
                    <a:pt x="12462" y="23878"/>
                  </a:cubicBezTo>
                  <a:lnTo>
                    <a:pt x="13440" y="23878"/>
                  </a:lnTo>
                  <a:cubicBezTo>
                    <a:pt x="7699" y="31446"/>
                    <a:pt x="12559" y="42504"/>
                    <a:pt x="22117" y="43254"/>
                  </a:cubicBezTo>
                  <a:cubicBezTo>
                    <a:pt x="19214" y="51181"/>
                    <a:pt x="25151" y="59466"/>
                    <a:pt x="33501" y="59466"/>
                  </a:cubicBezTo>
                  <a:lnTo>
                    <a:pt x="34676" y="59466"/>
                  </a:lnTo>
                  <a:cubicBezTo>
                    <a:pt x="38264" y="59466"/>
                    <a:pt x="41167" y="62402"/>
                    <a:pt x="41167" y="65990"/>
                  </a:cubicBezTo>
                  <a:cubicBezTo>
                    <a:pt x="41167" y="72612"/>
                    <a:pt x="46354" y="78190"/>
                    <a:pt x="52943" y="78353"/>
                  </a:cubicBezTo>
                  <a:cubicBezTo>
                    <a:pt x="53062" y="78357"/>
                    <a:pt x="53180" y="78358"/>
                    <a:pt x="53298" y="78358"/>
                  </a:cubicBezTo>
                  <a:cubicBezTo>
                    <a:pt x="59986" y="78358"/>
                    <a:pt x="65404" y="72951"/>
                    <a:pt x="65404" y="66251"/>
                  </a:cubicBezTo>
                  <a:cubicBezTo>
                    <a:pt x="65404" y="55748"/>
                    <a:pt x="65436" y="48506"/>
                    <a:pt x="65436" y="43254"/>
                  </a:cubicBezTo>
                  <a:lnTo>
                    <a:pt x="62500" y="43254"/>
                  </a:lnTo>
                  <a:cubicBezTo>
                    <a:pt x="52160" y="43254"/>
                    <a:pt x="42602" y="36567"/>
                    <a:pt x="39471" y="25803"/>
                  </a:cubicBezTo>
                  <a:cubicBezTo>
                    <a:pt x="35491" y="12233"/>
                    <a:pt x="23781" y="1925"/>
                    <a:pt x="9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88;p47">
              <a:extLst>
                <a:ext uri="{FF2B5EF4-FFF2-40B4-BE49-F238E27FC236}">
                  <a16:creationId xmlns:a16="http://schemas.microsoft.com/office/drawing/2014/main" id="{E3F6E018-C602-4134-8E9B-3C2A430643BE}"/>
                </a:ext>
              </a:extLst>
            </p:cNvPr>
            <p:cNvSpPr/>
            <p:nvPr/>
          </p:nvSpPr>
          <p:spPr>
            <a:xfrm>
              <a:off x="2622625" y="1953925"/>
              <a:ext cx="3710525" cy="3426725"/>
            </a:xfrm>
            <a:custGeom>
              <a:avLst/>
              <a:gdLst/>
              <a:ahLst/>
              <a:cxnLst/>
              <a:rect l="l" t="t" r="r" b="b"/>
              <a:pathLst>
                <a:path w="148421" h="137069" extrusionOk="0">
                  <a:moveTo>
                    <a:pt x="17876" y="0"/>
                  </a:moveTo>
                  <a:lnTo>
                    <a:pt x="0" y="17876"/>
                  </a:lnTo>
                  <a:lnTo>
                    <a:pt x="0" y="119193"/>
                  </a:lnTo>
                  <a:lnTo>
                    <a:pt x="17876" y="137069"/>
                  </a:lnTo>
                  <a:lnTo>
                    <a:pt x="130545" y="137069"/>
                  </a:lnTo>
                  <a:cubicBezTo>
                    <a:pt x="140429" y="137069"/>
                    <a:pt x="148421" y="129077"/>
                    <a:pt x="148421" y="119193"/>
                  </a:cubicBezTo>
                  <a:lnTo>
                    <a:pt x="148421" y="17876"/>
                  </a:lnTo>
                  <a:cubicBezTo>
                    <a:pt x="148421" y="7992"/>
                    <a:pt x="140429" y="0"/>
                    <a:pt x="1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89;p47">
              <a:extLst>
                <a:ext uri="{FF2B5EF4-FFF2-40B4-BE49-F238E27FC236}">
                  <a16:creationId xmlns:a16="http://schemas.microsoft.com/office/drawing/2014/main" id="{DF16EC93-3EFB-450C-BC47-8A8BF9646844}"/>
                </a:ext>
              </a:extLst>
            </p:cNvPr>
            <p:cNvSpPr/>
            <p:nvPr/>
          </p:nvSpPr>
          <p:spPr>
            <a:xfrm>
              <a:off x="1267275" y="1953925"/>
              <a:ext cx="2108075" cy="3426725"/>
            </a:xfrm>
            <a:custGeom>
              <a:avLst/>
              <a:gdLst/>
              <a:ahLst/>
              <a:cxnLst/>
              <a:rect l="l" t="t" r="r" b="b"/>
              <a:pathLst>
                <a:path w="84323" h="137069" extrusionOk="0">
                  <a:moveTo>
                    <a:pt x="17876" y="0"/>
                  </a:moveTo>
                  <a:cubicBezTo>
                    <a:pt x="7992" y="0"/>
                    <a:pt x="0" y="7992"/>
                    <a:pt x="0" y="17876"/>
                  </a:cubicBezTo>
                  <a:lnTo>
                    <a:pt x="0" y="119193"/>
                  </a:lnTo>
                  <a:cubicBezTo>
                    <a:pt x="0" y="129077"/>
                    <a:pt x="7992" y="137069"/>
                    <a:pt x="17876" y="137069"/>
                  </a:cubicBezTo>
                  <a:lnTo>
                    <a:pt x="84323" y="137069"/>
                  </a:lnTo>
                  <a:cubicBezTo>
                    <a:pt x="74471" y="137069"/>
                    <a:pt x="66447" y="129077"/>
                    <a:pt x="66447" y="119193"/>
                  </a:cubicBezTo>
                  <a:lnTo>
                    <a:pt x="66447" y="17876"/>
                  </a:lnTo>
                  <a:cubicBezTo>
                    <a:pt x="66447" y="7992"/>
                    <a:pt x="74471" y="0"/>
                    <a:pt x="84323" y="0"/>
                  </a:cubicBez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90;p47">
              <a:extLst>
                <a:ext uri="{FF2B5EF4-FFF2-40B4-BE49-F238E27FC236}">
                  <a16:creationId xmlns:a16="http://schemas.microsoft.com/office/drawing/2014/main" id="{D8F07BDC-8AF3-4FD0-8C70-5D955C62C3D4}"/>
                </a:ext>
              </a:extLst>
            </p:cNvPr>
            <p:cNvSpPr/>
            <p:nvPr/>
          </p:nvSpPr>
          <p:spPr>
            <a:xfrm>
              <a:off x="2622625" y="2565550"/>
              <a:ext cx="3098100" cy="2203475"/>
            </a:xfrm>
            <a:custGeom>
              <a:avLst/>
              <a:gdLst/>
              <a:ahLst/>
              <a:cxnLst/>
              <a:rect l="l" t="t" r="r" b="b"/>
              <a:pathLst>
                <a:path w="123924" h="88139" extrusionOk="0">
                  <a:moveTo>
                    <a:pt x="12233" y="0"/>
                  </a:moveTo>
                  <a:lnTo>
                    <a:pt x="0" y="44070"/>
                  </a:lnTo>
                  <a:lnTo>
                    <a:pt x="12233" y="88139"/>
                  </a:lnTo>
                  <a:lnTo>
                    <a:pt x="102981" y="88139"/>
                  </a:lnTo>
                  <a:cubicBezTo>
                    <a:pt x="102981" y="76559"/>
                    <a:pt x="112343" y="67164"/>
                    <a:pt x="123923" y="67164"/>
                  </a:cubicBezTo>
                  <a:lnTo>
                    <a:pt x="123923" y="20975"/>
                  </a:lnTo>
                  <a:cubicBezTo>
                    <a:pt x="112343" y="20975"/>
                    <a:pt x="102981" y="11580"/>
                    <a:pt x="102981" y="0"/>
                  </a:cubicBezTo>
                  <a:close/>
                </a:path>
              </a:pathLst>
            </a:custGeom>
            <a:solidFill>
              <a:srgbClr val="C1F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91;p47">
              <a:extLst>
                <a:ext uri="{FF2B5EF4-FFF2-40B4-BE49-F238E27FC236}">
                  <a16:creationId xmlns:a16="http://schemas.microsoft.com/office/drawing/2014/main" id="{01E0D75E-1B4F-4CB2-B2F2-AEA530A3EAA7}"/>
                </a:ext>
              </a:extLst>
            </p:cNvPr>
            <p:cNvSpPr/>
            <p:nvPr/>
          </p:nvSpPr>
          <p:spPr>
            <a:xfrm>
              <a:off x="1879700" y="2565550"/>
              <a:ext cx="1048750" cy="2203475"/>
            </a:xfrm>
            <a:custGeom>
              <a:avLst/>
              <a:gdLst/>
              <a:ahLst/>
              <a:cxnLst/>
              <a:rect l="l" t="t" r="r" b="b"/>
              <a:pathLst>
                <a:path w="41950" h="88139" extrusionOk="0">
                  <a:moveTo>
                    <a:pt x="20975" y="0"/>
                  </a:moveTo>
                  <a:cubicBezTo>
                    <a:pt x="20975" y="11580"/>
                    <a:pt x="11581" y="20975"/>
                    <a:pt x="1" y="20975"/>
                  </a:cubicBezTo>
                  <a:lnTo>
                    <a:pt x="1" y="67164"/>
                  </a:lnTo>
                  <a:cubicBezTo>
                    <a:pt x="11581" y="67164"/>
                    <a:pt x="20975" y="76559"/>
                    <a:pt x="20975" y="88139"/>
                  </a:cubicBezTo>
                  <a:lnTo>
                    <a:pt x="41950" y="88139"/>
                  </a:lnTo>
                  <a:lnTo>
                    <a:pt x="41950" y="0"/>
                  </a:ln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92;p47">
              <a:extLst>
                <a:ext uri="{FF2B5EF4-FFF2-40B4-BE49-F238E27FC236}">
                  <a16:creationId xmlns:a16="http://schemas.microsoft.com/office/drawing/2014/main" id="{E5BD6B18-132D-4798-B041-209EE3C5790A}"/>
                </a:ext>
              </a:extLst>
            </p:cNvPr>
            <p:cNvSpPr/>
            <p:nvPr/>
          </p:nvSpPr>
          <p:spPr>
            <a:xfrm>
              <a:off x="3132300" y="2301325"/>
              <a:ext cx="1335825" cy="2731925"/>
            </a:xfrm>
            <a:custGeom>
              <a:avLst/>
              <a:gdLst/>
              <a:ahLst/>
              <a:cxnLst/>
              <a:rect l="l" t="t" r="r" b="b"/>
              <a:pathLst>
                <a:path w="53433" h="109277" extrusionOk="0">
                  <a:moveTo>
                    <a:pt x="26717" y="0"/>
                  </a:moveTo>
                  <a:cubicBezTo>
                    <a:pt x="22280" y="0"/>
                    <a:pt x="18692" y="3588"/>
                    <a:pt x="18692" y="8025"/>
                  </a:cubicBezTo>
                  <a:lnTo>
                    <a:pt x="18692" y="10569"/>
                  </a:lnTo>
                  <a:cubicBezTo>
                    <a:pt x="12005" y="12657"/>
                    <a:pt x="6460" y="17224"/>
                    <a:pt x="3198" y="23291"/>
                  </a:cubicBezTo>
                  <a:cubicBezTo>
                    <a:pt x="1175" y="27075"/>
                    <a:pt x="1" y="31348"/>
                    <a:pt x="1" y="35915"/>
                  </a:cubicBezTo>
                  <a:cubicBezTo>
                    <a:pt x="1" y="50626"/>
                    <a:pt x="12005" y="62630"/>
                    <a:pt x="26717" y="62630"/>
                  </a:cubicBezTo>
                  <a:cubicBezTo>
                    <a:pt x="32621" y="62630"/>
                    <a:pt x="37416" y="67393"/>
                    <a:pt x="37416" y="73297"/>
                  </a:cubicBezTo>
                  <a:cubicBezTo>
                    <a:pt x="37416" y="79201"/>
                    <a:pt x="32621" y="83964"/>
                    <a:pt x="26717" y="83964"/>
                  </a:cubicBezTo>
                  <a:cubicBezTo>
                    <a:pt x="22933" y="83964"/>
                    <a:pt x="19508" y="82039"/>
                    <a:pt x="17550" y="78777"/>
                  </a:cubicBezTo>
                  <a:cubicBezTo>
                    <a:pt x="16044" y="76280"/>
                    <a:pt x="13387" y="74891"/>
                    <a:pt x="10666" y="74891"/>
                  </a:cubicBezTo>
                  <a:cubicBezTo>
                    <a:pt x="9264" y="74891"/>
                    <a:pt x="7845" y="75260"/>
                    <a:pt x="6557" y="76037"/>
                  </a:cubicBezTo>
                  <a:cubicBezTo>
                    <a:pt x="4470" y="77309"/>
                    <a:pt x="3132" y="79397"/>
                    <a:pt x="2774" y="81615"/>
                  </a:cubicBezTo>
                  <a:cubicBezTo>
                    <a:pt x="2741" y="81876"/>
                    <a:pt x="2708" y="82137"/>
                    <a:pt x="2676" y="82431"/>
                  </a:cubicBezTo>
                  <a:cubicBezTo>
                    <a:pt x="2676" y="82887"/>
                    <a:pt x="2676" y="83377"/>
                    <a:pt x="2741" y="83833"/>
                  </a:cubicBezTo>
                  <a:cubicBezTo>
                    <a:pt x="2871" y="84942"/>
                    <a:pt x="3198" y="86019"/>
                    <a:pt x="3817" y="87030"/>
                  </a:cubicBezTo>
                  <a:cubicBezTo>
                    <a:pt x="7210" y="92673"/>
                    <a:pt x="12560" y="96751"/>
                    <a:pt x="18692" y="98708"/>
                  </a:cubicBezTo>
                  <a:lnTo>
                    <a:pt x="18692" y="101252"/>
                  </a:lnTo>
                  <a:cubicBezTo>
                    <a:pt x="18692" y="105689"/>
                    <a:pt x="22280" y="109277"/>
                    <a:pt x="26717" y="109277"/>
                  </a:cubicBezTo>
                  <a:cubicBezTo>
                    <a:pt x="31153" y="109277"/>
                    <a:pt x="34741" y="105689"/>
                    <a:pt x="34741" y="101252"/>
                  </a:cubicBezTo>
                  <a:lnTo>
                    <a:pt x="34741" y="98708"/>
                  </a:lnTo>
                  <a:cubicBezTo>
                    <a:pt x="45538" y="95316"/>
                    <a:pt x="53432" y="85236"/>
                    <a:pt x="53432" y="73297"/>
                  </a:cubicBezTo>
                  <a:cubicBezTo>
                    <a:pt x="53432" y="58586"/>
                    <a:pt x="41428" y="46581"/>
                    <a:pt x="26717" y="46581"/>
                  </a:cubicBezTo>
                  <a:cubicBezTo>
                    <a:pt x="20812" y="46581"/>
                    <a:pt x="16050" y="41786"/>
                    <a:pt x="16050" y="35915"/>
                  </a:cubicBezTo>
                  <a:cubicBezTo>
                    <a:pt x="16050" y="30011"/>
                    <a:pt x="20812" y="25215"/>
                    <a:pt x="26717" y="25215"/>
                  </a:cubicBezTo>
                  <a:cubicBezTo>
                    <a:pt x="30500" y="25215"/>
                    <a:pt x="33926" y="27173"/>
                    <a:pt x="35883" y="30435"/>
                  </a:cubicBezTo>
                  <a:cubicBezTo>
                    <a:pt x="37389" y="32931"/>
                    <a:pt x="40047" y="34320"/>
                    <a:pt x="42767" y="34320"/>
                  </a:cubicBezTo>
                  <a:cubicBezTo>
                    <a:pt x="44169" y="34320"/>
                    <a:pt x="45589" y="33951"/>
                    <a:pt x="46876" y="33175"/>
                  </a:cubicBezTo>
                  <a:cubicBezTo>
                    <a:pt x="50660" y="30891"/>
                    <a:pt x="51899" y="25966"/>
                    <a:pt x="49616" y="22182"/>
                  </a:cubicBezTo>
                  <a:cubicBezTo>
                    <a:pt x="46223" y="16539"/>
                    <a:pt x="40874" y="12494"/>
                    <a:pt x="34741" y="10569"/>
                  </a:cubicBezTo>
                  <a:lnTo>
                    <a:pt x="34741" y="8025"/>
                  </a:lnTo>
                  <a:cubicBezTo>
                    <a:pt x="34741" y="3588"/>
                    <a:pt x="31153" y="0"/>
                    <a:pt x="26717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93;p47">
              <a:extLst>
                <a:ext uri="{FF2B5EF4-FFF2-40B4-BE49-F238E27FC236}">
                  <a16:creationId xmlns:a16="http://schemas.microsoft.com/office/drawing/2014/main" id="{A6DF04F5-4760-4CD7-89CE-114BF54E9E34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4736" y="6133"/>
                  </a:moveTo>
                  <a:cubicBezTo>
                    <a:pt x="69317" y="6133"/>
                    <a:pt x="82528" y="15886"/>
                    <a:pt x="86671" y="30076"/>
                  </a:cubicBezTo>
                  <a:cubicBezTo>
                    <a:pt x="87813" y="33925"/>
                    <a:pt x="88041" y="35784"/>
                    <a:pt x="88041" y="46646"/>
                  </a:cubicBezTo>
                  <a:cubicBezTo>
                    <a:pt x="88041" y="48897"/>
                    <a:pt x="88041" y="51572"/>
                    <a:pt x="88041" y="54704"/>
                  </a:cubicBezTo>
                  <a:cubicBezTo>
                    <a:pt x="88008" y="57802"/>
                    <a:pt x="88008" y="61423"/>
                    <a:pt x="88008" y="65566"/>
                  </a:cubicBezTo>
                  <a:lnTo>
                    <a:pt x="69350" y="65566"/>
                  </a:lnTo>
                  <a:cubicBezTo>
                    <a:pt x="68110" y="62206"/>
                    <a:pt x="64881" y="59825"/>
                    <a:pt x="61097" y="59825"/>
                  </a:cubicBezTo>
                  <a:lnTo>
                    <a:pt x="59172" y="59825"/>
                  </a:lnTo>
                  <a:cubicBezTo>
                    <a:pt x="53529" y="59825"/>
                    <a:pt x="49517" y="54834"/>
                    <a:pt x="50169" y="49680"/>
                  </a:cubicBezTo>
                  <a:lnTo>
                    <a:pt x="53333" y="49680"/>
                  </a:lnTo>
                  <a:cubicBezTo>
                    <a:pt x="55030" y="49680"/>
                    <a:pt x="56367" y="48310"/>
                    <a:pt x="56367" y="46646"/>
                  </a:cubicBezTo>
                  <a:cubicBezTo>
                    <a:pt x="56367" y="44950"/>
                    <a:pt x="55030" y="43580"/>
                    <a:pt x="53333" y="43580"/>
                  </a:cubicBezTo>
                  <a:lnTo>
                    <a:pt x="47951" y="43580"/>
                  </a:lnTo>
                  <a:cubicBezTo>
                    <a:pt x="41362" y="42993"/>
                    <a:pt x="37774" y="35882"/>
                    <a:pt x="40775" y="30336"/>
                  </a:cubicBezTo>
                  <a:lnTo>
                    <a:pt x="53333" y="30336"/>
                  </a:lnTo>
                  <a:cubicBezTo>
                    <a:pt x="55030" y="30336"/>
                    <a:pt x="56367" y="28966"/>
                    <a:pt x="56367" y="27270"/>
                  </a:cubicBezTo>
                  <a:cubicBezTo>
                    <a:pt x="56367" y="25574"/>
                    <a:pt x="55030" y="24204"/>
                    <a:pt x="53333" y="24204"/>
                  </a:cubicBezTo>
                  <a:lnTo>
                    <a:pt x="38165" y="24204"/>
                  </a:lnTo>
                  <a:cubicBezTo>
                    <a:pt x="33109" y="24204"/>
                    <a:pt x="28934" y="20224"/>
                    <a:pt x="28869" y="15331"/>
                  </a:cubicBezTo>
                  <a:cubicBezTo>
                    <a:pt x="28771" y="10243"/>
                    <a:pt x="32881" y="6133"/>
                    <a:pt x="37904" y="6133"/>
                  </a:cubicBezTo>
                  <a:close/>
                  <a:moveTo>
                    <a:pt x="170863" y="6133"/>
                  </a:moveTo>
                  <a:cubicBezTo>
                    <a:pt x="175854" y="6133"/>
                    <a:pt x="179931" y="10177"/>
                    <a:pt x="179931" y="15168"/>
                  </a:cubicBezTo>
                  <a:cubicBezTo>
                    <a:pt x="179931" y="20159"/>
                    <a:pt x="175854" y="24204"/>
                    <a:pt x="170863" y="24204"/>
                  </a:cubicBezTo>
                  <a:lnTo>
                    <a:pt x="155434" y="24204"/>
                  </a:lnTo>
                  <a:cubicBezTo>
                    <a:pt x="153770" y="24204"/>
                    <a:pt x="152400" y="25574"/>
                    <a:pt x="152400" y="27270"/>
                  </a:cubicBezTo>
                  <a:cubicBezTo>
                    <a:pt x="152400" y="28966"/>
                    <a:pt x="153770" y="30336"/>
                    <a:pt x="155434" y="30336"/>
                  </a:cubicBezTo>
                  <a:lnTo>
                    <a:pt x="167992" y="30336"/>
                  </a:lnTo>
                  <a:cubicBezTo>
                    <a:pt x="170993" y="35882"/>
                    <a:pt x="167405" y="42993"/>
                    <a:pt x="160816" y="43580"/>
                  </a:cubicBezTo>
                  <a:lnTo>
                    <a:pt x="155434" y="43580"/>
                  </a:lnTo>
                  <a:cubicBezTo>
                    <a:pt x="153770" y="43580"/>
                    <a:pt x="152400" y="44950"/>
                    <a:pt x="152400" y="46646"/>
                  </a:cubicBezTo>
                  <a:cubicBezTo>
                    <a:pt x="152400" y="48310"/>
                    <a:pt x="153770" y="49680"/>
                    <a:pt x="155434" y="49680"/>
                  </a:cubicBezTo>
                  <a:lnTo>
                    <a:pt x="158598" y="49680"/>
                  </a:lnTo>
                  <a:cubicBezTo>
                    <a:pt x="159250" y="54834"/>
                    <a:pt x="155238" y="59825"/>
                    <a:pt x="149595" y="59825"/>
                  </a:cubicBezTo>
                  <a:lnTo>
                    <a:pt x="147670" y="59825"/>
                  </a:lnTo>
                  <a:cubicBezTo>
                    <a:pt x="143886" y="59825"/>
                    <a:pt x="140657" y="62206"/>
                    <a:pt x="139417" y="65566"/>
                  </a:cubicBezTo>
                  <a:lnTo>
                    <a:pt x="120759" y="65566"/>
                  </a:lnTo>
                  <a:lnTo>
                    <a:pt x="120759" y="39405"/>
                  </a:lnTo>
                  <a:cubicBezTo>
                    <a:pt x="120759" y="21301"/>
                    <a:pt x="135536" y="6133"/>
                    <a:pt x="154031" y="6133"/>
                  </a:cubicBezTo>
                  <a:close/>
                  <a:moveTo>
                    <a:pt x="37904" y="0"/>
                  </a:moveTo>
                  <a:cubicBezTo>
                    <a:pt x="29456" y="0"/>
                    <a:pt x="22606" y="6915"/>
                    <a:pt x="22736" y="15429"/>
                  </a:cubicBezTo>
                  <a:cubicBezTo>
                    <a:pt x="22867" y="22345"/>
                    <a:pt x="27792" y="28184"/>
                    <a:pt x="34316" y="29847"/>
                  </a:cubicBezTo>
                  <a:cubicBezTo>
                    <a:pt x="31739" y="37611"/>
                    <a:pt x="35980" y="46451"/>
                    <a:pt x="44102" y="49028"/>
                  </a:cubicBezTo>
                  <a:cubicBezTo>
                    <a:pt x="43156" y="56693"/>
                    <a:pt x="48277" y="63870"/>
                    <a:pt x="55878" y="65566"/>
                  </a:cubicBezTo>
                  <a:lnTo>
                    <a:pt x="37382" y="65566"/>
                  </a:lnTo>
                  <a:cubicBezTo>
                    <a:pt x="35686" y="65566"/>
                    <a:pt x="34316" y="66936"/>
                    <a:pt x="34316" y="68632"/>
                  </a:cubicBezTo>
                  <a:cubicBezTo>
                    <a:pt x="34316" y="70296"/>
                    <a:pt x="35686" y="71666"/>
                    <a:pt x="37382" y="71666"/>
                  </a:cubicBezTo>
                  <a:lnTo>
                    <a:pt x="187825" y="71666"/>
                  </a:lnTo>
                  <a:cubicBezTo>
                    <a:pt x="196013" y="71698"/>
                    <a:pt x="202667" y="78288"/>
                    <a:pt x="202667" y="86508"/>
                  </a:cubicBezTo>
                  <a:lnTo>
                    <a:pt x="202667" y="187825"/>
                  </a:lnTo>
                  <a:cubicBezTo>
                    <a:pt x="202667" y="196045"/>
                    <a:pt x="195980" y="202667"/>
                    <a:pt x="187825" y="202667"/>
                  </a:cubicBezTo>
                  <a:lnTo>
                    <a:pt x="20942" y="202667"/>
                  </a:lnTo>
                  <a:cubicBezTo>
                    <a:pt x="12787" y="202667"/>
                    <a:pt x="6100" y="196045"/>
                    <a:pt x="6100" y="187825"/>
                  </a:cubicBezTo>
                  <a:lnTo>
                    <a:pt x="6100" y="86508"/>
                  </a:lnTo>
                  <a:cubicBezTo>
                    <a:pt x="6100" y="78353"/>
                    <a:pt x="12722" y="71698"/>
                    <a:pt x="20942" y="71666"/>
                  </a:cubicBezTo>
                  <a:lnTo>
                    <a:pt x="25150" y="71666"/>
                  </a:lnTo>
                  <a:cubicBezTo>
                    <a:pt x="26814" y="71666"/>
                    <a:pt x="28184" y="70296"/>
                    <a:pt x="28184" y="68632"/>
                  </a:cubicBezTo>
                  <a:cubicBezTo>
                    <a:pt x="28184" y="66936"/>
                    <a:pt x="26814" y="65566"/>
                    <a:pt x="25150" y="65566"/>
                  </a:cubicBezTo>
                  <a:lnTo>
                    <a:pt x="20942" y="65566"/>
                  </a:lnTo>
                  <a:cubicBezTo>
                    <a:pt x="9362" y="65566"/>
                    <a:pt x="0" y="74960"/>
                    <a:pt x="0" y="86508"/>
                  </a:cubicBezTo>
                  <a:lnTo>
                    <a:pt x="0" y="187825"/>
                  </a:lnTo>
                  <a:cubicBezTo>
                    <a:pt x="0" y="199405"/>
                    <a:pt x="9395" y="208767"/>
                    <a:pt x="20942" y="208767"/>
                  </a:cubicBezTo>
                  <a:lnTo>
                    <a:pt x="187825" y="208767"/>
                  </a:lnTo>
                  <a:cubicBezTo>
                    <a:pt x="199438" y="208767"/>
                    <a:pt x="208767" y="199373"/>
                    <a:pt x="208767" y="187825"/>
                  </a:cubicBezTo>
                  <a:lnTo>
                    <a:pt x="208767" y="86508"/>
                  </a:lnTo>
                  <a:cubicBezTo>
                    <a:pt x="208767" y="74895"/>
                    <a:pt x="199373" y="65566"/>
                    <a:pt x="187825" y="65566"/>
                  </a:cubicBezTo>
                  <a:lnTo>
                    <a:pt x="152922" y="65566"/>
                  </a:lnTo>
                  <a:cubicBezTo>
                    <a:pt x="160490" y="63870"/>
                    <a:pt x="165611" y="56661"/>
                    <a:pt x="164665" y="49028"/>
                  </a:cubicBezTo>
                  <a:cubicBezTo>
                    <a:pt x="172755" y="46483"/>
                    <a:pt x="177028" y="37643"/>
                    <a:pt x="174451" y="29912"/>
                  </a:cubicBezTo>
                  <a:cubicBezTo>
                    <a:pt x="181105" y="28281"/>
                    <a:pt x="186031" y="22279"/>
                    <a:pt x="186031" y="15168"/>
                  </a:cubicBezTo>
                  <a:cubicBezTo>
                    <a:pt x="186031" y="6818"/>
                    <a:pt x="179246" y="0"/>
                    <a:pt x="170863" y="0"/>
                  </a:cubicBezTo>
                  <a:lnTo>
                    <a:pt x="154031" y="0"/>
                  </a:lnTo>
                  <a:cubicBezTo>
                    <a:pt x="132143" y="0"/>
                    <a:pt x="114659" y="17941"/>
                    <a:pt x="114659" y="39405"/>
                  </a:cubicBezTo>
                  <a:lnTo>
                    <a:pt x="114659" y="65566"/>
                  </a:lnTo>
                  <a:lnTo>
                    <a:pt x="94108" y="65566"/>
                  </a:lnTo>
                  <a:cubicBezTo>
                    <a:pt x="94141" y="61423"/>
                    <a:pt x="94141" y="57835"/>
                    <a:pt x="94141" y="54704"/>
                  </a:cubicBezTo>
                  <a:cubicBezTo>
                    <a:pt x="94141" y="51572"/>
                    <a:pt x="94174" y="48897"/>
                    <a:pt x="94174" y="46646"/>
                  </a:cubicBezTo>
                  <a:cubicBezTo>
                    <a:pt x="94174" y="35654"/>
                    <a:pt x="93945" y="33077"/>
                    <a:pt x="92543" y="28347"/>
                  </a:cubicBezTo>
                  <a:cubicBezTo>
                    <a:pt x="87650" y="11645"/>
                    <a:pt x="72123" y="0"/>
                    <a:pt x="54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94;p47">
              <a:extLst>
                <a:ext uri="{FF2B5EF4-FFF2-40B4-BE49-F238E27FC236}">
                  <a16:creationId xmlns:a16="http://schemas.microsoft.com/office/drawing/2014/main" id="{012ABCD2-0CF2-496D-955D-E8DBB97F469F}"/>
                </a:ext>
              </a:extLst>
            </p:cNvPr>
            <p:cNvSpPr/>
            <p:nvPr/>
          </p:nvSpPr>
          <p:spPr>
            <a:xfrm>
              <a:off x="2482350" y="543925"/>
              <a:ext cx="740500" cy="586850"/>
            </a:xfrm>
            <a:custGeom>
              <a:avLst/>
              <a:gdLst/>
              <a:ahLst/>
              <a:cxnLst/>
              <a:rect l="l" t="t" r="r" b="b"/>
              <a:pathLst>
                <a:path w="29620" h="23474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12331" y="6133"/>
                    <a:pt x="20649" y="12331"/>
                    <a:pt x="23259" y="21269"/>
                  </a:cubicBezTo>
                  <a:cubicBezTo>
                    <a:pt x="23663" y="22616"/>
                    <a:pt x="24891" y="23474"/>
                    <a:pt x="26207" y="23474"/>
                  </a:cubicBezTo>
                  <a:cubicBezTo>
                    <a:pt x="26484" y="23474"/>
                    <a:pt x="26765" y="23436"/>
                    <a:pt x="27043" y="23356"/>
                  </a:cubicBezTo>
                  <a:cubicBezTo>
                    <a:pt x="28674" y="22867"/>
                    <a:pt x="29620" y="21171"/>
                    <a:pt x="29130" y="19540"/>
                  </a:cubicBezTo>
                  <a:cubicBezTo>
                    <a:pt x="25771" y="8025"/>
                    <a:pt x="15039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95;p47">
              <a:extLst>
                <a:ext uri="{FF2B5EF4-FFF2-40B4-BE49-F238E27FC236}">
                  <a16:creationId xmlns:a16="http://schemas.microsoft.com/office/drawing/2014/main" id="{987FDD55-ADA6-411A-B0CB-33AC48001969}"/>
                </a:ext>
              </a:extLst>
            </p:cNvPr>
            <p:cNvSpPr/>
            <p:nvPr/>
          </p:nvSpPr>
          <p:spPr>
            <a:xfrm>
              <a:off x="4362900" y="626500"/>
              <a:ext cx="462400" cy="672600"/>
            </a:xfrm>
            <a:custGeom>
              <a:avLst/>
              <a:gdLst/>
              <a:ahLst/>
              <a:cxnLst/>
              <a:rect l="l" t="t" r="r" b="b"/>
              <a:pathLst>
                <a:path w="18496" h="26904" extrusionOk="0">
                  <a:moveTo>
                    <a:pt x="14997" y="1"/>
                  </a:moveTo>
                  <a:cubicBezTo>
                    <a:pt x="14475" y="1"/>
                    <a:pt x="13949" y="135"/>
                    <a:pt x="13472" y="416"/>
                  </a:cubicBezTo>
                  <a:cubicBezTo>
                    <a:pt x="5154" y="5309"/>
                    <a:pt x="0" y="14280"/>
                    <a:pt x="0" y="23870"/>
                  </a:cubicBezTo>
                  <a:cubicBezTo>
                    <a:pt x="0" y="25566"/>
                    <a:pt x="1370" y="26903"/>
                    <a:pt x="3034" y="26903"/>
                  </a:cubicBezTo>
                  <a:cubicBezTo>
                    <a:pt x="4730" y="26903"/>
                    <a:pt x="6100" y="25566"/>
                    <a:pt x="6100" y="23870"/>
                  </a:cubicBezTo>
                  <a:cubicBezTo>
                    <a:pt x="6100" y="16432"/>
                    <a:pt x="10112" y="9484"/>
                    <a:pt x="16571" y="5701"/>
                  </a:cubicBezTo>
                  <a:cubicBezTo>
                    <a:pt x="18006" y="4852"/>
                    <a:pt x="18496" y="2960"/>
                    <a:pt x="17648" y="1525"/>
                  </a:cubicBezTo>
                  <a:cubicBezTo>
                    <a:pt x="17081" y="544"/>
                    <a:pt x="16048" y="1"/>
                    <a:pt x="14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96;p47">
              <a:extLst>
                <a:ext uri="{FF2B5EF4-FFF2-40B4-BE49-F238E27FC236}">
                  <a16:creationId xmlns:a16="http://schemas.microsoft.com/office/drawing/2014/main" id="{004F20C4-E08E-40CF-B758-513526DBED2F}"/>
                </a:ext>
              </a:extLst>
            </p:cNvPr>
            <p:cNvSpPr/>
            <p:nvPr/>
          </p:nvSpPr>
          <p:spPr>
            <a:xfrm>
              <a:off x="1803050" y="2225475"/>
              <a:ext cx="3994325" cy="2883625"/>
            </a:xfrm>
            <a:custGeom>
              <a:avLst/>
              <a:gdLst/>
              <a:ahLst/>
              <a:cxnLst/>
              <a:rect l="l" t="t" r="r" b="b"/>
              <a:pathLst>
                <a:path w="159773" h="115345" extrusionOk="0">
                  <a:moveTo>
                    <a:pt x="60249" y="16669"/>
                  </a:moveTo>
                  <a:cubicBezTo>
                    <a:pt x="53595" y="22443"/>
                    <a:pt x="50105" y="30663"/>
                    <a:pt x="50105" y="38949"/>
                  </a:cubicBezTo>
                  <a:cubicBezTo>
                    <a:pt x="50105" y="55357"/>
                    <a:pt x="63479" y="68698"/>
                    <a:pt x="79887" y="68698"/>
                  </a:cubicBezTo>
                  <a:cubicBezTo>
                    <a:pt x="84095" y="68698"/>
                    <a:pt x="87520" y="72123"/>
                    <a:pt x="87520" y="76331"/>
                  </a:cubicBezTo>
                  <a:cubicBezTo>
                    <a:pt x="87520" y="80539"/>
                    <a:pt x="84095" y="83964"/>
                    <a:pt x="79887" y="83964"/>
                  </a:cubicBezTo>
                  <a:cubicBezTo>
                    <a:pt x="77179" y="83964"/>
                    <a:pt x="74733" y="82561"/>
                    <a:pt x="73330" y="80245"/>
                  </a:cubicBezTo>
                  <a:cubicBezTo>
                    <a:pt x="71263" y="76801"/>
                    <a:pt x="67590" y="74890"/>
                    <a:pt x="63831" y="74890"/>
                  </a:cubicBezTo>
                  <a:cubicBezTo>
                    <a:pt x="61895" y="74890"/>
                    <a:pt x="59936" y="75397"/>
                    <a:pt x="58162" y="76462"/>
                  </a:cubicBezTo>
                  <a:cubicBezTo>
                    <a:pt x="52877" y="79626"/>
                    <a:pt x="51246" y="86476"/>
                    <a:pt x="54378" y="91662"/>
                  </a:cubicBezTo>
                  <a:cubicBezTo>
                    <a:pt x="55976" y="94305"/>
                    <a:pt x="57966" y="96686"/>
                    <a:pt x="60282" y="98676"/>
                  </a:cubicBezTo>
                  <a:lnTo>
                    <a:pt x="26879" y="98676"/>
                  </a:lnTo>
                  <a:cubicBezTo>
                    <a:pt x="25509" y="87879"/>
                    <a:pt x="16930" y="79300"/>
                    <a:pt x="6100" y="77897"/>
                  </a:cubicBezTo>
                  <a:lnTo>
                    <a:pt x="6100" y="37448"/>
                  </a:lnTo>
                  <a:cubicBezTo>
                    <a:pt x="16930" y="36046"/>
                    <a:pt x="25509" y="27467"/>
                    <a:pt x="26879" y="16669"/>
                  </a:cubicBezTo>
                  <a:close/>
                  <a:moveTo>
                    <a:pt x="79887" y="6101"/>
                  </a:moveTo>
                  <a:cubicBezTo>
                    <a:pt x="82627" y="6101"/>
                    <a:pt x="84845" y="8319"/>
                    <a:pt x="84845" y="11059"/>
                  </a:cubicBezTo>
                  <a:lnTo>
                    <a:pt x="84845" y="13603"/>
                  </a:lnTo>
                  <a:cubicBezTo>
                    <a:pt x="84845" y="14941"/>
                    <a:pt x="85726" y="16115"/>
                    <a:pt x="86965" y="16506"/>
                  </a:cubicBezTo>
                  <a:cubicBezTo>
                    <a:pt x="92576" y="18300"/>
                    <a:pt x="97240" y="21921"/>
                    <a:pt x="100176" y="26782"/>
                  </a:cubicBezTo>
                  <a:cubicBezTo>
                    <a:pt x="101579" y="29130"/>
                    <a:pt x="100829" y="32164"/>
                    <a:pt x="98480" y="33566"/>
                  </a:cubicBezTo>
                  <a:cubicBezTo>
                    <a:pt x="97680" y="34044"/>
                    <a:pt x="96796" y="34272"/>
                    <a:pt x="95924" y="34272"/>
                  </a:cubicBezTo>
                  <a:cubicBezTo>
                    <a:pt x="94235" y="34272"/>
                    <a:pt x="92587" y="33419"/>
                    <a:pt x="91662" y="31870"/>
                  </a:cubicBezTo>
                  <a:cubicBezTo>
                    <a:pt x="89151" y="27695"/>
                    <a:pt x="84747" y="25216"/>
                    <a:pt x="79887" y="25216"/>
                  </a:cubicBezTo>
                  <a:cubicBezTo>
                    <a:pt x="72319" y="25216"/>
                    <a:pt x="66154" y="31381"/>
                    <a:pt x="66154" y="38949"/>
                  </a:cubicBezTo>
                  <a:cubicBezTo>
                    <a:pt x="66154" y="46517"/>
                    <a:pt x="72319" y="52682"/>
                    <a:pt x="79887" y="52682"/>
                  </a:cubicBezTo>
                  <a:cubicBezTo>
                    <a:pt x="92935" y="52682"/>
                    <a:pt x="103536" y="63283"/>
                    <a:pt x="103536" y="76331"/>
                  </a:cubicBezTo>
                  <a:cubicBezTo>
                    <a:pt x="103536" y="86672"/>
                    <a:pt x="96882" y="95707"/>
                    <a:pt x="86965" y="98839"/>
                  </a:cubicBezTo>
                  <a:cubicBezTo>
                    <a:pt x="85693" y="99263"/>
                    <a:pt x="84845" y="100437"/>
                    <a:pt x="84845" y="101742"/>
                  </a:cubicBezTo>
                  <a:lnTo>
                    <a:pt x="84845" y="104286"/>
                  </a:lnTo>
                  <a:cubicBezTo>
                    <a:pt x="84845" y="107026"/>
                    <a:pt x="82627" y="109245"/>
                    <a:pt x="79887" y="109245"/>
                  </a:cubicBezTo>
                  <a:cubicBezTo>
                    <a:pt x="77147" y="109245"/>
                    <a:pt x="74928" y="107026"/>
                    <a:pt x="74928" y="104286"/>
                  </a:cubicBezTo>
                  <a:lnTo>
                    <a:pt x="74928" y="101742"/>
                  </a:lnTo>
                  <a:cubicBezTo>
                    <a:pt x="74928" y="100437"/>
                    <a:pt x="74048" y="99230"/>
                    <a:pt x="72775" y="98839"/>
                  </a:cubicBezTo>
                  <a:cubicBezTo>
                    <a:pt x="67230" y="97045"/>
                    <a:pt x="62533" y="93391"/>
                    <a:pt x="59597" y="88498"/>
                  </a:cubicBezTo>
                  <a:cubicBezTo>
                    <a:pt x="58194" y="86182"/>
                    <a:pt x="58945" y="83116"/>
                    <a:pt x="61293" y="81713"/>
                  </a:cubicBezTo>
                  <a:cubicBezTo>
                    <a:pt x="62093" y="81235"/>
                    <a:pt x="62973" y="81007"/>
                    <a:pt x="63842" y="81007"/>
                  </a:cubicBezTo>
                  <a:cubicBezTo>
                    <a:pt x="65524" y="81007"/>
                    <a:pt x="67165" y="81861"/>
                    <a:pt x="68111" y="83410"/>
                  </a:cubicBezTo>
                  <a:cubicBezTo>
                    <a:pt x="70623" y="87585"/>
                    <a:pt x="75026" y="90064"/>
                    <a:pt x="79887" y="90064"/>
                  </a:cubicBezTo>
                  <a:cubicBezTo>
                    <a:pt x="87454" y="90064"/>
                    <a:pt x="93620" y="83899"/>
                    <a:pt x="93620" y="76331"/>
                  </a:cubicBezTo>
                  <a:cubicBezTo>
                    <a:pt x="93620" y="68763"/>
                    <a:pt x="87454" y="62598"/>
                    <a:pt x="79887" y="62598"/>
                  </a:cubicBezTo>
                  <a:cubicBezTo>
                    <a:pt x="66839" y="62598"/>
                    <a:pt x="56237" y="51997"/>
                    <a:pt x="56237" y="38949"/>
                  </a:cubicBezTo>
                  <a:cubicBezTo>
                    <a:pt x="56237" y="28902"/>
                    <a:pt x="62565" y="19736"/>
                    <a:pt x="72775" y="16506"/>
                  </a:cubicBezTo>
                  <a:cubicBezTo>
                    <a:pt x="74015" y="16147"/>
                    <a:pt x="74928" y="14941"/>
                    <a:pt x="74928" y="13603"/>
                  </a:cubicBezTo>
                  <a:lnTo>
                    <a:pt x="74928" y="11059"/>
                  </a:lnTo>
                  <a:cubicBezTo>
                    <a:pt x="74928" y="8319"/>
                    <a:pt x="77147" y="6101"/>
                    <a:pt x="79887" y="6101"/>
                  </a:cubicBezTo>
                  <a:close/>
                  <a:moveTo>
                    <a:pt x="79887" y="1"/>
                  </a:moveTo>
                  <a:cubicBezTo>
                    <a:pt x="73950" y="1"/>
                    <a:pt x="69089" y="4665"/>
                    <a:pt x="68828" y="10537"/>
                  </a:cubicBezTo>
                  <a:lnTo>
                    <a:pt x="24009" y="10537"/>
                  </a:lnTo>
                  <a:cubicBezTo>
                    <a:pt x="22345" y="10537"/>
                    <a:pt x="20975" y="11907"/>
                    <a:pt x="20975" y="13603"/>
                  </a:cubicBezTo>
                  <a:cubicBezTo>
                    <a:pt x="20975" y="23487"/>
                    <a:pt x="12918" y="31511"/>
                    <a:pt x="3067" y="31511"/>
                  </a:cubicBezTo>
                  <a:cubicBezTo>
                    <a:pt x="1371" y="31511"/>
                    <a:pt x="1" y="32881"/>
                    <a:pt x="1" y="34578"/>
                  </a:cubicBezTo>
                  <a:lnTo>
                    <a:pt x="1" y="80767"/>
                  </a:lnTo>
                  <a:cubicBezTo>
                    <a:pt x="1" y="82464"/>
                    <a:pt x="1371" y="83834"/>
                    <a:pt x="3067" y="83834"/>
                  </a:cubicBezTo>
                  <a:cubicBezTo>
                    <a:pt x="12918" y="83834"/>
                    <a:pt x="20975" y="91858"/>
                    <a:pt x="20975" y="101742"/>
                  </a:cubicBezTo>
                  <a:cubicBezTo>
                    <a:pt x="20975" y="103438"/>
                    <a:pt x="22345" y="104808"/>
                    <a:pt x="24009" y="104808"/>
                  </a:cubicBezTo>
                  <a:lnTo>
                    <a:pt x="68828" y="104808"/>
                  </a:lnTo>
                  <a:cubicBezTo>
                    <a:pt x="69089" y="110680"/>
                    <a:pt x="73950" y="115344"/>
                    <a:pt x="79887" y="115344"/>
                  </a:cubicBezTo>
                  <a:cubicBezTo>
                    <a:pt x="85823" y="115344"/>
                    <a:pt x="90684" y="110680"/>
                    <a:pt x="90945" y="104808"/>
                  </a:cubicBezTo>
                  <a:lnTo>
                    <a:pt x="135732" y="104808"/>
                  </a:lnTo>
                  <a:cubicBezTo>
                    <a:pt x="137428" y="104808"/>
                    <a:pt x="138798" y="103438"/>
                    <a:pt x="138798" y="101742"/>
                  </a:cubicBezTo>
                  <a:cubicBezTo>
                    <a:pt x="138798" y="98643"/>
                    <a:pt x="139581" y="95707"/>
                    <a:pt x="141081" y="93032"/>
                  </a:cubicBezTo>
                  <a:cubicBezTo>
                    <a:pt x="141897" y="91532"/>
                    <a:pt x="141375" y="89673"/>
                    <a:pt x="139907" y="88857"/>
                  </a:cubicBezTo>
                  <a:cubicBezTo>
                    <a:pt x="139434" y="88600"/>
                    <a:pt x="138925" y="88479"/>
                    <a:pt x="138424" y="88479"/>
                  </a:cubicBezTo>
                  <a:cubicBezTo>
                    <a:pt x="137338" y="88479"/>
                    <a:pt x="136290" y="89049"/>
                    <a:pt x="135732" y="90031"/>
                  </a:cubicBezTo>
                  <a:cubicBezTo>
                    <a:pt x="134231" y="92739"/>
                    <a:pt x="133285" y="95642"/>
                    <a:pt x="132894" y="98676"/>
                  </a:cubicBezTo>
                  <a:lnTo>
                    <a:pt x="99491" y="98676"/>
                  </a:lnTo>
                  <a:cubicBezTo>
                    <a:pt x="105819" y="93196"/>
                    <a:pt x="109636" y="85138"/>
                    <a:pt x="109636" y="76331"/>
                  </a:cubicBezTo>
                  <a:cubicBezTo>
                    <a:pt x="109636" y="59923"/>
                    <a:pt x="96294" y="46582"/>
                    <a:pt x="79887" y="46582"/>
                  </a:cubicBezTo>
                  <a:cubicBezTo>
                    <a:pt x="75679" y="46582"/>
                    <a:pt x="72254" y="43157"/>
                    <a:pt x="72254" y="38949"/>
                  </a:cubicBezTo>
                  <a:cubicBezTo>
                    <a:pt x="72254" y="34741"/>
                    <a:pt x="75679" y="31316"/>
                    <a:pt x="79887" y="31316"/>
                  </a:cubicBezTo>
                  <a:cubicBezTo>
                    <a:pt x="82594" y="31316"/>
                    <a:pt x="85041" y="32718"/>
                    <a:pt x="86443" y="35034"/>
                  </a:cubicBezTo>
                  <a:cubicBezTo>
                    <a:pt x="88510" y="38479"/>
                    <a:pt x="92183" y="40389"/>
                    <a:pt x="95942" y="40389"/>
                  </a:cubicBezTo>
                  <a:cubicBezTo>
                    <a:pt x="97878" y="40389"/>
                    <a:pt x="99837" y="39883"/>
                    <a:pt x="101611" y="38818"/>
                  </a:cubicBezTo>
                  <a:cubicBezTo>
                    <a:pt x="106863" y="35687"/>
                    <a:pt x="108559" y="28869"/>
                    <a:pt x="105395" y="23617"/>
                  </a:cubicBezTo>
                  <a:cubicBezTo>
                    <a:pt x="103830" y="21008"/>
                    <a:pt x="101840" y="18659"/>
                    <a:pt x="99524" y="16669"/>
                  </a:cubicBezTo>
                  <a:lnTo>
                    <a:pt x="132894" y="16669"/>
                  </a:lnTo>
                  <a:cubicBezTo>
                    <a:pt x="134264" y="27499"/>
                    <a:pt x="142843" y="36046"/>
                    <a:pt x="153673" y="37448"/>
                  </a:cubicBezTo>
                  <a:lnTo>
                    <a:pt x="153673" y="77897"/>
                  </a:lnTo>
                  <a:cubicBezTo>
                    <a:pt x="150835" y="78256"/>
                    <a:pt x="148160" y="79104"/>
                    <a:pt x="145648" y="80409"/>
                  </a:cubicBezTo>
                  <a:cubicBezTo>
                    <a:pt x="144148" y="81191"/>
                    <a:pt x="143561" y="83018"/>
                    <a:pt x="144343" y="84551"/>
                  </a:cubicBezTo>
                  <a:cubicBezTo>
                    <a:pt x="144886" y="85592"/>
                    <a:pt x="145947" y="86178"/>
                    <a:pt x="147036" y="86178"/>
                  </a:cubicBezTo>
                  <a:cubicBezTo>
                    <a:pt x="147517" y="86178"/>
                    <a:pt x="148004" y="86063"/>
                    <a:pt x="148454" y="85823"/>
                  </a:cubicBezTo>
                  <a:cubicBezTo>
                    <a:pt x="151030" y="84519"/>
                    <a:pt x="153803" y="83834"/>
                    <a:pt x="156706" y="83834"/>
                  </a:cubicBezTo>
                  <a:cubicBezTo>
                    <a:pt x="158403" y="83834"/>
                    <a:pt x="159773" y="82464"/>
                    <a:pt x="159773" y="80767"/>
                  </a:cubicBezTo>
                  <a:lnTo>
                    <a:pt x="159773" y="34578"/>
                  </a:lnTo>
                  <a:cubicBezTo>
                    <a:pt x="159773" y="32881"/>
                    <a:pt x="158403" y="31511"/>
                    <a:pt x="156706" y="31511"/>
                  </a:cubicBezTo>
                  <a:cubicBezTo>
                    <a:pt x="146855" y="31511"/>
                    <a:pt x="138798" y="23520"/>
                    <a:pt x="138798" y="13603"/>
                  </a:cubicBezTo>
                  <a:cubicBezTo>
                    <a:pt x="138798" y="11939"/>
                    <a:pt x="137461" y="10537"/>
                    <a:pt x="135732" y="10537"/>
                  </a:cubicBezTo>
                  <a:lnTo>
                    <a:pt x="90945" y="10537"/>
                  </a:lnTo>
                  <a:cubicBezTo>
                    <a:pt x="90684" y="4665"/>
                    <a:pt x="85823" y="1"/>
                    <a:pt x="79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197;p47">
            <a:extLst>
              <a:ext uri="{FF2B5EF4-FFF2-40B4-BE49-F238E27FC236}">
                <a16:creationId xmlns:a16="http://schemas.microsoft.com/office/drawing/2014/main" id="{ACCB1F51-63F0-473D-8DC1-FE72CDEF774D}"/>
              </a:ext>
            </a:extLst>
          </p:cNvPr>
          <p:cNvGrpSpPr/>
          <p:nvPr/>
        </p:nvGrpSpPr>
        <p:grpSpPr>
          <a:xfrm rot="-928280">
            <a:off x="8254112" y="93781"/>
            <a:ext cx="606529" cy="606529"/>
            <a:chOff x="1190625" y="238125"/>
            <a:chExt cx="5219200" cy="5219200"/>
          </a:xfrm>
        </p:grpSpPr>
        <p:sp>
          <p:nvSpPr>
            <p:cNvPr id="132" name="Google Shape;1198;p47">
              <a:extLst>
                <a:ext uri="{FF2B5EF4-FFF2-40B4-BE49-F238E27FC236}">
                  <a16:creationId xmlns:a16="http://schemas.microsoft.com/office/drawing/2014/main" id="{EACED419-FEFF-4B68-955A-6DC75D9556E4}"/>
                </a:ext>
              </a:extLst>
            </p:cNvPr>
            <p:cNvSpPr/>
            <p:nvPr/>
          </p:nvSpPr>
          <p:spPr>
            <a:xfrm>
              <a:off x="4318850" y="314775"/>
              <a:ext cx="1445900" cy="1089525"/>
            </a:xfrm>
            <a:custGeom>
              <a:avLst/>
              <a:gdLst/>
              <a:ahLst/>
              <a:cxnLst/>
              <a:rect l="l" t="t" r="r" b="b"/>
              <a:pathLst>
                <a:path w="57836" h="43581" extrusionOk="0">
                  <a:moveTo>
                    <a:pt x="28902" y="0"/>
                  </a:moveTo>
                  <a:cubicBezTo>
                    <a:pt x="22215" y="0"/>
                    <a:pt x="15952" y="1827"/>
                    <a:pt x="10570" y="4991"/>
                  </a:cubicBezTo>
                  <a:lnTo>
                    <a:pt x="1" y="43580"/>
                  </a:lnTo>
                  <a:lnTo>
                    <a:pt x="35850" y="43580"/>
                  </a:lnTo>
                  <a:cubicBezTo>
                    <a:pt x="45408" y="42830"/>
                    <a:pt x="50301" y="31805"/>
                    <a:pt x="44527" y="24204"/>
                  </a:cubicBezTo>
                  <a:lnTo>
                    <a:pt x="45734" y="24204"/>
                  </a:lnTo>
                  <a:cubicBezTo>
                    <a:pt x="52421" y="24204"/>
                    <a:pt x="57836" y="18789"/>
                    <a:pt x="57836" y="12102"/>
                  </a:cubicBezTo>
                  <a:cubicBezTo>
                    <a:pt x="57836" y="5415"/>
                    <a:pt x="52421" y="0"/>
                    <a:pt x="45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99;p47">
              <a:extLst>
                <a:ext uri="{FF2B5EF4-FFF2-40B4-BE49-F238E27FC236}">
                  <a16:creationId xmlns:a16="http://schemas.microsoft.com/office/drawing/2014/main" id="{26CBC3AA-3C1D-4D28-AD8D-7DC0C237964B}"/>
                </a:ext>
              </a:extLst>
            </p:cNvPr>
            <p:cNvSpPr/>
            <p:nvPr/>
          </p:nvSpPr>
          <p:spPr>
            <a:xfrm>
              <a:off x="4132925" y="439550"/>
              <a:ext cx="1153950" cy="1842350"/>
            </a:xfrm>
            <a:custGeom>
              <a:avLst/>
              <a:gdLst/>
              <a:ahLst/>
              <a:cxnLst/>
              <a:rect l="l" t="t" r="r" b="b"/>
              <a:pathLst>
                <a:path w="46158" h="73694" extrusionOk="0">
                  <a:moveTo>
                    <a:pt x="18007" y="0"/>
                  </a:moveTo>
                  <a:cubicBezTo>
                    <a:pt x="7242" y="6296"/>
                    <a:pt x="0" y="17974"/>
                    <a:pt x="0" y="31348"/>
                  </a:cubicBezTo>
                  <a:lnTo>
                    <a:pt x="0" y="61325"/>
                  </a:lnTo>
                  <a:cubicBezTo>
                    <a:pt x="0" y="67947"/>
                    <a:pt x="5187" y="73525"/>
                    <a:pt x="11776" y="73688"/>
                  </a:cubicBezTo>
                  <a:cubicBezTo>
                    <a:pt x="11895" y="73692"/>
                    <a:pt x="12014" y="73693"/>
                    <a:pt x="12132" y="73693"/>
                  </a:cubicBezTo>
                  <a:cubicBezTo>
                    <a:pt x="18819" y="73693"/>
                    <a:pt x="24237" y="68286"/>
                    <a:pt x="24237" y="61586"/>
                  </a:cubicBezTo>
                  <a:cubicBezTo>
                    <a:pt x="24237" y="57835"/>
                    <a:pt x="27271" y="54834"/>
                    <a:pt x="30989" y="54834"/>
                  </a:cubicBezTo>
                  <a:lnTo>
                    <a:pt x="31903" y="54834"/>
                  </a:lnTo>
                  <a:cubicBezTo>
                    <a:pt x="40253" y="54834"/>
                    <a:pt x="46158" y="46516"/>
                    <a:pt x="43287" y="38589"/>
                  </a:cubicBezTo>
                  <a:cubicBezTo>
                    <a:pt x="29326" y="38589"/>
                    <a:pt x="18007" y="27270"/>
                    <a:pt x="18007" y="13309"/>
                  </a:cubicBezTo>
                  <a:lnTo>
                    <a:pt x="18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00;p47">
              <a:extLst>
                <a:ext uri="{FF2B5EF4-FFF2-40B4-BE49-F238E27FC236}">
                  <a16:creationId xmlns:a16="http://schemas.microsoft.com/office/drawing/2014/main" id="{33D2BA06-1EA6-49A7-9F4B-F4EBE24D4865}"/>
                </a:ext>
              </a:extLst>
            </p:cNvPr>
            <p:cNvSpPr/>
            <p:nvPr/>
          </p:nvSpPr>
          <p:spPr>
            <a:xfrm>
              <a:off x="2068075" y="314775"/>
              <a:ext cx="1400250" cy="1494825"/>
            </a:xfrm>
            <a:custGeom>
              <a:avLst/>
              <a:gdLst/>
              <a:ahLst/>
              <a:cxnLst/>
              <a:rect l="l" t="t" r="r" b="b"/>
              <a:pathLst>
                <a:path w="56010" h="59793" extrusionOk="0">
                  <a:moveTo>
                    <a:pt x="2806" y="0"/>
                  </a:moveTo>
                  <a:cubicBezTo>
                    <a:pt x="1828" y="0"/>
                    <a:pt x="914" y="98"/>
                    <a:pt x="1" y="326"/>
                  </a:cubicBezTo>
                  <a:lnTo>
                    <a:pt x="31740" y="59792"/>
                  </a:lnTo>
                  <a:lnTo>
                    <a:pt x="56009" y="43580"/>
                  </a:lnTo>
                  <a:cubicBezTo>
                    <a:pt x="56009" y="32783"/>
                    <a:pt x="55781" y="30500"/>
                    <a:pt x="54509" y="26129"/>
                  </a:cubicBezTo>
                  <a:cubicBezTo>
                    <a:pt x="50105" y="11058"/>
                    <a:pt x="36111" y="0"/>
                    <a:pt x="19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01;p47">
              <a:extLst>
                <a:ext uri="{FF2B5EF4-FFF2-40B4-BE49-F238E27FC236}">
                  <a16:creationId xmlns:a16="http://schemas.microsoft.com/office/drawing/2014/main" id="{311A6A84-2633-4E95-B5C8-939B27303C70}"/>
                </a:ext>
              </a:extLst>
            </p:cNvPr>
            <p:cNvSpPr/>
            <p:nvPr/>
          </p:nvSpPr>
          <p:spPr>
            <a:xfrm>
              <a:off x="1832400" y="322925"/>
              <a:ext cx="1635925" cy="1958975"/>
            </a:xfrm>
            <a:custGeom>
              <a:avLst/>
              <a:gdLst/>
              <a:ahLst/>
              <a:cxnLst/>
              <a:rect l="l" t="t" r="r" b="b"/>
              <a:pathLst>
                <a:path w="65437" h="78359" extrusionOk="0">
                  <a:moveTo>
                    <a:pt x="9428" y="0"/>
                  </a:moveTo>
                  <a:cubicBezTo>
                    <a:pt x="4013" y="1273"/>
                    <a:pt x="1" y="6198"/>
                    <a:pt x="131" y="12070"/>
                  </a:cubicBezTo>
                  <a:cubicBezTo>
                    <a:pt x="294" y="18659"/>
                    <a:pt x="5840" y="23878"/>
                    <a:pt x="12462" y="23878"/>
                  </a:cubicBezTo>
                  <a:lnTo>
                    <a:pt x="13440" y="23878"/>
                  </a:lnTo>
                  <a:cubicBezTo>
                    <a:pt x="7699" y="31446"/>
                    <a:pt x="12559" y="42504"/>
                    <a:pt x="22117" y="43254"/>
                  </a:cubicBezTo>
                  <a:cubicBezTo>
                    <a:pt x="19214" y="51181"/>
                    <a:pt x="25151" y="59466"/>
                    <a:pt x="33501" y="59466"/>
                  </a:cubicBezTo>
                  <a:lnTo>
                    <a:pt x="34676" y="59466"/>
                  </a:lnTo>
                  <a:cubicBezTo>
                    <a:pt x="38264" y="59466"/>
                    <a:pt x="41167" y="62402"/>
                    <a:pt x="41167" y="65990"/>
                  </a:cubicBezTo>
                  <a:cubicBezTo>
                    <a:pt x="41167" y="72612"/>
                    <a:pt x="46354" y="78190"/>
                    <a:pt x="52943" y="78353"/>
                  </a:cubicBezTo>
                  <a:cubicBezTo>
                    <a:pt x="53062" y="78357"/>
                    <a:pt x="53180" y="78358"/>
                    <a:pt x="53298" y="78358"/>
                  </a:cubicBezTo>
                  <a:cubicBezTo>
                    <a:pt x="59986" y="78358"/>
                    <a:pt x="65404" y="72951"/>
                    <a:pt x="65404" y="66251"/>
                  </a:cubicBezTo>
                  <a:cubicBezTo>
                    <a:pt x="65404" y="55748"/>
                    <a:pt x="65436" y="48506"/>
                    <a:pt x="65436" y="43254"/>
                  </a:cubicBezTo>
                  <a:lnTo>
                    <a:pt x="62500" y="43254"/>
                  </a:lnTo>
                  <a:cubicBezTo>
                    <a:pt x="52160" y="43254"/>
                    <a:pt x="42602" y="36567"/>
                    <a:pt x="39471" y="25803"/>
                  </a:cubicBezTo>
                  <a:cubicBezTo>
                    <a:pt x="35491" y="12233"/>
                    <a:pt x="23781" y="1925"/>
                    <a:pt x="9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02;p47">
              <a:extLst>
                <a:ext uri="{FF2B5EF4-FFF2-40B4-BE49-F238E27FC236}">
                  <a16:creationId xmlns:a16="http://schemas.microsoft.com/office/drawing/2014/main" id="{27808072-BB8C-48AF-B996-23EB8AAB5E4B}"/>
                </a:ext>
              </a:extLst>
            </p:cNvPr>
            <p:cNvSpPr/>
            <p:nvPr/>
          </p:nvSpPr>
          <p:spPr>
            <a:xfrm>
              <a:off x="2622625" y="1953925"/>
              <a:ext cx="3710525" cy="3426725"/>
            </a:xfrm>
            <a:custGeom>
              <a:avLst/>
              <a:gdLst/>
              <a:ahLst/>
              <a:cxnLst/>
              <a:rect l="l" t="t" r="r" b="b"/>
              <a:pathLst>
                <a:path w="148421" h="137069" extrusionOk="0">
                  <a:moveTo>
                    <a:pt x="17876" y="0"/>
                  </a:moveTo>
                  <a:lnTo>
                    <a:pt x="0" y="17876"/>
                  </a:lnTo>
                  <a:lnTo>
                    <a:pt x="0" y="119193"/>
                  </a:lnTo>
                  <a:lnTo>
                    <a:pt x="17876" y="137069"/>
                  </a:lnTo>
                  <a:lnTo>
                    <a:pt x="130545" y="137069"/>
                  </a:lnTo>
                  <a:cubicBezTo>
                    <a:pt x="140429" y="137069"/>
                    <a:pt x="148421" y="129077"/>
                    <a:pt x="148421" y="119193"/>
                  </a:cubicBezTo>
                  <a:lnTo>
                    <a:pt x="148421" y="17876"/>
                  </a:lnTo>
                  <a:cubicBezTo>
                    <a:pt x="148421" y="7992"/>
                    <a:pt x="140429" y="0"/>
                    <a:pt x="130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03;p47">
              <a:extLst>
                <a:ext uri="{FF2B5EF4-FFF2-40B4-BE49-F238E27FC236}">
                  <a16:creationId xmlns:a16="http://schemas.microsoft.com/office/drawing/2014/main" id="{93BDB8D8-1B6E-406E-ABC9-339E820954EE}"/>
                </a:ext>
              </a:extLst>
            </p:cNvPr>
            <p:cNvSpPr/>
            <p:nvPr/>
          </p:nvSpPr>
          <p:spPr>
            <a:xfrm>
              <a:off x="1267275" y="1953925"/>
              <a:ext cx="2108075" cy="3426725"/>
            </a:xfrm>
            <a:custGeom>
              <a:avLst/>
              <a:gdLst/>
              <a:ahLst/>
              <a:cxnLst/>
              <a:rect l="l" t="t" r="r" b="b"/>
              <a:pathLst>
                <a:path w="84323" h="137069" extrusionOk="0">
                  <a:moveTo>
                    <a:pt x="17876" y="0"/>
                  </a:moveTo>
                  <a:cubicBezTo>
                    <a:pt x="7992" y="0"/>
                    <a:pt x="0" y="7992"/>
                    <a:pt x="0" y="17876"/>
                  </a:cubicBezTo>
                  <a:lnTo>
                    <a:pt x="0" y="119193"/>
                  </a:lnTo>
                  <a:cubicBezTo>
                    <a:pt x="0" y="129077"/>
                    <a:pt x="7992" y="137069"/>
                    <a:pt x="17876" y="137069"/>
                  </a:cubicBezTo>
                  <a:lnTo>
                    <a:pt x="84323" y="137069"/>
                  </a:lnTo>
                  <a:cubicBezTo>
                    <a:pt x="74471" y="137069"/>
                    <a:pt x="66447" y="129077"/>
                    <a:pt x="66447" y="119193"/>
                  </a:cubicBezTo>
                  <a:lnTo>
                    <a:pt x="66447" y="17876"/>
                  </a:lnTo>
                  <a:cubicBezTo>
                    <a:pt x="66447" y="7992"/>
                    <a:pt x="74471" y="0"/>
                    <a:pt x="84323" y="0"/>
                  </a:cubicBez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04;p47">
              <a:extLst>
                <a:ext uri="{FF2B5EF4-FFF2-40B4-BE49-F238E27FC236}">
                  <a16:creationId xmlns:a16="http://schemas.microsoft.com/office/drawing/2014/main" id="{D73B0ABC-33D1-4DEE-A737-FDA16599D4BC}"/>
                </a:ext>
              </a:extLst>
            </p:cNvPr>
            <p:cNvSpPr/>
            <p:nvPr/>
          </p:nvSpPr>
          <p:spPr>
            <a:xfrm>
              <a:off x="2622625" y="2565550"/>
              <a:ext cx="3098100" cy="2203475"/>
            </a:xfrm>
            <a:custGeom>
              <a:avLst/>
              <a:gdLst/>
              <a:ahLst/>
              <a:cxnLst/>
              <a:rect l="l" t="t" r="r" b="b"/>
              <a:pathLst>
                <a:path w="123924" h="88139" extrusionOk="0">
                  <a:moveTo>
                    <a:pt x="12233" y="0"/>
                  </a:moveTo>
                  <a:lnTo>
                    <a:pt x="0" y="44070"/>
                  </a:lnTo>
                  <a:lnTo>
                    <a:pt x="12233" y="88139"/>
                  </a:lnTo>
                  <a:lnTo>
                    <a:pt x="102981" y="88139"/>
                  </a:lnTo>
                  <a:cubicBezTo>
                    <a:pt x="102981" y="76559"/>
                    <a:pt x="112343" y="67164"/>
                    <a:pt x="123923" y="67164"/>
                  </a:cubicBezTo>
                  <a:lnTo>
                    <a:pt x="123923" y="20975"/>
                  </a:lnTo>
                  <a:cubicBezTo>
                    <a:pt x="112343" y="20975"/>
                    <a:pt x="102981" y="11580"/>
                    <a:pt x="102981" y="0"/>
                  </a:cubicBezTo>
                  <a:close/>
                </a:path>
              </a:pathLst>
            </a:custGeom>
            <a:solidFill>
              <a:srgbClr val="C1F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05;p47">
              <a:extLst>
                <a:ext uri="{FF2B5EF4-FFF2-40B4-BE49-F238E27FC236}">
                  <a16:creationId xmlns:a16="http://schemas.microsoft.com/office/drawing/2014/main" id="{C25DAC60-1F47-499D-BA19-F84B555D9F89}"/>
                </a:ext>
              </a:extLst>
            </p:cNvPr>
            <p:cNvSpPr/>
            <p:nvPr/>
          </p:nvSpPr>
          <p:spPr>
            <a:xfrm>
              <a:off x="1879700" y="2565550"/>
              <a:ext cx="1048750" cy="2203475"/>
            </a:xfrm>
            <a:custGeom>
              <a:avLst/>
              <a:gdLst/>
              <a:ahLst/>
              <a:cxnLst/>
              <a:rect l="l" t="t" r="r" b="b"/>
              <a:pathLst>
                <a:path w="41950" h="88139" extrusionOk="0">
                  <a:moveTo>
                    <a:pt x="20975" y="0"/>
                  </a:moveTo>
                  <a:cubicBezTo>
                    <a:pt x="20975" y="11580"/>
                    <a:pt x="11581" y="20975"/>
                    <a:pt x="1" y="20975"/>
                  </a:cubicBezTo>
                  <a:lnTo>
                    <a:pt x="1" y="67164"/>
                  </a:lnTo>
                  <a:cubicBezTo>
                    <a:pt x="11581" y="67164"/>
                    <a:pt x="20975" y="76559"/>
                    <a:pt x="20975" y="88139"/>
                  </a:cubicBezTo>
                  <a:lnTo>
                    <a:pt x="41950" y="88139"/>
                  </a:lnTo>
                  <a:lnTo>
                    <a:pt x="41950" y="0"/>
                  </a:lnTo>
                  <a:close/>
                </a:path>
              </a:pathLst>
            </a:custGeom>
            <a:solidFill>
              <a:srgbClr val="A1D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06;p47">
              <a:extLst>
                <a:ext uri="{FF2B5EF4-FFF2-40B4-BE49-F238E27FC236}">
                  <a16:creationId xmlns:a16="http://schemas.microsoft.com/office/drawing/2014/main" id="{F73A2B4D-D3C1-4DF8-B826-FA169DE83DB4}"/>
                </a:ext>
              </a:extLst>
            </p:cNvPr>
            <p:cNvSpPr/>
            <p:nvPr/>
          </p:nvSpPr>
          <p:spPr>
            <a:xfrm>
              <a:off x="3132300" y="2301325"/>
              <a:ext cx="1335825" cy="2731925"/>
            </a:xfrm>
            <a:custGeom>
              <a:avLst/>
              <a:gdLst/>
              <a:ahLst/>
              <a:cxnLst/>
              <a:rect l="l" t="t" r="r" b="b"/>
              <a:pathLst>
                <a:path w="53433" h="109277" extrusionOk="0">
                  <a:moveTo>
                    <a:pt x="26717" y="0"/>
                  </a:moveTo>
                  <a:cubicBezTo>
                    <a:pt x="22280" y="0"/>
                    <a:pt x="18692" y="3588"/>
                    <a:pt x="18692" y="8025"/>
                  </a:cubicBezTo>
                  <a:lnTo>
                    <a:pt x="18692" y="10569"/>
                  </a:lnTo>
                  <a:cubicBezTo>
                    <a:pt x="12005" y="12657"/>
                    <a:pt x="6460" y="17224"/>
                    <a:pt x="3198" y="23291"/>
                  </a:cubicBezTo>
                  <a:cubicBezTo>
                    <a:pt x="1175" y="27075"/>
                    <a:pt x="1" y="31348"/>
                    <a:pt x="1" y="35915"/>
                  </a:cubicBezTo>
                  <a:cubicBezTo>
                    <a:pt x="1" y="50626"/>
                    <a:pt x="12005" y="62630"/>
                    <a:pt x="26717" y="62630"/>
                  </a:cubicBezTo>
                  <a:cubicBezTo>
                    <a:pt x="32621" y="62630"/>
                    <a:pt x="37416" y="67393"/>
                    <a:pt x="37416" y="73297"/>
                  </a:cubicBezTo>
                  <a:cubicBezTo>
                    <a:pt x="37416" y="79201"/>
                    <a:pt x="32621" y="83964"/>
                    <a:pt x="26717" y="83964"/>
                  </a:cubicBezTo>
                  <a:cubicBezTo>
                    <a:pt x="22933" y="83964"/>
                    <a:pt x="19508" y="82039"/>
                    <a:pt x="17550" y="78777"/>
                  </a:cubicBezTo>
                  <a:cubicBezTo>
                    <a:pt x="16044" y="76280"/>
                    <a:pt x="13387" y="74891"/>
                    <a:pt x="10666" y="74891"/>
                  </a:cubicBezTo>
                  <a:cubicBezTo>
                    <a:pt x="9264" y="74891"/>
                    <a:pt x="7845" y="75260"/>
                    <a:pt x="6557" y="76037"/>
                  </a:cubicBezTo>
                  <a:cubicBezTo>
                    <a:pt x="4470" y="77309"/>
                    <a:pt x="3132" y="79397"/>
                    <a:pt x="2774" y="81615"/>
                  </a:cubicBezTo>
                  <a:cubicBezTo>
                    <a:pt x="2741" y="81876"/>
                    <a:pt x="2708" y="82137"/>
                    <a:pt x="2676" y="82431"/>
                  </a:cubicBezTo>
                  <a:cubicBezTo>
                    <a:pt x="2676" y="82887"/>
                    <a:pt x="2676" y="83377"/>
                    <a:pt x="2741" y="83833"/>
                  </a:cubicBezTo>
                  <a:cubicBezTo>
                    <a:pt x="2871" y="84942"/>
                    <a:pt x="3198" y="86019"/>
                    <a:pt x="3817" y="87030"/>
                  </a:cubicBezTo>
                  <a:cubicBezTo>
                    <a:pt x="7210" y="92673"/>
                    <a:pt x="12560" y="96751"/>
                    <a:pt x="18692" y="98708"/>
                  </a:cubicBezTo>
                  <a:lnTo>
                    <a:pt x="18692" y="101252"/>
                  </a:lnTo>
                  <a:cubicBezTo>
                    <a:pt x="18692" y="105689"/>
                    <a:pt x="22280" y="109277"/>
                    <a:pt x="26717" y="109277"/>
                  </a:cubicBezTo>
                  <a:cubicBezTo>
                    <a:pt x="31153" y="109277"/>
                    <a:pt x="34741" y="105689"/>
                    <a:pt x="34741" y="101252"/>
                  </a:cubicBezTo>
                  <a:lnTo>
                    <a:pt x="34741" y="98708"/>
                  </a:lnTo>
                  <a:cubicBezTo>
                    <a:pt x="45538" y="95316"/>
                    <a:pt x="53432" y="85236"/>
                    <a:pt x="53432" y="73297"/>
                  </a:cubicBezTo>
                  <a:cubicBezTo>
                    <a:pt x="53432" y="58586"/>
                    <a:pt x="41428" y="46581"/>
                    <a:pt x="26717" y="46581"/>
                  </a:cubicBezTo>
                  <a:cubicBezTo>
                    <a:pt x="20812" y="46581"/>
                    <a:pt x="16050" y="41786"/>
                    <a:pt x="16050" y="35915"/>
                  </a:cubicBezTo>
                  <a:cubicBezTo>
                    <a:pt x="16050" y="30011"/>
                    <a:pt x="20812" y="25215"/>
                    <a:pt x="26717" y="25215"/>
                  </a:cubicBezTo>
                  <a:cubicBezTo>
                    <a:pt x="30500" y="25215"/>
                    <a:pt x="33926" y="27173"/>
                    <a:pt x="35883" y="30435"/>
                  </a:cubicBezTo>
                  <a:cubicBezTo>
                    <a:pt x="37389" y="32931"/>
                    <a:pt x="40047" y="34320"/>
                    <a:pt x="42767" y="34320"/>
                  </a:cubicBezTo>
                  <a:cubicBezTo>
                    <a:pt x="44169" y="34320"/>
                    <a:pt x="45589" y="33951"/>
                    <a:pt x="46876" y="33175"/>
                  </a:cubicBezTo>
                  <a:cubicBezTo>
                    <a:pt x="50660" y="30891"/>
                    <a:pt x="51899" y="25966"/>
                    <a:pt x="49616" y="22182"/>
                  </a:cubicBezTo>
                  <a:cubicBezTo>
                    <a:pt x="46223" y="16539"/>
                    <a:pt x="40874" y="12494"/>
                    <a:pt x="34741" y="10569"/>
                  </a:cubicBezTo>
                  <a:lnTo>
                    <a:pt x="34741" y="8025"/>
                  </a:lnTo>
                  <a:cubicBezTo>
                    <a:pt x="34741" y="3588"/>
                    <a:pt x="31153" y="0"/>
                    <a:pt x="26717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07;p47">
              <a:extLst>
                <a:ext uri="{FF2B5EF4-FFF2-40B4-BE49-F238E27FC236}">
                  <a16:creationId xmlns:a16="http://schemas.microsoft.com/office/drawing/2014/main" id="{9436D31C-4D58-47F7-9A63-F08DE8153A20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4736" y="6133"/>
                  </a:moveTo>
                  <a:cubicBezTo>
                    <a:pt x="69317" y="6133"/>
                    <a:pt x="82528" y="15886"/>
                    <a:pt x="86671" y="30076"/>
                  </a:cubicBezTo>
                  <a:cubicBezTo>
                    <a:pt x="87813" y="33925"/>
                    <a:pt x="88041" y="35784"/>
                    <a:pt x="88041" y="46646"/>
                  </a:cubicBezTo>
                  <a:cubicBezTo>
                    <a:pt x="88041" y="48897"/>
                    <a:pt x="88041" y="51572"/>
                    <a:pt x="88041" y="54704"/>
                  </a:cubicBezTo>
                  <a:cubicBezTo>
                    <a:pt x="88008" y="57802"/>
                    <a:pt x="88008" y="61423"/>
                    <a:pt x="88008" y="65566"/>
                  </a:cubicBezTo>
                  <a:lnTo>
                    <a:pt x="69350" y="65566"/>
                  </a:lnTo>
                  <a:cubicBezTo>
                    <a:pt x="68110" y="62206"/>
                    <a:pt x="64881" y="59825"/>
                    <a:pt x="61097" y="59825"/>
                  </a:cubicBezTo>
                  <a:lnTo>
                    <a:pt x="59172" y="59825"/>
                  </a:lnTo>
                  <a:cubicBezTo>
                    <a:pt x="53529" y="59825"/>
                    <a:pt x="49517" y="54834"/>
                    <a:pt x="50169" y="49680"/>
                  </a:cubicBezTo>
                  <a:lnTo>
                    <a:pt x="53333" y="49680"/>
                  </a:lnTo>
                  <a:cubicBezTo>
                    <a:pt x="55030" y="49680"/>
                    <a:pt x="56367" y="48310"/>
                    <a:pt x="56367" y="46646"/>
                  </a:cubicBezTo>
                  <a:cubicBezTo>
                    <a:pt x="56367" y="44950"/>
                    <a:pt x="55030" y="43580"/>
                    <a:pt x="53333" y="43580"/>
                  </a:cubicBezTo>
                  <a:lnTo>
                    <a:pt x="47951" y="43580"/>
                  </a:lnTo>
                  <a:cubicBezTo>
                    <a:pt x="41362" y="42993"/>
                    <a:pt x="37774" y="35882"/>
                    <a:pt x="40775" y="30336"/>
                  </a:cubicBezTo>
                  <a:lnTo>
                    <a:pt x="53333" y="30336"/>
                  </a:lnTo>
                  <a:cubicBezTo>
                    <a:pt x="55030" y="30336"/>
                    <a:pt x="56367" y="28966"/>
                    <a:pt x="56367" y="27270"/>
                  </a:cubicBezTo>
                  <a:cubicBezTo>
                    <a:pt x="56367" y="25574"/>
                    <a:pt x="55030" y="24204"/>
                    <a:pt x="53333" y="24204"/>
                  </a:cubicBezTo>
                  <a:lnTo>
                    <a:pt x="38165" y="24204"/>
                  </a:lnTo>
                  <a:cubicBezTo>
                    <a:pt x="33109" y="24204"/>
                    <a:pt x="28934" y="20224"/>
                    <a:pt x="28869" y="15331"/>
                  </a:cubicBezTo>
                  <a:cubicBezTo>
                    <a:pt x="28771" y="10243"/>
                    <a:pt x="32881" y="6133"/>
                    <a:pt x="37904" y="6133"/>
                  </a:cubicBezTo>
                  <a:close/>
                  <a:moveTo>
                    <a:pt x="170863" y="6133"/>
                  </a:moveTo>
                  <a:cubicBezTo>
                    <a:pt x="175854" y="6133"/>
                    <a:pt x="179931" y="10177"/>
                    <a:pt x="179931" y="15168"/>
                  </a:cubicBezTo>
                  <a:cubicBezTo>
                    <a:pt x="179931" y="20159"/>
                    <a:pt x="175854" y="24204"/>
                    <a:pt x="170863" y="24204"/>
                  </a:cubicBezTo>
                  <a:lnTo>
                    <a:pt x="155434" y="24204"/>
                  </a:lnTo>
                  <a:cubicBezTo>
                    <a:pt x="153770" y="24204"/>
                    <a:pt x="152400" y="25574"/>
                    <a:pt x="152400" y="27270"/>
                  </a:cubicBezTo>
                  <a:cubicBezTo>
                    <a:pt x="152400" y="28966"/>
                    <a:pt x="153770" y="30336"/>
                    <a:pt x="155434" y="30336"/>
                  </a:cubicBezTo>
                  <a:lnTo>
                    <a:pt x="167992" y="30336"/>
                  </a:lnTo>
                  <a:cubicBezTo>
                    <a:pt x="170993" y="35882"/>
                    <a:pt x="167405" y="42993"/>
                    <a:pt x="160816" y="43580"/>
                  </a:cubicBezTo>
                  <a:lnTo>
                    <a:pt x="155434" y="43580"/>
                  </a:lnTo>
                  <a:cubicBezTo>
                    <a:pt x="153770" y="43580"/>
                    <a:pt x="152400" y="44950"/>
                    <a:pt x="152400" y="46646"/>
                  </a:cubicBezTo>
                  <a:cubicBezTo>
                    <a:pt x="152400" y="48310"/>
                    <a:pt x="153770" y="49680"/>
                    <a:pt x="155434" y="49680"/>
                  </a:cubicBezTo>
                  <a:lnTo>
                    <a:pt x="158598" y="49680"/>
                  </a:lnTo>
                  <a:cubicBezTo>
                    <a:pt x="159250" y="54834"/>
                    <a:pt x="155238" y="59825"/>
                    <a:pt x="149595" y="59825"/>
                  </a:cubicBezTo>
                  <a:lnTo>
                    <a:pt x="147670" y="59825"/>
                  </a:lnTo>
                  <a:cubicBezTo>
                    <a:pt x="143886" y="59825"/>
                    <a:pt x="140657" y="62206"/>
                    <a:pt x="139417" y="65566"/>
                  </a:cubicBezTo>
                  <a:lnTo>
                    <a:pt x="120759" y="65566"/>
                  </a:lnTo>
                  <a:lnTo>
                    <a:pt x="120759" y="39405"/>
                  </a:lnTo>
                  <a:cubicBezTo>
                    <a:pt x="120759" y="21301"/>
                    <a:pt x="135536" y="6133"/>
                    <a:pt x="154031" y="6133"/>
                  </a:cubicBezTo>
                  <a:close/>
                  <a:moveTo>
                    <a:pt x="37904" y="0"/>
                  </a:moveTo>
                  <a:cubicBezTo>
                    <a:pt x="29456" y="0"/>
                    <a:pt x="22606" y="6915"/>
                    <a:pt x="22736" y="15429"/>
                  </a:cubicBezTo>
                  <a:cubicBezTo>
                    <a:pt x="22867" y="22345"/>
                    <a:pt x="27792" y="28184"/>
                    <a:pt x="34316" y="29847"/>
                  </a:cubicBezTo>
                  <a:cubicBezTo>
                    <a:pt x="31739" y="37611"/>
                    <a:pt x="35980" y="46451"/>
                    <a:pt x="44102" y="49028"/>
                  </a:cubicBezTo>
                  <a:cubicBezTo>
                    <a:pt x="43156" y="56693"/>
                    <a:pt x="48277" y="63870"/>
                    <a:pt x="55878" y="65566"/>
                  </a:cubicBezTo>
                  <a:lnTo>
                    <a:pt x="37382" y="65566"/>
                  </a:lnTo>
                  <a:cubicBezTo>
                    <a:pt x="35686" y="65566"/>
                    <a:pt x="34316" y="66936"/>
                    <a:pt x="34316" y="68632"/>
                  </a:cubicBezTo>
                  <a:cubicBezTo>
                    <a:pt x="34316" y="70296"/>
                    <a:pt x="35686" y="71666"/>
                    <a:pt x="37382" y="71666"/>
                  </a:cubicBezTo>
                  <a:lnTo>
                    <a:pt x="187825" y="71666"/>
                  </a:lnTo>
                  <a:cubicBezTo>
                    <a:pt x="196013" y="71698"/>
                    <a:pt x="202667" y="78288"/>
                    <a:pt x="202667" y="86508"/>
                  </a:cubicBezTo>
                  <a:lnTo>
                    <a:pt x="202667" y="187825"/>
                  </a:lnTo>
                  <a:cubicBezTo>
                    <a:pt x="202667" y="196045"/>
                    <a:pt x="195980" y="202667"/>
                    <a:pt x="187825" y="202667"/>
                  </a:cubicBezTo>
                  <a:lnTo>
                    <a:pt x="20942" y="202667"/>
                  </a:lnTo>
                  <a:cubicBezTo>
                    <a:pt x="12787" y="202667"/>
                    <a:pt x="6100" y="196045"/>
                    <a:pt x="6100" y="187825"/>
                  </a:cubicBezTo>
                  <a:lnTo>
                    <a:pt x="6100" y="86508"/>
                  </a:lnTo>
                  <a:cubicBezTo>
                    <a:pt x="6100" y="78353"/>
                    <a:pt x="12722" y="71698"/>
                    <a:pt x="20942" y="71666"/>
                  </a:cubicBezTo>
                  <a:lnTo>
                    <a:pt x="25150" y="71666"/>
                  </a:lnTo>
                  <a:cubicBezTo>
                    <a:pt x="26814" y="71666"/>
                    <a:pt x="28184" y="70296"/>
                    <a:pt x="28184" y="68632"/>
                  </a:cubicBezTo>
                  <a:cubicBezTo>
                    <a:pt x="28184" y="66936"/>
                    <a:pt x="26814" y="65566"/>
                    <a:pt x="25150" y="65566"/>
                  </a:cubicBezTo>
                  <a:lnTo>
                    <a:pt x="20942" y="65566"/>
                  </a:lnTo>
                  <a:cubicBezTo>
                    <a:pt x="9362" y="65566"/>
                    <a:pt x="0" y="74960"/>
                    <a:pt x="0" y="86508"/>
                  </a:cubicBezTo>
                  <a:lnTo>
                    <a:pt x="0" y="187825"/>
                  </a:lnTo>
                  <a:cubicBezTo>
                    <a:pt x="0" y="199405"/>
                    <a:pt x="9395" y="208767"/>
                    <a:pt x="20942" y="208767"/>
                  </a:cubicBezTo>
                  <a:lnTo>
                    <a:pt x="187825" y="208767"/>
                  </a:lnTo>
                  <a:cubicBezTo>
                    <a:pt x="199438" y="208767"/>
                    <a:pt x="208767" y="199373"/>
                    <a:pt x="208767" y="187825"/>
                  </a:cubicBezTo>
                  <a:lnTo>
                    <a:pt x="208767" y="86508"/>
                  </a:lnTo>
                  <a:cubicBezTo>
                    <a:pt x="208767" y="74895"/>
                    <a:pt x="199373" y="65566"/>
                    <a:pt x="187825" y="65566"/>
                  </a:cubicBezTo>
                  <a:lnTo>
                    <a:pt x="152922" y="65566"/>
                  </a:lnTo>
                  <a:cubicBezTo>
                    <a:pt x="160490" y="63870"/>
                    <a:pt x="165611" y="56661"/>
                    <a:pt x="164665" y="49028"/>
                  </a:cubicBezTo>
                  <a:cubicBezTo>
                    <a:pt x="172755" y="46483"/>
                    <a:pt x="177028" y="37643"/>
                    <a:pt x="174451" y="29912"/>
                  </a:cubicBezTo>
                  <a:cubicBezTo>
                    <a:pt x="181105" y="28281"/>
                    <a:pt x="186031" y="22279"/>
                    <a:pt x="186031" y="15168"/>
                  </a:cubicBezTo>
                  <a:cubicBezTo>
                    <a:pt x="186031" y="6818"/>
                    <a:pt x="179246" y="0"/>
                    <a:pt x="170863" y="0"/>
                  </a:cubicBezTo>
                  <a:lnTo>
                    <a:pt x="154031" y="0"/>
                  </a:lnTo>
                  <a:cubicBezTo>
                    <a:pt x="132143" y="0"/>
                    <a:pt x="114659" y="17941"/>
                    <a:pt x="114659" y="39405"/>
                  </a:cubicBezTo>
                  <a:lnTo>
                    <a:pt x="114659" y="65566"/>
                  </a:lnTo>
                  <a:lnTo>
                    <a:pt x="94108" y="65566"/>
                  </a:lnTo>
                  <a:cubicBezTo>
                    <a:pt x="94141" y="61423"/>
                    <a:pt x="94141" y="57835"/>
                    <a:pt x="94141" y="54704"/>
                  </a:cubicBezTo>
                  <a:cubicBezTo>
                    <a:pt x="94141" y="51572"/>
                    <a:pt x="94174" y="48897"/>
                    <a:pt x="94174" y="46646"/>
                  </a:cubicBezTo>
                  <a:cubicBezTo>
                    <a:pt x="94174" y="35654"/>
                    <a:pt x="93945" y="33077"/>
                    <a:pt x="92543" y="28347"/>
                  </a:cubicBezTo>
                  <a:cubicBezTo>
                    <a:pt x="87650" y="11645"/>
                    <a:pt x="72123" y="0"/>
                    <a:pt x="54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08;p47">
              <a:extLst>
                <a:ext uri="{FF2B5EF4-FFF2-40B4-BE49-F238E27FC236}">
                  <a16:creationId xmlns:a16="http://schemas.microsoft.com/office/drawing/2014/main" id="{59CD032B-85FA-47B1-B6E2-7998B863E05E}"/>
                </a:ext>
              </a:extLst>
            </p:cNvPr>
            <p:cNvSpPr/>
            <p:nvPr/>
          </p:nvSpPr>
          <p:spPr>
            <a:xfrm>
              <a:off x="2482350" y="543925"/>
              <a:ext cx="740500" cy="586850"/>
            </a:xfrm>
            <a:custGeom>
              <a:avLst/>
              <a:gdLst/>
              <a:ahLst/>
              <a:cxnLst/>
              <a:rect l="l" t="t" r="r" b="b"/>
              <a:pathLst>
                <a:path w="29620" h="23474" extrusionOk="0">
                  <a:moveTo>
                    <a:pt x="3067" y="0"/>
                  </a:moveTo>
                  <a:cubicBezTo>
                    <a:pt x="1371" y="0"/>
                    <a:pt x="1" y="1370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cubicBezTo>
                    <a:pt x="12331" y="6133"/>
                    <a:pt x="20649" y="12331"/>
                    <a:pt x="23259" y="21269"/>
                  </a:cubicBezTo>
                  <a:cubicBezTo>
                    <a:pt x="23663" y="22616"/>
                    <a:pt x="24891" y="23474"/>
                    <a:pt x="26207" y="23474"/>
                  </a:cubicBezTo>
                  <a:cubicBezTo>
                    <a:pt x="26484" y="23474"/>
                    <a:pt x="26765" y="23436"/>
                    <a:pt x="27043" y="23356"/>
                  </a:cubicBezTo>
                  <a:cubicBezTo>
                    <a:pt x="28674" y="22867"/>
                    <a:pt x="29620" y="21171"/>
                    <a:pt x="29130" y="19540"/>
                  </a:cubicBezTo>
                  <a:cubicBezTo>
                    <a:pt x="25771" y="8025"/>
                    <a:pt x="15039" y="0"/>
                    <a:pt x="3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09;p47">
              <a:extLst>
                <a:ext uri="{FF2B5EF4-FFF2-40B4-BE49-F238E27FC236}">
                  <a16:creationId xmlns:a16="http://schemas.microsoft.com/office/drawing/2014/main" id="{93DF1C10-EF2D-42D3-B459-BD9387E9168B}"/>
                </a:ext>
              </a:extLst>
            </p:cNvPr>
            <p:cNvSpPr/>
            <p:nvPr/>
          </p:nvSpPr>
          <p:spPr>
            <a:xfrm>
              <a:off x="4362900" y="626500"/>
              <a:ext cx="462400" cy="672600"/>
            </a:xfrm>
            <a:custGeom>
              <a:avLst/>
              <a:gdLst/>
              <a:ahLst/>
              <a:cxnLst/>
              <a:rect l="l" t="t" r="r" b="b"/>
              <a:pathLst>
                <a:path w="18496" h="26904" extrusionOk="0">
                  <a:moveTo>
                    <a:pt x="14997" y="1"/>
                  </a:moveTo>
                  <a:cubicBezTo>
                    <a:pt x="14475" y="1"/>
                    <a:pt x="13949" y="135"/>
                    <a:pt x="13472" y="416"/>
                  </a:cubicBezTo>
                  <a:cubicBezTo>
                    <a:pt x="5154" y="5309"/>
                    <a:pt x="0" y="14280"/>
                    <a:pt x="0" y="23870"/>
                  </a:cubicBezTo>
                  <a:cubicBezTo>
                    <a:pt x="0" y="25566"/>
                    <a:pt x="1370" y="26903"/>
                    <a:pt x="3034" y="26903"/>
                  </a:cubicBezTo>
                  <a:cubicBezTo>
                    <a:pt x="4730" y="26903"/>
                    <a:pt x="6100" y="25566"/>
                    <a:pt x="6100" y="23870"/>
                  </a:cubicBezTo>
                  <a:cubicBezTo>
                    <a:pt x="6100" y="16432"/>
                    <a:pt x="10112" y="9484"/>
                    <a:pt x="16571" y="5701"/>
                  </a:cubicBezTo>
                  <a:cubicBezTo>
                    <a:pt x="18006" y="4852"/>
                    <a:pt x="18496" y="2960"/>
                    <a:pt x="17648" y="1525"/>
                  </a:cubicBezTo>
                  <a:cubicBezTo>
                    <a:pt x="17081" y="544"/>
                    <a:pt x="16048" y="1"/>
                    <a:pt x="14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10;p47">
              <a:extLst>
                <a:ext uri="{FF2B5EF4-FFF2-40B4-BE49-F238E27FC236}">
                  <a16:creationId xmlns:a16="http://schemas.microsoft.com/office/drawing/2014/main" id="{FEDD0E18-4B90-4AAE-A915-68E8BE100523}"/>
                </a:ext>
              </a:extLst>
            </p:cNvPr>
            <p:cNvSpPr/>
            <p:nvPr/>
          </p:nvSpPr>
          <p:spPr>
            <a:xfrm>
              <a:off x="1803050" y="2225475"/>
              <a:ext cx="3994325" cy="2883625"/>
            </a:xfrm>
            <a:custGeom>
              <a:avLst/>
              <a:gdLst/>
              <a:ahLst/>
              <a:cxnLst/>
              <a:rect l="l" t="t" r="r" b="b"/>
              <a:pathLst>
                <a:path w="159773" h="115345" extrusionOk="0">
                  <a:moveTo>
                    <a:pt x="60249" y="16669"/>
                  </a:moveTo>
                  <a:cubicBezTo>
                    <a:pt x="53595" y="22443"/>
                    <a:pt x="50105" y="30663"/>
                    <a:pt x="50105" y="38949"/>
                  </a:cubicBezTo>
                  <a:cubicBezTo>
                    <a:pt x="50105" y="55357"/>
                    <a:pt x="63479" y="68698"/>
                    <a:pt x="79887" y="68698"/>
                  </a:cubicBezTo>
                  <a:cubicBezTo>
                    <a:pt x="84095" y="68698"/>
                    <a:pt x="87520" y="72123"/>
                    <a:pt x="87520" y="76331"/>
                  </a:cubicBezTo>
                  <a:cubicBezTo>
                    <a:pt x="87520" y="80539"/>
                    <a:pt x="84095" y="83964"/>
                    <a:pt x="79887" y="83964"/>
                  </a:cubicBezTo>
                  <a:cubicBezTo>
                    <a:pt x="77179" y="83964"/>
                    <a:pt x="74733" y="82561"/>
                    <a:pt x="73330" y="80245"/>
                  </a:cubicBezTo>
                  <a:cubicBezTo>
                    <a:pt x="71263" y="76801"/>
                    <a:pt x="67590" y="74890"/>
                    <a:pt x="63831" y="74890"/>
                  </a:cubicBezTo>
                  <a:cubicBezTo>
                    <a:pt x="61895" y="74890"/>
                    <a:pt x="59936" y="75397"/>
                    <a:pt x="58162" y="76462"/>
                  </a:cubicBezTo>
                  <a:cubicBezTo>
                    <a:pt x="52877" y="79626"/>
                    <a:pt x="51246" y="86476"/>
                    <a:pt x="54378" y="91662"/>
                  </a:cubicBezTo>
                  <a:cubicBezTo>
                    <a:pt x="55976" y="94305"/>
                    <a:pt x="57966" y="96686"/>
                    <a:pt x="60282" y="98676"/>
                  </a:cubicBezTo>
                  <a:lnTo>
                    <a:pt x="26879" y="98676"/>
                  </a:lnTo>
                  <a:cubicBezTo>
                    <a:pt x="25509" y="87879"/>
                    <a:pt x="16930" y="79300"/>
                    <a:pt x="6100" y="77897"/>
                  </a:cubicBezTo>
                  <a:lnTo>
                    <a:pt x="6100" y="37448"/>
                  </a:lnTo>
                  <a:cubicBezTo>
                    <a:pt x="16930" y="36046"/>
                    <a:pt x="25509" y="27467"/>
                    <a:pt x="26879" y="16669"/>
                  </a:cubicBezTo>
                  <a:close/>
                  <a:moveTo>
                    <a:pt x="79887" y="6101"/>
                  </a:moveTo>
                  <a:cubicBezTo>
                    <a:pt x="82627" y="6101"/>
                    <a:pt x="84845" y="8319"/>
                    <a:pt x="84845" y="11059"/>
                  </a:cubicBezTo>
                  <a:lnTo>
                    <a:pt x="84845" y="13603"/>
                  </a:lnTo>
                  <a:cubicBezTo>
                    <a:pt x="84845" y="14941"/>
                    <a:pt x="85726" y="16115"/>
                    <a:pt x="86965" y="16506"/>
                  </a:cubicBezTo>
                  <a:cubicBezTo>
                    <a:pt x="92576" y="18300"/>
                    <a:pt x="97240" y="21921"/>
                    <a:pt x="100176" y="26782"/>
                  </a:cubicBezTo>
                  <a:cubicBezTo>
                    <a:pt x="101579" y="29130"/>
                    <a:pt x="100829" y="32164"/>
                    <a:pt x="98480" y="33566"/>
                  </a:cubicBezTo>
                  <a:cubicBezTo>
                    <a:pt x="97680" y="34044"/>
                    <a:pt x="96796" y="34272"/>
                    <a:pt x="95924" y="34272"/>
                  </a:cubicBezTo>
                  <a:cubicBezTo>
                    <a:pt x="94235" y="34272"/>
                    <a:pt x="92587" y="33419"/>
                    <a:pt x="91662" y="31870"/>
                  </a:cubicBezTo>
                  <a:cubicBezTo>
                    <a:pt x="89151" y="27695"/>
                    <a:pt x="84747" y="25216"/>
                    <a:pt x="79887" y="25216"/>
                  </a:cubicBezTo>
                  <a:cubicBezTo>
                    <a:pt x="72319" y="25216"/>
                    <a:pt x="66154" y="31381"/>
                    <a:pt x="66154" y="38949"/>
                  </a:cubicBezTo>
                  <a:cubicBezTo>
                    <a:pt x="66154" y="46517"/>
                    <a:pt x="72319" y="52682"/>
                    <a:pt x="79887" y="52682"/>
                  </a:cubicBezTo>
                  <a:cubicBezTo>
                    <a:pt x="92935" y="52682"/>
                    <a:pt x="103536" y="63283"/>
                    <a:pt x="103536" y="76331"/>
                  </a:cubicBezTo>
                  <a:cubicBezTo>
                    <a:pt x="103536" y="86672"/>
                    <a:pt x="96882" y="95707"/>
                    <a:pt x="86965" y="98839"/>
                  </a:cubicBezTo>
                  <a:cubicBezTo>
                    <a:pt x="85693" y="99263"/>
                    <a:pt x="84845" y="100437"/>
                    <a:pt x="84845" y="101742"/>
                  </a:cubicBezTo>
                  <a:lnTo>
                    <a:pt x="84845" y="104286"/>
                  </a:lnTo>
                  <a:cubicBezTo>
                    <a:pt x="84845" y="107026"/>
                    <a:pt x="82627" y="109245"/>
                    <a:pt x="79887" y="109245"/>
                  </a:cubicBezTo>
                  <a:cubicBezTo>
                    <a:pt x="77147" y="109245"/>
                    <a:pt x="74928" y="107026"/>
                    <a:pt x="74928" y="104286"/>
                  </a:cubicBezTo>
                  <a:lnTo>
                    <a:pt x="74928" y="101742"/>
                  </a:lnTo>
                  <a:cubicBezTo>
                    <a:pt x="74928" y="100437"/>
                    <a:pt x="74048" y="99230"/>
                    <a:pt x="72775" y="98839"/>
                  </a:cubicBezTo>
                  <a:cubicBezTo>
                    <a:pt x="67230" y="97045"/>
                    <a:pt x="62533" y="93391"/>
                    <a:pt x="59597" y="88498"/>
                  </a:cubicBezTo>
                  <a:cubicBezTo>
                    <a:pt x="58194" y="86182"/>
                    <a:pt x="58945" y="83116"/>
                    <a:pt x="61293" y="81713"/>
                  </a:cubicBezTo>
                  <a:cubicBezTo>
                    <a:pt x="62093" y="81235"/>
                    <a:pt x="62973" y="81007"/>
                    <a:pt x="63842" y="81007"/>
                  </a:cubicBezTo>
                  <a:cubicBezTo>
                    <a:pt x="65524" y="81007"/>
                    <a:pt x="67165" y="81861"/>
                    <a:pt x="68111" y="83410"/>
                  </a:cubicBezTo>
                  <a:cubicBezTo>
                    <a:pt x="70623" y="87585"/>
                    <a:pt x="75026" y="90064"/>
                    <a:pt x="79887" y="90064"/>
                  </a:cubicBezTo>
                  <a:cubicBezTo>
                    <a:pt x="87454" y="90064"/>
                    <a:pt x="93620" y="83899"/>
                    <a:pt x="93620" y="76331"/>
                  </a:cubicBezTo>
                  <a:cubicBezTo>
                    <a:pt x="93620" y="68763"/>
                    <a:pt x="87454" y="62598"/>
                    <a:pt x="79887" y="62598"/>
                  </a:cubicBezTo>
                  <a:cubicBezTo>
                    <a:pt x="66839" y="62598"/>
                    <a:pt x="56237" y="51997"/>
                    <a:pt x="56237" y="38949"/>
                  </a:cubicBezTo>
                  <a:cubicBezTo>
                    <a:pt x="56237" y="28902"/>
                    <a:pt x="62565" y="19736"/>
                    <a:pt x="72775" y="16506"/>
                  </a:cubicBezTo>
                  <a:cubicBezTo>
                    <a:pt x="74015" y="16147"/>
                    <a:pt x="74928" y="14941"/>
                    <a:pt x="74928" y="13603"/>
                  </a:cubicBezTo>
                  <a:lnTo>
                    <a:pt x="74928" y="11059"/>
                  </a:lnTo>
                  <a:cubicBezTo>
                    <a:pt x="74928" y="8319"/>
                    <a:pt x="77147" y="6101"/>
                    <a:pt x="79887" y="6101"/>
                  </a:cubicBezTo>
                  <a:close/>
                  <a:moveTo>
                    <a:pt x="79887" y="1"/>
                  </a:moveTo>
                  <a:cubicBezTo>
                    <a:pt x="73950" y="1"/>
                    <a:pt x="69089" y="4665"/>
                    <a:pt x="68828" y="10537"/>
                  </a:cubicBezTo>
                  <a:lnTo>
                    <a:pt x="24009" y="10537"/>
                  </a:lnTo>
                  <a:cubicBezTo>
                    <a:pt x="22345" y="10537"/>
                    <a:pt x="20975" y="11907"/>
                    <a:pt x="20975" y="13603"/>
                  </a:cubicBezTo>
                  <a:cubicBezTo>
                    <a:pt x="20975" y="23487"/>
                    <a:pt x="12918" y="31511"/>
                    <a:pt x="3067" y="31511"/>
                  </a:cubicBezTo>
                  <a:cubicBezTo>
                    <a:pt x="1371" y="31511"/>
                    <a:pt x="1" y="32881"/>
                    <a:pt x="1" y="34578"/>
                  </a:cubicBezTo>
                  <a:lnTo>
                    <a:pt x="1" y="80767"/>
                  </a:lnTo>
                  <a:cubicBezTo>
                    <a:pt x="1" y="82464"/>
                    <a:pt x="1371" y="83834"/>
                    <a:pt x="3067" y="83834"/>
                  </a:cubicBezTo>
                  <a:cubicBezTo>
                    <a:pt x="12918" y="83834"/>
                    <a:pt x="20975" y="91858"/>
                    <a:pt x="20975" y="101742"/>
                  </a:cubicBezTo>
                  <a:cubicBezTo>
                    <a:pt x="20975" y="103438"/>
                    <a:pt x="22345" y="104808"/>
                    <a:pt x="24009" y="104808"/>
                  </a:cubicBezTo>
                  <a:lnTo>
                    <a:pt x="68828" y="104808"/>
                  </a:lnTo>
                  <a:cubicBezTo>
                    <a:pt x="69089" y="110680"/>
                    <a:pt x="73950" y="115344"/>
                    <a:pt x="79887" y="115344"/>
                  </a:cubicBezTo>
                  <a:cubicBezTo>
                    <a:pt x="85823" y="115344"/>
                    <a:pt x="90684" y="110680"/>
                    <a:pt x="90945" y="104808"/>
                  </a:cubicBezTo>
                  <a:lnTo>
                    <a:pt x="135732" y="104808"/>
                  </a:lnTo>
                  <a:cubicBezTo>
                    <a:pt x="137428" y="104808"/>
                    <a:pt x="138798" y="103438"/>
                    <a:pt x="138798" y="101742"/>
                  </a:cubicBezTo>
                  <a:cubicBezTo>
                    <a:pt x="138798" y="98643"/>
                    <a:pt x="139581" y="95707"/>
                    <a:pt x="141081" y="93032"/>
                  </a:cubicBezTo>
                  <a:cubicBezTo>
                    <a:pt x="141897" y="91532"/>
                    <a:pt x="141375" y="89673"/>
                    <a:pt x="139907" y="88857"/>
                  </a:cubicBezTo>
                  <a:cubicBezTo>
                    <a:pt x="139434" y="88600"/>
                    <a:pt x="138925" y="88479"/>
                    <a:pt x="138424" y="88479"/>
                  </a:cubicBezTo>
                  <a:cubicBezTo>
                    <a:pt x="137338" y="88479"/>
                    <a:pt x="136290" y="89049"/>
                    <a:pt x="135732" y="90031"/>
                  </a:cubicBezTo>
                  <a:cubicBezTo>
                    <a:pt x="134231" y="92739"/>
                    <a:pt x="133285" y="95642"/>
                    <a:pt x="132894" y="98676"/>
                  </a:cubicBezTo>
                  <a:lnTo>
                    <a:pt x="99491" y="98676"/>
                  </a:lnTo>
                  <a:cubicBezTo>
                    <a:pt x="105819" y="93196"/>
                    <a:pt x="109636" y="85138"/>
                    <a:pt x="109636" y="76331"/>
                  </a:cubicBezTo>
                  <a:cubicBezTo>
                    <a:pt x="109636" y="59923"/>
                    <a:pt x="96294" y="46582"/>
                    <a:pt x="79887" y="46582"/>
                  </a:cubicBezTo>
                  <a:cubicBezTo>
                    <a:pt x="75679" y="46582"/>
                    <a:pt x="72254" y="43157"/>
                    <a:pt x="72254" y="38949"/>
                  </a:cubicBezTo>
                  <a:cubicBezTo>
                    <a:pt x="72254" y="34741"/>
                    <a:pt x="75679" y="31316"/>
                    <a:pt x="79887" y="31316"/>
                  </a:cubicBezTo>
                  <a:cubicBezTo>
                    <a:pt x="82594" y="31316"/>
                    <a:pt x="85041" y="32718"/>
                    <a:pt x="86443" y="35034"/>
                  </a:cubicBezTo>
                  <a:cubicBezTo>
                    <a:pt x="88510" y="38479"/>
                    <a:pt x="92183" y="40389"/>
                    <a:pt x="95942" y="40389"/>
                  </a:cubicBezTo>
                  <a:cubicBezTo>
                    <a:pt x="97878" y="40389"/>
                    <a:pt x="99837" y="39883"/>
                    <a:pt x="101611" y="38818"/>
                  </a:cubicBezTo>
                  <a:cubicBezTo>
                    <a:pt x="106863" y="35687"/>
                    <a:pt x="108559" y="28869"/>
                    <a:pt x="105395" y="23617"/>
                  </a:cubicBezTo>
                  <a:cubicBezTo>
                    <a:pt x="103830" y="21008"/>
                    <a:pt x="101840" y="18659"/>
                    <a:pt x="99524" y="16669"/>
                  </a:cubicBezTo>
                  <a:lnTo>
                    <a:pt x="132894" y="16669"/>
                  </a:lnTo>
                  <a:cubicBezTo>
                    <a:pt x="134264" y="27499"/>
                    <a:pt x="142843" y="36046"/>
                    <a:pt x="153673" y="37448"/>
                  </a:cubicBezTo>
                  <a:lnTo>
                    <a:pt x="153673" y="77897"/>
                  </a:lnTo>
                  <a:cubicBezTo>
                    <a:pt x="150835" y="78256"/>
                    <a:pt x="148160" y="79104"/>
                    <a:pt x="145648" y="80409"/>
                  </a:cubicBezTo>
                  <a:cubicBezTo>
                    <a:pt x="144148" y="81191"/>
                    <a:pt x="143561" y="83018"/>
                    <a:pt x="144343" y="84551"/>
                  </a:cubicBezTo>
                  <a:cubicBezTo>
                    <a:pt x="144886" y="85592"/>
                    <a:pt x="145947" y="86178"/>
                    <a:pt x="147036" y="86178"/>
                  </a:cubicBezTo>
                  <a:cubicBezTo>
                    <a:pt x="147517" y="86178"/>
                    <a:pt x="148004" y="86063"/>
                    <a:pt x="148454" y="85823"/>
                  </a:cubicBezTo>
                  <a:cubicBezTo>
                    <a:pt x="151030" y="84519"/>
                    <a:pt x="153803" y="83834"/>
                    <a:pt x="156706" y="83834"/>
                  </a:cubicBezTo>
                  <a:cubicBezTo>
                    <a:pt x="158403" y="83834"/>
                    <a:pt x="159773" y="82464"/>
                    <a:pt x="159773" y="80767"/>
                  </a:cubicBezTo>
                  <a:lnTo>
                    <a:pt x="159773" y="34578"/>
                  </a:lnTo>
                  <a:cubicBezTo>
                    <a:pt x="159773" y="32881"/>
                    <a:pt x="158403" y="31511"/>
                    <a:pt x="156706" y="31511"/>
                  </a:cubicBezTo>
                  <a:cubicBezTo>
                    <a:pt x="146855" y="31511"/>
                    <a:pt x="138798" y="23520"/>
                    <a:pt x="138798" y="13603"/>
                  </a:cubicBezTo>
                  <a:cubicBezTo>
                    <a:pt x="138798" y="11939"/>
                    <a:pt x="137461" y="10537"/>
                    <a:pt x="135732" y="10537"/>
                  </a:cubicBezTo>
                  <a:lnTo>
                    <a:pt x="90945" y="10537"/>
                  </a:lnTo>
                  <a:cubicBezTo>
                    <a:pt x="90684" y="4665"/>
                    <a:pt x="85823" y="1"/>
                    <a:pt x="79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1EF3484-88A4-DDCC-6F48-4050BFAC47E2}"/>
              </a:ext>
            </a:extLst>
          </p:cNvPr>
          <p:cNvSpPr txBox="1"/>
          <p:nvPr/>
        </p:nvSpPr>
        <p:spPr>
          <a:xfrm>
            <a:off x="1850948" y="1249911"/>
            <a:ext cx="5822013" cy="16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Xây dựng thêm nhiều map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Thêm nhiều dạng quái và Boss. Cùng với các kỹ năng đa dạng.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Xử l</a:t>
            </a: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ý thêm nhiệm vụ và chức năng của item nhân vật nhặt được.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Phát triển thêm nhiều loại vũ khí đa dạng cho nhân vật.</a:t>
            </a: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Xây dựng cốt truyện rõ rang cuốn hút người chơi.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78720" y="3758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 nhóm 1</a:t>
            </a:r>
            <a:endParaRPr dirty="0"/>
          </a:p>
        </p:txBody>
      </p:sp>
      <p:sp>
        <p:nvSpPr>
          <p:cNvPr id="374" name="Google Shape;374;p29"/>
          <p:cNvSpPr/>
          <p:nvPr/>
        </p:nvSpPr>
        <p:spPr>
          <a:xfrm rot="5400000">
            <a:off x="7761575" y="28090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 rot="5400000">
            <a:off x="1334125" y="28090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title" idx="4"/>
          </p:nvPr>
        </p:nvSpPr>
        <p:spPr>
          <a:xfrm>
            <a:off x="1931470" y="3017782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  <p:sp>
        <p:nvSpPr>
          <p:cNvPr id="16" name="Google Shape;5751;p67">
            <a:extLst>
              <a:ext uri="{FF2B5EF4-FFF2-40B4-BE49-F238E27FC236}">
                <a16:creationId xmlns:a16="http://schemas.microsoft.com/office/drawing/2014/main" id="{E1C83A33-FDCC-2C5E-CF86-0D644BA41ACF}"/>
              </a:ext>
            </a:extLst>
          </p:cNvPr>
          <p:cNvSpPr txBox="1">
            <a:spLocks/>
          </p:cNvSpPr>
          <p:nvPr/>
        </p:nvSpPr>
        <p:spPr>
          <a:xfrm>
            <a:off x="1373670" y="129071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vi-VN" sz="1600">
                <a:solidFill>
                  <a:schemeClr val="bg1"/>
                </a:solidFill>
                <a:latin typeface="+mj-lt"/>
              </a:rPr>
              <a:t>Trần Bá Thiện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Google Shape;5752;p67">
            <a:extLst>
              <a:ext uri="{FF2B5EF4-FFF2-40B4-BE49-F238E27FC236}">
                <a16:creationId xmlns:a16="http://schemas.microsoft.com/office/drawing/2014/main" id="{50793492-C016-E08D-31EE-7FED8E83FA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3670" y="3555911"/>
            <a:ext cx="2175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bg1"/>
                </a:solidFill>
                <a:latin typeface="+mj-lt"/>
              </a:rPr>
              <a:t>0850080047</a:t>
            </a:r>
            <a:endParaRPr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5753;p67">
            <a:extLst>
              <a:ext uri="{FF2B5EF4-FFF2-40B4-BE49-F238E27FC236}">
                <a16:creationId xmlns:a16="http://schemas.microsoft.com/office/drawing/2014/main" id="{51FE1848-B040-E264-F8E7-3E02896AC17F}"/>
              </a:ext>
            </a:extLst>
          </p:cNvPr>
          <p:cNvSpPr txBox="1">
            <a:spLocks/>
          </p:cNvSpPr>
          <p:nvPr/>
        </p:nvSpPr>
        <p:spPr>
          <a:xfrm>
            <a:off x="3340783" y="1309295"/>
            <a:ext cx="262142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vi-VN" sz="1600">
                <a:solidFill>
                  <a:schemeClr val="bg1"/>
                </a:solidFill>
                <a:latin typeface="+mj-lt"/>
              </a:rPr>
              <a:t>Phạm Lê N.Quang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Google Shape;5754;p67">
            <a:extLst>
              <a:ext uri="{FF2B5EF4-FFF2-40B4-BE49-F238E27FC236}">
                <a16:creationId xmlns:a16="http://schemas.microsoft.com/office/drawing/2014/main" id="{B73CF3A5-C83D-736B-A69D-399DDC7FDC7E}"/>
              </a:ext>
            </a:extLst>
          </p:cNvPr>
          <p:cNvSpPr txBox="1">
            <a:spLocks/>
          </p:cNvSpPr>
          <p:nvPr/>
        </p:nvSpPr>
        <p:spPr>
          <a:xfrm>
            <a:off x="3590153" y="3583176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vi-VN" sz="1600">
                <a:solidFill>
                  <a:schemeClr val="bg1"/>
                </a:solidFill>
                <a:latin typeface="+mj-lt"/>
              </a:rPr>
              <a:t>0850080037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Google Shape;5755;p67">
            <a:extLst>
              <a:ext uri="{FF2B5EF4-FFF2-40B4-BE49-F238E27FC236}">
                <a16:creationId xmlns:a16="http://schemas.microsoft.com/office/drawing/2014/main" id="{723332B6-AC69-BA8F-D715-0194A6C969C4}"/>
              </a:ext>
            </a:extLst>
          </p:cNvPr>
          <p:cNvSpPr txBox="1">
            <a:spLocks/>
          </p:cNvSpPr>
          <p:nvPr/>
        </p:nvSpPr>
        <p:spPr>
          <a:xfrm>
            <a:off x="5803218" y="1338648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vi-VN" sz="1600">
                <a:solidFill>
                  <a:schemeClr val="bg1"/>
                </a:solidFill>
                <a:latin typeface="+mj-lt"/>
              </a:rPr>
              <a:t>Hà Thị Thùy Trang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Google Shape;5756;p67">
            <a:extLst>
              <a:ext uri="{FF2B5EF4-FFF2-40B4-BE49-F238E27FC236}">
                <a16:creationId xmlns:a16="http://schemas.microsoft.com/office/drawing/2014/main" id="{99F1F900-A43B-A922-0C7D-44516F9C4345}"/>
              </a:ext>
            </a:extLst>
          </p:cNvPr>
          <p:cNvSpPr txBox="1">
            <a:spLocks/>
          </p:cNvSpPr>
          <p:nvPr/>
        </p:nvSpPr>
        <p:spPr>
          <a:xfrm>
            <a:off x="5872483" y="3574510"/>
            <a:ext cx="21753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vi-VN" sz="1600">
                <a:solidFill>
                  <a:schemeClr val="bg1"/>
                </a:solidFill>
                <a:latin typeface="+mj-lt"/>
              </a:rPr>
              <a:t>0850080050</a:t>
            </a:r>
            <a:endParaRPr lang="vi-VN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A0326EAF-24C0-3D8D-38D9-9E65EF6B5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583" y="1823184"/>
            <a:ext cx="1690984" cy="167313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" descr="Có thể là hình ảnh về 2 người, mọi người đang đứng, mọi người đang chơi nhạc cụ và đàn ghi ta">
            <a:extLst>
              <a:ext uri="{FF2B5EF4-FFF2-40B4-BE49-F238E27FC236}">
                <a16:creationId xmlns:a16="http://schemas.microsoft.com/office/drawing/2014/main" id="{405FF292-E884-EBC7-1CFB-3F8717A3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934" y="1836995"/>
            <a:ext cx="1677994" cy="16688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Không có mô tả.">
            <a:extLst>
              <a:ext uri="{FF2B5EF4-FFF2-40B4-BE49-F238E27FC236}">
                <a16:creationId xmlns:a16="http://schemas.microsoft.com/office/drawing/2014/main" id="{96CC96A4-CBDC-0454-A59A-10219F47D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20"/>
          <a:stretch/>
        </p:blipFill>
        <p:spPr bwMode="auto">
          <a:xfrm>
            <a:off x="6233993" y="1836996"/>
            <a:ext cx="1383011" cy="17189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8"/>
          <p:cNvSpPr txBox="1">
            <a:spLocks noGrp="1"/>
          </p:cNvSpPr>
          <p:nvPr>
            <p:ph type="title"/>
          </p:nvPr>
        </p:nvSpPr>
        <p:spPr>
          <a:xfrm>
            <a:off x="652375" y="6179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5" name="Google Shape;1275;p48"/>
          <p:cNvSpPr/>
          <p:nvPr/>
        </p:nvSpPr>
        <p:spPr>
          <a:xfrm rot="5400000">
            <a:off x="1269923" y="4524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8"/>
          <p:cNvSpPr/>
          <p:nvPr/>
        </p:nvSpPr>
        <p:spPr>
          <a:xfrm rot="5400000">
            <a:off x="7648811" y="4537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8"/>
          <p:cNvSpPr/>
          <p:nvPr/>
        </p:nvSpPr>
        <p:spPr>
          <a:xfrm>
            <a:off x="4010067" y="-132731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168;p47">
            <a:extLst>
              <a:ext uri="{FF2B5EF4-FFF2-40B4-BE49-F238E27FC236}">
                <a16:creationId xmlns:a16="http://schemas.microsoft.com/office/drawing/2014/main" id="{43FD6AE0-2742-4CCE-8211-C7B8499C9961}"/>
              </a:ext>
            </a:extLst>
          </p:cNvPr>
          <p:cNvSpPr/>
          <p:nvPr/>
        </p:nvSpPr>
        <p:spPr>
          <a:xfrm rot="10800000">
            <a:off x="8054594" y="4266859"/>
            <a:ext cx="176100" cy="176100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324C0BE-F7A7-4838-9BA1-10CB43955BEF}"/>
              </a:ext>
            </a:extLst>
          </p:cNvPr>
          <p:cNvSpPr txBox="1"/>
          <p:nvPr/>
        </p:nvSpPr>
        <p:spPr>
          <a:xfrm>
            <a:off x="1991283" y="1205959"/>
            <a:ext cx="497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vi-V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299EC8-A68C-4E1A-AD58-470062522D6B}"/>
              </a:ext>
            </a:extLst>
          </p:cNvPr>
          <p:cNvSpPr txBox="1"/>
          <p:nvPr/>
        </p:nvSpPr>
        <p:spPr>
          <a:xfrm>
            <a:off x="142060" y="1289526"/>
            <a:ext cx="40629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u="sng" dirty="0">
                <a:solidFill>
                  <a:schemeClr val="bg1"/>
                </a:solidFill>
                <a:latin typeface="+mj-lt"/>
              </a:rPr>
              <a:t>Tiếng Việt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[1] HUẾ, T. N.-T. (2004). Giáo trình SQL. Huế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[2] KHTN, Đ. h. (n.d.). Tài liệu lập trình C#.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[3] Martin, R. C. (2022). Clean Code. Hà Nội: NXB Dân Trí.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[4] Đinh Mạnh Tường. Cấu trúc dữ liệu &amp; Thuật toán. Chương 1 và 8. Nhà xuất bản khoa học và kỹ thuật. Hà nội, 2001. 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[5] Nguyễn Văn Ba, Phát triển hướng đối tượng với UML 2.0 và C++, NXB đại học Quốc gia Hà nội, 2005.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bg1"/>
                </a:solidFill>
                <a:latin typeface="+mj-lt"/>
              </a:rPr>
              <a:t>[6] Lê Thị Thanh Bình, Phân tích thiết kế hướng đối tượng, Khoa Công nghệ thông tin, Trường Đại học Bách khoa, Đại học Đà Nẵng.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0B39957-D357-4F0A-8F9E-4D330FBF9F5C}"/>
              </a:ext>
            </a:extLst>
          </p:cNvPr>
          <p:cNvSpPr txBox="1"/>
          <p:nvPr/>
        </p:nvSpPr>
        <p:spPr>
          <a:xfrm>
            <a:off x="4480878" y="1190605"/>
            <a:ext cx="45210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Janine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Suvak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Programming Games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Unity for Absolute Beginners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Unity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Development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Learn Unity for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 Learning C# Programming With Unity 3D - Alex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Okita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 Learn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Unity3D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with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UnityScript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[13] Sue Blackman - Beginning 3D Game Development with Unity 4 All-in-One, Multi-Platform Game Development 2nd Edition - 2013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[14] Terry Norton - Learning C# by Developing Games with Unity 3D Beginner's Guide - 2013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[15] Jeff Murray - C# Game Programming Cookbook for Unity 3D - 2014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[16] Charles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Bernardoff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Unity 2014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[17] http://unity3d.com/learn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[18] Ben Watson. (2014). Writing High-Performance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Code. </a:t>
            </a:r>
          </a:p>
        </p:txBody>
      </p:sp>
    </p:spTree>
    <p:extLst>
      <p:ext uri="{BB962C8B-B14F-4D97-AF65-F5344CB8AC3E}">
        <p14:creationId xmlns:p14="http://schemas.microsoft.com/office/powerpoint/2010/main" val="67104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1226;p48"/>
          <p:cNvGrpSpPr/>
          <p:nvPr/>
        </p:nvGrpSpPr>
        <p:grpSpPr>
          <a:xfrm>
            <a:off x="-40778" y="2736444"/>
            <a:ext cx="2005734" cy="2379195"/>
            <a:chOff x="1317925" y="1051225"/>
            <a:chExt cx="3183200" cy="3775900"/>
          </a:xfrm>
        </p:grpSpPr>
        <p:sp>
          <p:nvSpPr>
            <p:cNvPr id="1227" name="Google Shape;1227;p48"/>
            <p:cNvSpPr/>
            <p:nvPr/>
          </p:nvSpPr>
          <p:spPr>
            <a:xfrm>
              <a:off x="3779200" y="2982100"/>
              <a:ext cx="721925" cy="1845025"/>
            </a:xfrm>
            <a:custGeom>
              <a:avLst/>
              <a:gdLst/>
              <a:ahLst/>
              <a:cxnLst/>
              <a:rect l="l" t="t" r="r" b="b"/>
              <a:pathLst>
                <a:path w="28877" h="73801" extrusionOk="0">
                  <a:moveTo>
                    <a:pt x="1" y="0"/>
                  </a:moveTo>
                  <a:lnTo>
                    <a:pt x="1" y="73801"/>
                  </a:lnTo>
                  <a:lnTo>
                    <a:pt x="28877" y="73801"/>
                  </a:lnTo>
                  <a:lnTo>
                    <a:pt x="28877" y="13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317925" y="1051225"/>
              <a:ext cx="2461300" cy="3775900"/>
            </a:xfrm>
            <a:custGeom>
              <a:avLst/>
              <a:gdLst/>
              <a:ahLst/>
              <a:cxnLst/>
              <a:rect l="l" t="t" r="r" b="b"/>
              <a:pathLst>
                <a:path w="98452" h="151036" extrusionOk="0">
                  <a:moveTo>
                    <a:pt x="37539" y="0"/>
                  </a:moveTo>
                  <a:lnTo>
                    <a:pt x="0" y="6414"/>
                  </a:lnTo>
                  <a:lnTo>
                    <a:pt x="0" y="151036"/>
                  </a:lnTo>
                  <a:lnTo>
                    <a:pt x="98452" y="151036"/>
                  </a:lnTo>
                  <a:lnTo>
                    <a:pt x="98452" y="77235"/>
                  </a:lnTo>
                  <a:lnTo>
                    <a:pt x="37539" y="85442"/>
                  </a:lnTo>
                  <a:lnTo>
                    <a:pt x="37539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2256375" y="1051225"/>
              <a:ext cx="512200" cy="2136075"/>
            </a:xfrm>
            <a:custGeom>
              <a:avLst/>
              <a:gdLst/>
              <a:ahLst/>
              <a:cxnLst/>
              <a:rect l="l" t="t" r="r" b="b"/>
              <a:pathLst>
                <a:path w="20488" h="85443" extrusionOk="0">
                  <a:moveTo>
                    <a:pt x="1" y="0"/>
                  </a:moveTo>
                  <a:lnTo>
                    <a:pt x="1" y="85442"/>
                  </a:lnTo>
                  <a:lnTo>
                    <a:pt x="20488" y="82676"/>
                  </a:lnTo>
                  <a:lnTo>
                    <a:pt x="20488" y="128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551975" y="1668250"/>
              <a:ext cx="392875" cy="759900"/>
            </a:xfrm>
            <a:custGeom>
              <a:avLst/>
              <a:gdLst/>
              <a:ahLst/>
              <a:cxnLst/>
              <a:rect l="l" t="t" r="r" b="b"/>
              <a:pathLst>
                <a:path w="15715" h="30396" extrusionOk="0">
                  <a:moveTo>
                    <a:pt x="7842" y="0"/>
                  </a:moveTo>
                  <a:cubicBezTo>
                    <a:pt x="3526" y="0"/>
                    <a:pt x="0" y="3557"/>
                    <a:pt x="0" y="7873"/>
                  </a:cubicBezTo>
                  <a:lnTo>
                    <a:pt x="0" y="30396"/>
                  </a:lnTo>
                  <a:lnTo>
                    <a:pt x="15715" y="28329"/>
                  </a:lnTo>
                  <a:lnTo>
                    <a:pt x="15715" y="7873"/>
                  </a:lnTo>
                  <a:cubicBezTo>
                    <a:pt x="15715" y="3557"/>
                    <a:pt x="12189" y="0"/>
                    <a:pt x="7842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551200" y="1668250"/>
              <a:ext cx="307800" cy="759900"/>
            </a:xfrm>
            <a:custGeom>
              <a:avLst/>
              <a:gdLst/>
              <a:ahLst/>
              <a:cxnLst/>
              <a:rect l="l" t="t" r="r" b="b"/>
              <a:pathLst>
                <a:path w="12312" h="30396" extrusionOk="0">
                  <a:moveTo>
                    <a:pt x="7843" y="0"/>
                  </a:moveTo>
                  <a:cubicBezTo>
                    <a:pt x="3527" y="0"/>
                    <a:pt x="1" y="3557"/>
                    <a:pt x="1" y="7873"/>
                  </a:cubicBezTo>
                  <a:lnTo>
                    <a:pt x="1" y="30396"/>
                  </a:lnTo>
                  <a:lnTo>
                    <a:pt x="2372" y="30092"/>
                  </a:lnTo>
                  <a:lnTo>
                    <a:pt x="2372" y="8967"/>
                  </a:lnTo>
                  <a:lnTo>
                    <a:pt x="2432" y="8967"/>
                  </a:lnTo>
                  <a:cubicBezTo>
                    <a:pt x="2432" y="4651"/>
                    <a:pt x="5958" y="1125"/>
                    <a:pt x="10275" y="1125"/>
                  </a:cubicBezTo>
                  <a:cubicBezTo>
                    <a:pt x="10974" y="1125"/>
                    <a:pt x="11642" y="1216"/>
                    <a:pt x="12311" y="1368"/>
                  </a:cubicBezTo>
                  <a:cubicBezTo>
                    <a:pt x="11034" y="517"/>
                    <a:pt x="9515" y="0"/>
                    <a:pt x="7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3319475" y="1577050"/>
              <a:ext cx="760675" cy="1545650"/>
            </a:xfrm>
            <a:custGeom>
              <a:avLst/>
              <a:gdLst/>
              <a:ahLst/>
              <a:cxnLst/>
              <a:rect l="l" t="t" r="r" b="b"/>
              <a:pathLst>
                <a:path w="30427" h="61826" extrusionOk="0">
                  <a:moveTo>
                    <a:pt x="30427" y="1"/>
                  </a:moveTo>
                  <a:lnTo>
                    <a:pt x="1" y="9089"/>
                  </a:lnTo>
                  <a:lnTo>
                    <a:pt x="1" y="59090"/>
                  </a:lnTo>
                  <a:lnTo>
                    <a:pt x="18390" y="56202"/>
                  </a:lnTo>
                  <a:lnTo>
                    <a:pt x="30427" y="61826"/>
                  </a:lnTo>
                  <a:lnTo>
                    <a:pt x="30427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4080125" y="1577050"/>
              <a:ext cx="421000" cy="1742475"/>
            </a:xfrm>
            <a:custGeom>
              <a:avLst/>
              <a:gdLst/>
              <a:ahLst/>
              <a:cxnLst/>
              <a:rect l="l" t="t" r="r" b="b"/>
              <a:pathLst>
                <a:path w="16840" h="69699" extrusionOk="0">
                  <a:moveTo>
                    <a:pt x="1" y="1"/>
                  </a:moveTo>
                  <a:lnTo>
                    <a:pt x="1" y="61826"/>
                  </a:lnTo>
                  <a:lnTo>
                    <a:pt x="16840" y="69698"/>
                  </a:lnTo>
                  <a:lnTo>
                    <a:pt x="16840" y="90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ABE8A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3447900" y="2086175"/>
              <a:ext cx="505350" cy="291075"/>
            </a:xfrm>
            <a:custGeom>
              <a:avLst/>
              <a:gdLst/>
              <a:ahLst/>
              <a:cxnLst/>
              <a:rect l="l" t="t" r="r" b="b"/>
              <a:pathLst>
                <a:path w="20214" h="11643" extrusionOk="0">
                  <a:moveTo>
                    <a:pt x="20214" y="1"/>
                  </a:moveTo>
                  <a:lnTo>
                    <a:pt x="0" y="3922"/>
                  </a:lnTo>
                  <a:lnTo>
                    <a:pt x="0" y="11643"/>
                  </a:lnTo>
                  <a:lnTo>
                    <a:pt x="20214" y="817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3447900" y="2086175"/>
              <a:ext cx="505350" cy="291075"/>
            </a:xfrm>
            <a:custGeom>
              <a:avLst/>
              <a:gdLst/>
              <a:ahLst/>
              <a:cxnLst/>
              <a:rect l="l" t="t" r="r" b="b"/>
              <a:pathLst>
                <a:path w="20214" h="11643" extrusionOk="0">
                  <a:moveTo>
                    <a:pt x="20214" y="1"/>
                  </a:moveTo>
                  <a:lnTo>
                    <a:pt x="0" y="3922"/>
                  </a:lnTo>
                  <a:lnTo>
                    <a:pt x="0" y="11643"/>
                  </a:lnTo>
                  <a:lnTo>
                    <a:pt x="1277" y="11399"/>
                  </a:lnTo>
                  <a:lnTo>
                    <a:pt x="1277" y="5837"/>
                  </a:lnTo>
                  <a:lnTo>
                    <a:pt x="20214" y="2433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8ABE8A"/>
            </a:solidFill>
            <a:ln w="19050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1317925" y="3593050"/>
              <a:ext cx="1533475" cy="1234075"/>
            </a:xfrm>
            <a:custGeom>
              <a:avLst/>
              <a:gdLst/>
              <a:ahLst/>
              <a:cxnLst/>
              <a:rect l="l" t="t" r="r" b="b"/>
              <a:pathLst>
                <a:path w="61339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61339" y="49363"/>
                  </a:lnTo>
                  <a:lnTo>
                    <a:pt x="61339" y="40457"/>
                  </a:lnTo>
                  <a:lnTo>
                    <a:pt x="52433" y="40457"/>
                  </a:lnTo>
                  <a:lnTo>
                    <a:pt x="52433" y="32888"/>
                  </a:lnTo>
                  <a:lnTo>
                    <a:pt x="42676" y="32888"/>
                  </a:lnTo>
                  <a:lnTo>
                    <a:pt x="42676" y="24894"/>
                  </a:lnTo>
                  <a:lnTo>
                    <a:pt x="33375" y="24894"/>
                  </a:lnTo>
                  <a:lnTo>
                    <a:pt x="33375" y="15988"/>
                  </a:lnTo>
                  <a:lnTo>
                    <a:pt x="24013" y="15988"/>
                  </a:lnTo>
                  <a:lnTo>
                    <a:pt x="24013" y="7569"/>
                  </a:lnTo>
                  <a:lnTo>
                    <a:pt x="14681" y="7569"/>
                  </a:lnTo>
                  <a:lnTo>
                    <a:pt x="14681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5" name="Google Shape;1275;p48"/>
          <p:cNvSpPr/>
          <p:nvPr/>
        </p:nvSpPr>
        <p:spPr>
          <a:xfrm rot="5400000">
            <a:off x="1269923" y="4524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8"/>
          <p:cNvSpPr/>
          <p:nvPr/>
        </p:nvSpPr>
        <p:spPr>
          <a:xfrm rot="5400000">
            <a:off x="7648811" y="453744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8"/>
          <p:cNvSpPr/>
          <p:nvPr/>
        </p:nvSpPr>
        <p:spPr>
          <a:xfrm>
            <a:off x="4010067" y="-132731"/>
            <a:ext cx="48300" cy="7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168;p47">
            <a:extLst>
              <a:ext uri="{FF2B5EF4-FFF2-40B4-BE49-F238E27FC236}">
                <a16:creationId xmlns:a16="http://schemas.microsoft.com/office/drawing/2014/main" id="{43FD6AE0-2742-4CCE-8211-C7B8499C9961}"/>
              </a:ext>
            </a:extLst>
          </p:cNvPr>
          <p:cNvSpPr/>
          <p:nvPr/>
        </p:nvSpPr>
        <p:spPr>
          <a:xfrm rot="10800000">
            <a:off x="8054594" y="4266859"/>
            <a:ext cx="176100" cy="176100"/>
          </a:xfrm>
          <a:prstGeom prst="blockArc">
            <a:avLst>
              <a:gd name="adj1" fmla="val 10800000"/>
              <a:gd name="adj2" fmla="val 21224628"/>
              <a:gd name="adj3" fmla="val 1142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Title 2">
            <a:extLst>
              <a:ext uri="{FF2B5EF4-FFF2-40B4-BE49-F238E27FC236}">
                <a16:creationId xmlns:a16="http://schemas.microsoft.com/office/drawing/2014/main" id="{A69594C5-E2C4-49B7-B1E9-0061E2486DEB}"/>
              </a:ext>
            </a:extLst>
          </p:cNvPr>
          <p:cNvSpPr txBox="1">
            <a:spLocks/>
          </p:cNvSpPr>
          <p:nvPr/>
        </p:nvSpPr>
        <p:spPr>
          <a:xfrm>
            <a:off x="1510071" y="1767836"/>
            <a:ext cx="6359523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XIN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3791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4086567" y="1163237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618020" y="2958832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1465270" y="1212150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6540757" y="1174071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9"/>
          <p:cNvSpPr txBox="1">
            <a:spLocks noGrp="1"/>
          </p:cNvSpPr>
          <p:nvPr>
            <p:ph type="title" idx="15"/>
          </p:nvPr>
        </p:nvSpPr>
        <p:spPr>
          <a:xfrm>
            <a:off x="720020" y="3262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</a:t>
            </a:r>
            <a:endParaRPr dirty="0"/>
          </a:p>
        </p:txBody>
      </p:sp>
      <p:sp>
        <p:nvSpPr>
          <p:cNvPr id="374" name="Google Shape;374;p29"/>
          <p:cNvSpPr/>
          <p:nvPr/>
        </p:nvSpPr>
        <p:spPr>
          <a:xfrm rot="5400000">
            <a:off x="6124163" y="24035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9"/>
          <p:cNvSpPr/>
          <p:nvPr/>
        </p:nvSpPr>
        <p:spPr>
          <a:xfrm rot="5400000">
            <a:off x="2971538" y="240350"/>
            <a:ext cx="48300" cy="77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9"/>
          <p:cNvSpPr txBox="1">
            <a:spLocks noGrp="1"/>
          </p:cNvSpPr>
          <p:nvPr>
            <p:ph type="title"/>
          </p:nvPr>
        </p:nvSpPr>
        <p:spPr>
          <a:xfrm>
            <a:off x="778720" y="1271109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377" name="Google Shape;377;p29"/>
          <p:cNvSpPr txBox="1">
            <a:spLocks noGrp="1"/>
          </p:cNvSpPr>
          <p:nvPr>
            <p:ph type="subTitle" idx="1"/>
          </p:nvPr>
        </p:nvSpPr>
        <p:spPr>
          <a:xfrm>
            <a:off x="778720" y="17772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Google Shape;378;p29"/>
          <p:cNvSpPr txBox="1">
            <a:spLocks noGrp="1"/>
          </p:cNvSpPr>
          <p:nvPr>
            <p:ph type="title" idx="2"/>
          </p:nvPr>
        </p:nvSpPr>
        <p:spPr>
          <a:xfrm>
            <a:off x="3400013" y="1222196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002</a:t>
            </a:r>
            <a:endParaRPr dirty="0"/>
          </a:p>
        </p:txBody>
      </p:sp>
      <p:sp>
        <p:nvSpPr>
          <p:cNvPr id="379" name="Google Shape;379;p29"/>
          <p:cNvSpPr txBox="1">
            <a:spLocks noGrp="1"/>
          </p:cNvSpPr>
          <p:nvPr>
            <p:ph type="subTitle" idx="3"/>
          </p:nvPr>
        </p:nvSpPr>
        <p:spPr>
          <a:xfrm>
            <a:off x="3400011" y="1728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THYẾT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Google Shape;380;p29"/>
          <p:cNvSpPr txBox="1">
            <a:spLocks noGrp="1"/>
          </p:cNvSpPr>
          <p:nvPr>
            <p:ph type="title" idx="4"/>
          </p:nvPr>
        </p:nvSpPr>
        <p:spPr>
          <a:xfrm>
            <a:off x="1931470" y="3017782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004</a:t>
            </a: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5"/>
          </p:nvPr>
        </p:nvSpPr>
        <p:spPr>
          <a:xfrm>
            <a:off x="1931470" y="351983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THỬ NGHIỆM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Google Shape;384;p29"/>
          <p:cNvSpPr txBox="1">
            <a:spLocks noGrp="1"/>
          </p:cNvSpPr>
          <p:nvPr>
            <p:ph type="title" idx="8"/>
          </p:nvPr>
        </p:nvSpPr>
        <p:spPr>
          <a:xfrm>
            <a:off x="5854206" y="1233030"/>
            <a:ext cx="23055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9"/>
          </p:nvPr>
        </p:nvSpPr>
        <p:spPr>
          <a:xfrm>
            <a:off x="5854202" y="173913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368;p29">
            <a:extLst>
              <a:ext uri="{FF2B5EF4-FFF2-40B4-BE49-F238E27FC236}">
                <a16:creationId xmlns:a16="http://schemas.microsoft.com/office/drawing/2014/main" id="{C5E63451-11FC-44FD-A044-57A981C0907E}"/>
              </a:ext>
            </a:extLst>
          </p:cNvPr>
          <p:cNvSpPr/>
          <p:nvPr/>
        </p:nvSpPr>
        <p:spPr>
          <a:xfrm>
            <a:off x="5149289" y="2958832"/>
            <a:ext cx="932400" cy="48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BCBC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80;p29">
            <a:extLst>
              <a:ext uri="{FF2B5EF4-FFF2-40B4-BE49-F238E27FC236}">
                <a16:creationId xmlns:a16="http://schemas.microsoft.com/office/drawing/2014/main" id="{F9D0776B-E536-4954-AD57-5A4137B4F602}"/>
              </a:ext>
            </a:extLst>
          </p:cNvPr>
          <p:cNvSpPr txBox="1">
            <a:spLocks/>
          </p:cNvSpPr>
          <p:nvPr/>
        </p:nvSpPr>
        <p:spPr>
          <a:xfrm>
            <a:off x="4462739" y="3017782"/>
            <a:ext cx="23055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5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" dirty="0"/>
              <a:t>005</a:t>
            </a:r>
          </a:p>
        </p:txBody>
      </p:sp>
      <p:sp>
        <p:nvSpPr>
          <p:cNvPr id="19" name="Google Shape;381;p29">
            <a:extLst>
              <a:ext uri="{FF2B5EF4-FFF2-40B4-BE49-F238E27FC236}">
                <a16:creationId xmlns:a16="http://schemas.microsoft.com/office/drawing/2014/main" id="{4FDF25F0-75D4-4271-B59A-EC8360CF83D8}"/>
              </a:ext>
            </a:extLst>
          </p:cNvPr>
          <p:cNvSpPr txBox="1">
            <a:spLocks/>
          </p:cNvSpPr>
          <p:nvPr/>
        </p:nvSpPr>
        <p:spPr>
          <a:xfrm>
            <a:off x="4462739" y="351983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566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3885461" y="1431716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999696" y="221308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TM Showcard" panose="02040603050506020204" pitchFamily="18" charset="0"/>
                <a:cs typeface="Times New Roman" panose="02020603050405020304" pitchFamily="18" charset="0"/>
              </a:rPr>
              <a:t>TỔNG QUAN ĐỀ TÀI</a:t>
            </a:r>
            <a:endParaRPr lang="en-US" b="1" dirty="0">
              <a:latin typeface="UTM Showcard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00;p31">
            <a:extLst>
              <a:ext uri="{FF2B5EF4-FFF2-40B4-BE49-F238E27FC236}">
                <a16:creationId xmlns:a16="http://schemas.microsoft.com/office/drawing/2014/main" id="{A6F190B4-56B0-6F23-0D6E-23C90D2F12BB}"/>
              </a:ext>
            </a:extLst>
          </p:cNvPr>
          <p:cNvSpPr/>
          <p:nvPr/>
        </p:nvSpPr>
        <p:spPr>
          <a:xfrm>
            <a:off x="4579620" y="1443603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624486" y="1265103"/>
            <a:ext cx="20212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2440642" y="312087"/>
            <a:ext cx="426271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VN-Batman Forever Alternate" panose="00000400000000000000" pitchFamily="50" charset="0"/>
              </a:rPr>
              <a:t> Mô tả</a:t>
            </a:r>
            <a:endParaRPr dirty="0">
              <a:latin typeface="SVN-Batman Forever Alternate" panose="00000400000000000000" pitchFamily="50" charset="0"/>
            </a:endParaRPr>
          </a:p>
        </p:txBody>
      </p:sp>
      <p:sp>
        <p:nvSpPr>
          <p:cNvPr id="530" name="Google Shape;530;p32"/>
          <p:cNvSpPr/>
          <p:nvPr/>
        </p:nvSpPr>
        <p:spPr>
          <a:xfrm rot="10800000">
            <a:off x="2294637" y="352973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6760771" y="340738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7BA7B08-66CA-5772-3647-2E9054FC0A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2" r="-1"/>
          <a:stretch/>
        </p:blipFill>
        <p:spPr>
          <a:xfrm>
            <a:off x="2118012" y="3155568"/>
            <a:ext cx="2033520" cy="151793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4464A0F9-5A39-B29C-0D51-233BB4E29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91" y="3155568"/>
            <a:ext cx="1903850" cy="151793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49468B4-0389-7D30-6EAD-21448F0D041A}"/>
              </a:ext>
            </a:extLst>
          </p:cNvPr>
          <p:cNvSpPr txBox="1"/>
          <p:nvPr/>
        </p:nvSpPr>
        <p:spPr>
          <a:xfrm>
            <a:off x="1012874" y="1061768"/>
            <a:ext cx="794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TM Caviar" panose="02040603050506020204" pitchFamily="18" charset="0"/>
              </a:rPr>
              <a:t>Người chơi hóa thân vào 1 nhân vật </a:t>
            </a:r>
          </a:p>
          <a:p>
            <a:pPr marL="285750" indent="-285750">
              <a:buFontTx/>
              <a:buChar char="-"/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TM Caviar" panose="02040603050506020204" pitchFamily="18" charset="0"/>
              </a:rPr>
              <a:t>Tùy theo vũ khí mà nhân vật sử dụng sẽ có hiệu ứng riêng VD: Cung -&gt; Đánh xa,…</a:t>
            </a:r>
          </a:p>
          <a:p>
            <a:pPr marL="285750" indent="-285750">
              <a:buFontTx/>
              <a:buChar char="-"/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TM Caviar" panose="02040603050506020204" pitchFamily="18" charset="0"/>
              </a:rPr>
              <a:t>Bản đồ game được tạo và lưu trữ dưới dạng ma trận mảng 2 chiều -&gt; Mỗi 1 ô tương đương 1 giá trị riêng biệt</a:t>
            </a:r>
          </a:p>
          <a:p>
            <a:pPr marL="285750" indent="-285750">
              <a:buFontTx/>
              <a:buChar char="-"/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TM Caviar" panose="02040603050506020204" pitchFamily="18" charset="0"/>
              </a:rPr>
              <a:t>Người chơi và quái đều có các chỉ số, kỹ năng riêng, quái có thể đuổi và tấn công người chơi</a:t>
            </a:r>
          </a:p>
          <a:p>
            <a:pPr marL="285750" indent="-285750">
              <a:buFontTx/>
              <a:buChar char="-"/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TM Caviar" panose="02040603050506020204" pitchFamily="18" charset="0"/>
              </a:rPr>
              <a:t>Người chơi có thể chuyển đổi map bằng cách đi vào các cổng chuyển giao.</a:t>
            </a:r>
          </a:p>
          <a:p>
            <a:pPr marL="285750" indent="-285750">
              <a:buFontTx/>
              <a:buChar char="-"/>
            </a:pPr>
            <a:r>
              <a: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UTM Caviar" panose="02040603050506020204" pitchFamily="18" charset="0"/>
              </a:rPr>
              <a:t>Có thể nhặt item có các đặc trưng riêng và sử dụng thông minh để chiến thắng quái vật và trốn thoát khỏi đảo.</a:t>
            </a: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48152F19-652E-F36E-5D8D-6ACF4A90979A}"/>
              </a:ext>
            </a:extLst>
          </p:cNvPr>
          <p:cNvSpPr/>
          <p:nvPr/>
        </p:nvSpPr>
        <p:spPr>
          <a:xfrm>
            <a:off x="4609112" y="3801995"/>
            <a:ext cx="942536" cy="443132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 rot="10800000">
            <a:off x="2294637" y="352973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6760771" y="340738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25;p32">
            <a:extLst>
              <a:ext uri="{FF2B5EF4-FFF2-40B4-BE49-F238E27FC236}">
                <a16:creationId xmlns:a16="http://schemas.microsoft.com/office/drawing/2014/main" id="{A6FB8776-CDE3-FB32-69E5-A81E5B6DDA91}"/>
              </a:ext>
            </a:extLst>
          </p:cNvPr>
          <p:cNvSpPr txBox="1">
            <a:spLocks/>
          </p:cNvSpPr>
          <p:nvPr/>
        </p:nvSpPr>
        <p:spPr>
          <a:xfrm>
            <a:off x="2440642" y="312087"/>
            <a:ext cx="42627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44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r>
              <a:rPr lang="en-US">
                <a:latin typeface="SVN-Batman Forever Alternate" panose="00000400000000000000" pitchFamily="50" charset="0"/>
              </a:rPr>
              <a:t> yêu cầu</a:t>
            </a:r>
            <a:endParaRPr lang="en-US" dirty="0">
              <a:latin typeface="SVN-Batman Forever Alternate" panose="00000400000000000000" pitchFamily="50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9EDA26-194B-6BFA-E3C0-0EFBC257E1DA}"/>
              </a:ext>
            </a:extLst>
          </p:cNvPr>
          <p:cNvSpPr txBox="1"/>
          <p:nvPr/>
        </p:nvSpPr>
        <p:spPr>
          <a:xfrm>
            <a:off x="633553" y="1317522"/>
            <a:ext cx="8327567" cy="1721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Thể</a:t>
            </a:r>
            <a:r>
              <a:rPr lang="vi-VN" sz="1200" spc="-1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hiện bản đồ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và</a:t>
            </a:r>
            <a:r>
              <a:rPr lang="vi-VN" sz="1200" spc="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các đối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tượng trên bản</a:t>
            </a:r>
            <a:r>
              <a:rPr lang="vi-VN" sz="1200" spc="-1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đồ trên</a:t>
            </a:r>
            <a:r>
              <a:rPr lang="vi-VN" sz="1200" spc="1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giao diện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đồ họa</a:t>
            </a:r>
            <a:endParaRPr lang="en-US" sz="110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Điều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khiển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nhân vật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chuyển</a:t>
            </a:r>
            <a:endParaRPr lang="en-US" sz="110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Có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các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thao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tác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để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tấn</a:t>
            </a:r>
            <a:r>
              <a:rPr lang="vi-VN" sz="1200" spc="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công quái vật</a:t>
            </a:r>
            <a:endParaRPr lang="en-US" sz="110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Quái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vật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có</a:t>
            </a:r>
            <a:r>
              <a:rPr lang="vi-VN" sz="1200" spc="13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khả</a:t>
            </a:r>
            <a:r>
              <a:rPr lang="vi-VN" sz="1200" spc="12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năng</a:t>
            </a:r>
            <a:r>
              <a:rPr lang="vi-VN" sz="1200" spc="13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</a:t>
            </a:r>
            <a:r>
              <a:rPr lang="vi-VN" sz="1200" spc="13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chuyển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và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tấn</a:t>
            </a:r>
            <a:r>
              <a:rPr lang="vi-VN" sz="1200" spc="13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công</a:t>
            </a:r>
            <a:r>
              <a:rPr lang="vi-VN" sz="1200" spc="13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người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chơi</a:t>
            </a:r>
            <a:r>
              <a:rPr lang="vi-VN" sz="1200" spc="13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(quái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vật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có</a:t>
            </a:r>
            <a:r>
              <a:rPr lang="vi-VN" sz="1200" spc="13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thể</a:t>
            </a:r>
            <a:r>
              <a:rPr lang="vi-VN" sz="1200" spc="12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chia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thành</a:t>
            </a:r>
            <a:r>
              <a:rPr lang="vi-VN" sz="1200" spc="12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nhiều</a:t>
            </a:r>
            <a:r>
              <a:rPr lang="en-US" sz="11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loại: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tấn công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gần, loại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 thể</a:t>
            </a:r>
            <a:r>
              <a:rPr lang="vi-VN" sz="1200" spc="-1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tấn công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bắn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đạn từ xa,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boss,…)</a:t>
            </a:r>
            <a:endParaRPr lang="en-US" sz="120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71755" lvl="1" indent="-285750">
              <a:lnSpc>
                <a:spcPct val="150000"/>
              </a:lnSpc>
              <a:buSzPts val="1200"/>
              <a:buFont typeface="Wingdings" panose="05000000000000000000" pitchFamily="2" charset="2"/>
              <a:buChar char="v"/>
              <a:tabLst>
                <a:tab pos="592455" algn="l"/>
                <a:tab pos="593090" algn="l"/>
              </a:tabLst>
            </a:pP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Game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có</a:t>
            </a:r>
            <a:r>
              <a:rPr lang="vi-VN" sz="1200" spc="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hai</a:t>
            </a:r>
            <a:r>
              <a:rPr lang="vi-VN" sz="1200" spc="20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chế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độ</a:t>
            </a:r>
            <a:r>
              <a:rPr lang="vi-VN" sz="1200" spc="20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chơi</a:t>
            </a:r>
            <a:r>
              <a:rPr lang="vi-VN" sz="1200" spc="20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dễ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/</a:t>
            </a:r>
            <a:r>
              <a:rPr lang="vi-VN" sz="1200" spc="20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khó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theo</a:t>
            </a:r>
            <a:r>
              <a:rPr lang="vi-VN" sz="1200" spc="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mức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độ</a:t>
            </a:r>
            <a:r>
              <a:rPr lang="vi-VN" sz="1200" spc="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“thông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minh”,</a:t>
            </a:r>
            <a:r>
              <a:rPr lang="vi-VN" sz="1200" spc="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“di</a:t>
            </a:r>
            <a:r>
              <a:rPr lang="vi-VN" sz="1200" spc="20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chuyển</a:t>
            </a:r>
            <a:r>
              <a:rPr lang="vi-VN" sz="1200" spc="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nhanh”</a:t>
            </a:r>
            <a:r>
              <a:rPr lang="vi-VN" sz="1200" spc="19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hoặc</a:t>
            </a:r>
            <a:r>
              <a:rPr lang="vi-VN" sz="1200" spc="-28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“lượng máu”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của</a:t>
            </a:r>
            <a:r>
              <a:rPr lang="vi-VN" sz="1200" spc="-5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vi-VN"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quái vật</a:t>
            </a:r>
            <a:endParaRPr lang="en-US" sz="110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21C23F7-3CBC-47EC-B6D5-754709D1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8" b="97554" l="2717" r="99592">
                        <a14:foregroundMark x1="38859" y1="12908" x2="45380" y2="22826"/>
                        <a14:foregroundMark x1="25272" y1="34511" x2="16033" y2="41576"/>
                        <a14:foregroundMark x1="50951" y1="58152" x2="43750" y2="65625"/>
                        <a14:foregroundMark x1="78940" y1="68071" x2="81522" y2="77582"/>
                        <a14:foregroundMark x1="72826" y1="34783" x2="72826" y2="45109"/>
                        <a14:backgroundMark x1="57337" y1="42663" x2="48505" y2="43478"/>
                        <a14:backgroundMark x1="44293" y1="44022" x2="41576" y2="48777"/>
                        <a14:backgroundMark x1="65217" y1="24457" x2="61821" y2="30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1225" y="3138041"/>
            <a:ext cx="1432775" cy="14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119B24-C25C-BDBF-2359-B14B09A2A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425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19" t="18730" r="9269" b="5935"/>
          <a:stretch/>
        </p:blipFill>
        <p:spPr bwMode="auto">
          <a:xfrm flipH="1">
            <a:off x="6474046" y="3284422"/>
            <a:ext cx="1352616" cy="12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875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33611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3885461" y="1431716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999696" y="221308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TM Showcard" panose="02040603050506020204" pitchFamily="18" charset="0"/>
                <a:cs typeface="Times New Roman" panose="02020603050405020304" pitchFamily="18" charset="0"/>
              </a:rPr>
              <a:t>CƠ SỞ LÝ THUYẾT</a:t>
            </a:r>
            <a:endParaRPr lang="en-US" b="1" dirty="0">
              <a:latin typeface="UTM Showcard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00;p31">
            <a:extLst>
              <a:ext uri="{FF2B5EF4-FFF2-40B4-BE49-F238E27FC236}">
                <a16:creationId xmlns:a16="http://schemas.microsoft.com/office/drawing/2014/main" id="{A6F190B4-56B0-6F23-0D6E-23C90D2F12BB}"/>
              </a:ext>
            </a:extLst>
          </p:cNvPr>
          <p:cNvSpPr/>
          <p:nvPr/>
        </p:nvSpPr>
        <p:spPr>
          <a:xfrm>
            <a:off x="4579620" y="1443603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624486" y="1265103"/>
            <a:ext cx="225053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67390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title"/>
          </p:nvPr>
        </p:nvSpPr>
        <p:spPr>
          <a:xfrm>
            <a:off x="2440642" y="312087"/>
            <a:ext cx="426271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VN-Vanilla Daisy Pro" panose="00000500000000000000" pitchFamily="2" charset="0"/>
                <a:cs typeface="Times New Roman" panose="02020603050405020304" pitchFamily="18" charset="0"/>
              </a:rPr>
              <a:t>Công cụ sử dụng</a:t>
            </a:r>
            <a:endParaRPr dirty="0">
              <a:latin typeface="SVN-Vanilla Daisy Pro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0" name="Google Shape;530;p32"/>
          <p:cNvSpPr/>
          <p:nvPr/>
        </p:nvSpPr>
        <p:spPr>
          <a:xfrm rot="10800000">
            <a:off x="2294637" y="352973"/>
            <a:ext cx="804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"/>
          <p:cNvSpPr/>
          <p:nvPr/>
        </p:nvSpPr>
        <p:spPr>
          <a:xfrm rot="10800000">
            <a:off x="6760771" y="340738"/>
            <a:ext cx="69600" cy="5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1CC2F16-7EA4-8FEB-19BB-BD4DF916D9EC}"/>
              </a:ext>
            </a:extLst>
          </p:cNvPr>
          <p:cNvSpPr txBox="1"/>
          <p:nvPr/>
        </p:nvSpPr>
        <p:spPr>
          <a:xfrm>
            <a:off x="596900" y="1562100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VN-Avengeance" pitchFamily="50" charset="0"/>
              </a:rPr>
              <a:t>Ngôn ngữ lập trình :</a:t>
            </a:r>
          </a:p>
        </p:txBody>
      </p:sp>
      <p:pic>
        <p:nvPicPr>
          <p:cNvPr id="1028" name="Picture 4" descr="&quot;C#&quot; Sticker by zombieoummy | Redbubble">
            <a:extLst>
              <a:ext uri="{FF2B5EF4-FFF2-40B4-BE49-F238E27FC236}">
                <a16:creationId xmlns:a16="http://schemas.microsoft.com/office/drawing/2014/main" id="{B9794962-3CD5-5049-BDDB-BFED83E33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67" b="93167" l="10000" r="90000">
                        <a14:foregroundMark x1="49500" y1="10333" x2="16500" y2="27500"/>
                        <a14:foregroundMark x1="16167" y1="27833" x2="14333" y2="43333"/>
                        <a14:foregroundMark x1="14000" y1="43167" x2="14833" y2="70333"/>
                        <a14:foregroundMark x1="14833" y1="70167" x2="49667" y2="90167"/>
                        <a14:foregroundMark x1="50000" y1="90333" x2="84500" y2="70000"/>
                        <a14:foregroundMark x1="84667" y1="30500" x2="84500" y2="70167"/>
                        <a14:foregroundMark x1="49667" y1="10167" x2="84500" y2="30333"/>
                        <a14:foregroundMark x1="41167" y1="28500" x2="65667" y2="44667"/>
                        <a14:foregroundMark x1="53333" y1="36500" x2="68667" y2="32333"/>
                        <a14:foregroundMark x1="53667" y1="36833" x2="27333" y2="60667"/>
                        <a14:foregroundMark x1="40167" y1="49000" x2="59667" y2="72500"/>
                        <a14:foregroundMark x1="65500" y1="44167" x2="60167" y2="72833"/>
                        <a14:foregroundMark x1="59833" y1="73000" x2="40667" y2="73667"/>
                        <a14:foregroundMark x1="27167" y1="61167" x2="41667" y2="73500"/>
                        <a14:foregroundMark x1="27000" y1="60500" x2="32167" y2="32333"/>
                        <a14:foregroundMark x1="67167" y1="46667" x2="75333" y2="5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7334" r="10443" b="7334"/>
          <a:stretch/>
        </p:blipFill>
        <p:spPr bwMode="auto">
          <a:xfrm>
            <a:off x="2440642" y="1467170"/>
            <a:ext cx="488950" cy="53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D7B34E3-22E8-B106-CEA2-34918D43B780}"/>
              </a:ext>
            </a:extLst>
          </p:cNvPr>
          <p:cNvSpPr txBox="1"/>
          <p:nvPr/>
        </p:nvSpPr>
        <p:spPr>
          <a:xfrm>
            <a:off x="3327400" y="2108716"/>
            <a:ext cx="17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VN-Avengeance" pitchFamily="50" charset="0"/>
              </a:rPr>
              <a:t>Công cụ lập trình:</a:t>
            </a:r>
          </a:p>
        </p:txBody>
      </p:sp>
      <p:pic>
        <p:nvPicPr>
          <p:cNvPr id="1030" name="Picture 6" descr="Microsoft Visual Studio — Wikipédia">
            <a:extLst>
              <a:ext uri="{FF2B5EF4-FFF2-40B4-BE49-F238E27FC236}">
                <a16:creationId xmlns:a16="http://schemas.microsoft.com/office/drawing/2014/main" id="{80A337E2-73C4-B004-54C9-902FBC93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37" y="1931432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2473F14-39CC-72C4-1AC4-BF1FAE40B810}"/>
              </a:ext>
            </a:extLst>
          </p:cNvPr>
          <p:cNvSpPr txBox="1"/>
          <p:nvPr/>
        </p:nvSpPr>
        <p:spPr>
          <a:xfrm>
            <a:off x="6165851" y="298501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  <a:latin typeface="SVN-Avengeance" pitchFamily="50" charset="0"/>
              </a:rPr>
              <a:t>Công cụ hỗ trợ:</a:t>
            </a:r>
          </a:p>
        </p:txBody>
      </p:sp>
      <p:pic>
        <p:nvPicPr>
          <p:cNvPr id="1032" name="Picture 8" descr="Unity Technologies Japan · GitHub">
            <a:extLst>
              <a:ext uri="{FF2B5EF4-FFF2-40B4-BE49-F238E27FC236}">
                <a16:creationId xmlns:a16="http://schemas.microsoft.com/office/drawing/2014/main" id="{6AEE0E74-46A2-CBDE-A9A6-0565AA68F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74" y="2489676"/>
            <a:ext cx="673100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led | Flexible level editor">
            <a:extLst>
              <a:ext uri="{FF2B5EF4-FFF2-40B4-BE49-F238E27FC236}">
                <a16:creationId xmlns:a16="http://schemas.microsoft.com/office/drawing/2014/main" id="{F8A5EF5E-54E0-5256-5A6E-677B6089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74" y="3320584"/>
            <a:ext cx="1056674" cy="57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/>
          <p:nvPr/>
        </p:nvSpPr>
        <p:spPr>
          <a:xfrm>
            <a:off x="3885461" y="1431716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2"/>
          </p:nvPr>
        </p:nvSpPr>
        <p:spPr>
          <a:xfrm>
            <a:off x="999696" y="2213085"/>
            <a:ext cx="727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TM Showcard" panose="02040603050506020204" pitchFamily="18" charset="0"/>
                <a:cs typeface="Times New Roman" panose="02020603050405020304" pitchFamily="18" charset="0"/>
              </a:rPr>
              <a:t>PHÂN TÍCH THIẾT KẾ</a:t>
            </a:r>
            <a:endParaRPr lang="en-US" b="1" dirty="0">
              <a:latin typeface="UTM Showcard" panose="02040603050506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5" name="Google Shape;505;p31"/>
          <p:cNvGrpSpPr/>
          <p:nvPr/>
        </p:nvGrpSpPr>
        <p:grpSpPr>
          <a:xfrm flipH="1">
            <a:off x="284" y="2590428"/>
            <a:ext cx="2580834" cy="2559381"/>
            <a:chOff x="-761089" y="594525"/>
            <a:chExt cx="5186563" cy="5143450"/>
          </a:xfrm>
        </p:grpSpPr>
        <p:sp>
          <p:nvSpPr>
            <p:cNvPr id="506" name="Google Shape;506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8ABE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8AB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1"/>
          <p:cNvGrpSpPr/>
          <p:nvPr/>
        </p:nvGrpSpPr>
        <p:grpSpPr>
          <a:xfrm>
            <a:off x="6563159" y="2590428"/>
            <a:ext cx="2580834" cy="2559381"/>
            <a:chOff x="-761089" y="594525"/>
            <a:chExt cx="5186563" cy="5143450"/>
          </a:xfrm>
        </p:grpSpPr>
        <p:sp>
          <p:nvSpPr>
            <p:cNvPr id="513" name="Google Shape;513;p31"/>
            <p:cNvSpPr/>
            <p:nvPr/>
          </p:nvSpPr>
          <p:spPr>
            <a:xfrm>
              <a:off x="2726750" y="594525"/>
              <a:ext cx="1698400" cy="4321525"/>
            </a:xfrm>
            <a:custGeom>
              <a:avLst/>
              <a:gdLst/>
              <a:ahLst/>
              <a:cxnLst/>
              <a:rect l="l" t="t" r="r" b="b"/>
              <a:pathLst>
                <a:path w="67936" h="172861" extrusionOk="0">
                  <a:moveTo>
                    <a:pt x="67935" y="0"/>
                  </a:moveTo>
                  <a:lnTo>
                    <a:pt x="1" y="22524"/>
                  </a:lnTo>
                  <a:lnTo>
                    <a:pt x="1" y="172860"/>
                  </a:lnTo>
                  <a:lnTo>
                    <a:pt x="67935" y="172860"/>
                  </a:lnTo>
                  <a:lnTo>
                    <a:pt x="67935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-761089" y="2681950"/>
              <a:ext cx="5186563" cy="3056025"/>
            </a:xfrm>
            <a:custGeom>
              <a:avLst/>
              <a:gdLst/>
              <a:ahLst/>
              <a:cxnLst/>
              <a:rect l="l" t="t" r="r" b="b"/>
              <a:pathLst>
                <a:path w="111097" h="89364" extrusionOk="0">
                  <a:moveTo>
                    <a:pt x="84530" y="0"/>
                  </a:moveTo>
                  <a:lnTo>
                    <a:pt x="84530" y="13678"/>
                  </a:lnTo>
                  <a:lnTo>
                    <a:pt x="67630" y="13678"/>
                  </a:lnTo>
                  <a:lnTo>
                    <a:pt x="67630" y="28998"/>
                  </a:lnTo>
                  <a:lnTo>
                    <a:pt x="50730" y="28998"/>
                  </a:lnTo>
                  <a:lnTo>
                    <a:pt x="50730" y="45107"/>
                  </a:lnTo>
                  <a:lnTo>
                    <a:pt x="33830" y="45107"/>
                  </a:lnTo>
                  <a:lnTo>
                    <a:pt x="33830" y="59575"/>
                  </a:lnTo>
                  <a:lnTo>
                    <a:pt x="16110" y="59575"/>
                  </a:lnTo>
                  <a:lnTo>
                    <a:pt x="16110" y="73253"/>
                  </a:lnTo>
                  <a:lnTo>
                    <a:pt x="0" y="73253"/>
                  </a:lnTo>
                  <a:lnTo>
                    <a:pt x="0" y="89363"/>
                  </a:lnTo>
                  <a:lnTo>
                    <a:pt x="111096" y="89363"/>
                  </a:lnTo>
                  <a:lnTo>
                    <a:pt x="111096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3315675" y="1561875"/>
              <a:ext cx="427850" cy="826025"/>
            </a:xfrm>
            <a:custGeom>
              <a:avLst/>
              <a:gdLst/>
              <a:ahLst/>
              <a:cxnLst/>
              <a:rect l="l" t="t" r="r" b="b"/>
              <a:pathLst>
                <a:path w="17114" h="33041" extrusionOk="0">
                  <a:moveTo>
                    <a:pt x="8542" y="0"/>
                  </a:moveTo>
                  <a:cubicBezTo>
                    <a:pt x="3830" y="0"/>
                    <a:pt x="1" y="3860"/>
                    <a:pt x="1" y="8572"/>
                  </a:cubicBezTo>
                  <a:lnTo>
                    <a:pt x="1" y="33040"/>
                  </a:lnTo>
                  <a:lnTo>
                    <a:pt x="17113" y="30760"/>
                  </a:lnTo>
                  <a:lnTo>
                    <a:pt x="17113" y="8572"/>
                  </a:lnTo>
                  <a:cubicBezTo>
                    <a:pt x="17113" y="3860"/>
                    <a:pt x="13253" y="0"/>
                    <a:pt x="8542" y="0"/>
                  </a:cubicBezTo>
                  <a:close/>
                </a:path>
              </a:pathLst>
            </a:custGeom>
            <a:solidFill>
              <a:srgbClr val="191919">
                <a:alpha val="18440"/>
              </a:srgbClr>
            </a:solidFill>
            <a:ln w="28575" cap="flat" cmpd="sng">
              <a:solidFill>
                <a:srgbClr val="2E90A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3314275" y="1559175"/>
              <a:ext cx="337184" cy="832964"/>
            </a:xfrm>
            <a:custGeom>
              <a:avLst/>
              <a:gdLst/>
              <a:ahLst/>
              <a:cxnLst/>
              <a:rect l="l" t="t" r="r" b="b"/>
              <a:pathLst>
                <a:path w="13375" h="33041" extrusionOk="0">
                  <a:moveTo>
                    <a:pt x="8542" y="0"/>
                  </a:moveTo>
                  <a:cubicBezTo>
                    <a:pt x="3830" y="0"/>
                    <a:pt x="1" y="3861"/>
                    <a:pt x="1" y="8572"/>
                  </a:cubicBezTo>
                  <a:lnTo>
                    <a:pt x="1" y="33040"/>
                  </a:lnTo>
                  <a:lnTo>
                    <a:pt x="2615" y="32706"/>
                  </a:lnTo>
                  <a:lnTo>
                    <a:pt x="2615" y="9757"/>
                  </a:lnTo>
                  <a:cubicBezTo>
                    <a:pt x="2615" y="5016"/>
                    <a:pt x="6475" y="1186"/>
                    <a:pt x="11186" y="1186"/>
                  </a:cubicBezTo>
                  <a:cubicBezTo>
                    <a:pt x="11946" y="1186"/>
                    <a:pt x="12645" y="1307"/>
                    <a:pt x="13375" y="1490"/>
                  </a:cubicBezTo>
                  <a:cubicBezTo>
                    <a:pt x="12007" y="548"/>
                    <a:pt x="10335" y="0"/>
                    <a:pt x="8542" y="0"/>
                  </a:cubicBezTo>
                  <a:close/>
                </a:path>
              </a:pathLst>
            </a:custGeom>
            <a:solidFill>
              <a:srgbClr val="1E6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00;p31">
            <a:extLst>
              <a:ext uri="{FF2B5EF4-FFF2-40B4-BE49-F238E27FC236}">
                <a16:creationId xmlns:a16="http://schemas.microsoft.com/office/drawing/2014/main" id="{A6F190B4-56B0-6F23-0D6E-23C90D2F12BB}"/>
              </a:ext>
            </a:extLst>
          </p:cNvPr>
          <p:cNvSpPr/>
          <p:nvPr/>
        </p:nvSpPr>
        <p:spPr>
          <a:xfrm>
            <a:off x="4579620" y="1443603"/>
            <a:ext cx="484800" cy="484800"/>
          </a:xfrm>
          <a:prstGeom prst="roundRect">
            <a:avLst>
              <a:gd name="adj" fmla="val 39242"/>
            </a:avLst>
          </a:prstGeom>
          <a:solidFill>
            <a:srgbClr val="DE8C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/>
          </p:nvPr>
        </p:nvSpPr>
        <p:spPr>
          <a:xfrm>
            <a:off x="3624486" y="1265103"/>
            <a:ext cx="22352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889543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he Calamari Game Minitheme by Slidesgo">
  <a:themeElements>
    <a:clrScheme name="Simple Light">
      <a:dk1>
        <a:srgbClr val="070E36"/>
      </a:dk1>
      <a:lt1>
        <a:srgbClr val="FFFFFF"/>
      </a:lt1>
      <a:dk2>
        <a:srgbClr val="FCB0B6"/>
      </a:dk2>
      <a:lt2>
        <a:srgbClr val="DE8C93"/>
      </a:lt2>
      <a:accent1>
        <a:srgbClr val="C1F1A1"/>
      </a:accent1>
      <a:accent2>
        <a:srgbClr val="FF9122"/>
      </a:accent2>
      <a:accent3>
        <a:srgbClr val="47BCD5"/>
      </a:accent3>
      <a:accent4>
        <a:srgbClr val="04797C"/>
      </a:accent4>
      <a:accent5>
        <a:srgbClr val="2D2929"/>
      </a:accent5>
      <a:accent6>
        <a:srgbClr val="FFC8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888</Words>
  <Application>Microsoft Office PowerPoint</Application>
  <PresentationFormat>Trình chiếu Trên màn hình (16:9)</PresentationFormat>
  <Paragraphs>111</Paragraphs>
  <Slides>21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34" baseType="lpstr">
      <vt:lpstr>Anaheim</vt:lpstr>
      <vt:lpstr>UTM Cookies</vt:lpstr>
      <vt:lpstr>SVN-Vanilla Daisy Pro</vt:lpstr>
      <vt:lpstr>SVN-Avengeance</vt:lpstr>
      <vt:lpstr>Audiowide</vt:lpstr>
      <vt:lpstr>Arial</vt:lpstr>
      <vt:lpstr>Wingdings</vt:lpstr>
      <vt:lpstr>UTM Showcard</vt:lpstr>
      <vt:lpstr>Times New Roman</vt:lpstr>
      <vt:lpstr>SVN-Ziclets</vt:lpstr>
      <vt:lpstr>SVN-Batman Forever Alternate</vt:lpstr>
      <vt:lpstr>UTM Caviar</vt:lpstr>
      <vt:lpstr>The Calamari Game Minitheme by Slidesgo</vt:lpstr>
      <vt:lpstr>Game Simple RPG</vt:lpstr>
      <vt:lpstr>Thành viên nhóm 1</vt:lpstr>
      <vt:lpstr>NỘI DUNG</vt:lpstr>
      <vt:lpstr>TỔNG QUAN ĐỀ TÀI</vt:lpstr>
      <vt:lpstr> Mô tả</vt:lpstr>
      <vt:lpstr>Bản trình bày PowerPoint</vt:lpstr>
      <vt:lpstr>CƠ SỞ LÝ THUYẾT</vt:lpstr>
      <vt:lpstr>Công cụ sử dụng</vt:lpstr>
      <vt:lpstr>PHÂN TÍCH THIẾT KẾ</vt:lpstr>
      <vt:lpstr>Bản trình bày PowerPoint</vt:lpstr>
      <vt:lpstr>Bản trình bày PowerPoint</vt:lpstr>
      <vt:lpstr>Bản trình bày PowerPoint</vt:lpstr>
      <vt:lpstr>CÀI ĐẶT THỬ NGHIỆM</vt:lpstr>
      <vt:lpstr>GAME RULES</vt:lpstr>
      <vt:lpstr>DEMO GAME</vt:lpstr>
      <vt:lpstr>KẾT LUẬN</vt:lpstr>
      <vt:lpstr>ỨNG DỤNG</vt:lpstr>
      <vt:lpstr>ỨNG DỤNG</vt:lpstr>
      <vt:lpstr>HƯỚNG PHÁT TRIỂN</vt:lpstr>
      <vt:lpstr>TÀI LIỆU THAM KHẢO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GAME HIDE AND SEEK BẰNG UNTIY</dc:title>
  <cp:lastModifiedBy>Trần Bá Thiện</cp:lastModifiedBy>
  <cp:revision>40</cp:revision>
  <dcterms:modified xsi:type="dcterms:W3CDTF">2023-03-08T15:56:07Z</dcterms:modified>
</cp:coreProperties>
</file>