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CFD7A-6B05-4712-AD08-2D2B18DF849E}" v="7" dt="2023-08-15T04:47:00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7B4D-2A43-A0C6-F071-019A48AF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A4263-2742-2E24-05CD-E4DED3D20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B56C-2567-7114-73A3-3E5C9AF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719B-353F-D458-3CA3-11360CD8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FA2F-B139-4B1D-F47C-FD8D895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618D-4425-9FDA-F476-732407F2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C585-253C-2DC3-6F1A-C926BB0D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F17F-E375-F34B-21D9-CFF4618A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05203-6DCD-6488-C766-130DE561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7EADB-AAE3-0FDE-A6EC-CF7BE4EB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35249-5163-2135-06B1-23B4034F7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25559-DA13-EF95-5A9E-E94A8A1BB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9B80-F1FC-8D7C-1EA8-46BAFD39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FD9F-5F5A-1DD6-03D1-9E063CC9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15E3-CBD1-072B-F226-A3B32C3B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65C3-D789-F647-BD9D-6D8361D3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6221-4475-68F3-173D-0579652E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40DC-1DD5-D1DF-9CA6-2E2C11E6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34EC-DA9D-D185-DA6F-8702C1F9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366C-45BC-CA44-5750-3370BE46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1F-EC4A-633B-AB2B-1591266E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633B-79BF-9F9B-C6DD-03E0AAB8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3F1E-401A-B727-F1CC-0C98AA6B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A1D2-F42E-A528-6B17-5E498EF9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50C0-D89C-ABF1-8BAB-E52A78F6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884D-E1A9-C28E-D4C4-1FC91DB6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C14D-B9B2-47EC-B8AC-5236DC490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F0E3A-A0F5-A8AC-BD84-8424DE60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1C781-15EF-C79E-E1F7-50232F6C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BE13-B490-F91D-E720-7EC6A99C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029F5-5FEB-218F-027F-D1F19832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1649-75F7-EF3B-7833-74117417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0B69-F5D0-0267-CF57-5576C17E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0335A-4DEA-A901-E856-4FEF8C17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A0DA0-F6E1-22D3-9B5C-8732911DE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41D64-3CF5-312E-C98B-A8FA379AA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9FB1D-AEBC-3330-FE5D-37489112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7AD13-B425-9BDB-CC8A-BC2E343B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D61F9-E8AA-12D5-8485-3EFB8BA1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9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31BE-990B-2B8B-90DB-0199E2F7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1464C-C3EA-5A94-9F71-525991DE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81F2-AE8C-3C97-1435-051CE924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293E7-B013-753B-BDDC-FCDEAF19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8B030-545F-4CE6-92FB-4A8D6CCC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50D0B-0098-CF78-A008-7F2D50A4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0E16D-B476-EA96-A361-8E3C3945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8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FDF3-EFC2-581B-E09F-EB39CA48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E604-0DE9-8C5F-02E0-FFD544BE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4D1E0-9F43-1922-98F2-7E3E7843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761E-2439-2543-3FDE-00906C65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E398-9ED4-4E26-BF00-9CCCBD34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B8DF3-190E-E1B8-99E8-1BA072B9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91B5-C01D-D130-8838-C950F41C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A5D62-343D-C4C8-476A-E2A76E952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16A69-9C77-5ACD-9ADD-09910B5F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0AEF-88DC-E3CA-C70D-ADFCF5A5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D53EC-D5A1-BB16-91AC-CB315A7B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1D15D-5876-20CA-ECA1-EF8054DA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22936-D6AC-A25B-A66B-D0948A11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651E-161B-5CD1-54A3-DB858738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A13C-4F77-205C-BBD4-4F14A9252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EB34-80BE-4E49-8A37-E0587168E5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4E28-582B-9F6A-E7F0-9827E83F0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CEB5-5480-77FF-9DBC-C59ADE57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54A0-16E5-468F-8684-1D85A659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9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5BB53D46-BD8B-6F18-AB80-75412B42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395288"/>
            <a:ext cx="6048375" cy="60483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E92AE-5B23-C2B0-1319-6D79A841C050}"/>
              </a:ext>
            </a:extLst>
          </p:cNvPr>
          <p:cNvCxnSpPr>
            <a:cxnSpLocks/>
          </p:cNvCxnSpPr>
          <p:nvPr/>
        </p:nvCxnSpPr>
        <p:spPr>
          <a:xfrm flipV="1">
            <a:off x="4538764" y="305182"/>
            <a:ext cx="0" cy="6160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9F8269-E54F-584B-C67F-B88EAD5CDFEE}"/>
              </a:ext>
            </a:extLst>
          </p:cNvPr>
          <p:cNvCxnSpPr>
            <a:cxnSpLocks/>
          </p:cNvCxnSpPr>
          <p:nvPr/>
        </p:nvCxnSpPr>
        <p:spPr>
          <a:xfrm>
            <a:off x="2392677" y="3720486"/>
            <a:ext cx="629221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18085B-04E7-2238-058A-DA281550EDCB}"/>
              </a:ext>
            </a:extLst>
          </p:cNvPr>
          <p:cNvSpPr txBox="1"/>
          <p:nvPr/>
        </p:nvSpPr>
        <p:spPr>
          <a:xfrm flipH="1">
            <a:off x="6269355" y="302193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x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- 3x + 3 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D4D4D0-249B-F739-A9E2-3CA52A75723A}"/>
              </a:ext>
            </a:extLst>
          </p:cNvPr>
          <p:cNvSpPr/>
          <p:nvPr/>
        </p:nvSpPr>
        <p:spPr>
          <a:xfrm>
            <a:off x="5503535" y="5000924"/>
            <a:ext cx="93347" cy="96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D9EC22-D7D8-7DBF-5D68-136E7C4255D0}"/>
              </a:ext>
            </a:extLst>
          </p:cNvPr>
          <p:cNvSpPr txBox="1"/>
          <p:nvPr/>
        </p:nvSpPr>
        <p:spPr>
          <a:xfrm>
            <a:off x="3357082" y="3745030"/>
            <a:ext cx="2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E11A00-CE06-6291-2833-7FCE19AC8F15}"/>
              </a:ext>
            </a:extLst>
          </p:cNvPr>
          <p:cNvSpPr txBox="1"/>
          <p:nvPr/>
        </p:nvSpPr>
        <p:spPr>
          <a:xfrm>
            <a:off x="4476618" y="2710615"/>
            <a:ext cx="30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D2BB9-E3B9-DDBB-5384-51F2C27CFB1A}"/>
              </a:ext>
            </a:extLst>
          </p:cNvPr>
          <p:cNvSpPr txBox="1"/>
          <p:nvPr/>
        </p:nvSpPr>
        <p:spPr>
          <a:xfrm>
            <a:off x="5127742" y="2096649"/>
            <a:ext cx="3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91C462-AE6A-EF72-ED20-CAB9D9E4F763}"/>
              </a:ext>
            </a:extLst>
          </p:cNvPr>
          <p:cNvSpPr txBox="1"/>
          <p:nvPr/>
        </p:nvSpPr>
        <p:spPr>
          <a:xfrm>
            <a:off x="5205697" y="4864273"/>
            <a:ext cx="2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A3718F-43EA-5FB3-B6B4-08ED17E6A3DF}"/>
              </a:ext>
            </a:extLst>
          </p:cNvPr>
          <p:cNvCxnSpPr>
            <a:cxnSpLocks/>
          </p:cNvCxnSpPr>
          <p:nvPr/>
        </p:nvCxnSpPr>
        <p:spPr>
          <a:xfrm flipV="1">
            <a:off x="3472180" y="2136140"/>
            <a:ext cx="2367280" cy="20304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DDF34A-2580-2176-A51C-2A095E5A6DBE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5550209" y="2430503"/>
            <a:ext cx="0" cy="2570421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close-up of a logo&#10;&#10;Description automatically generated">
            <a:extLst>
              <a:ext uri="{FF2B5EF4-FFF2-40B4-BE49-F238E27FC236}">
                <a16:creationId xmlns:a16="http://schemas.microsoft.com/office/drawing/2014/main" id="{287DA73C-4A92-2523-18FE-EC76DA509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70" y="5723099"/>
            <a:ext cx="2104222" cy="72056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8E2443-9CFD-AFD0-2CB6-00CCDA1D5223}"/>
              </a:ext>
            </a:extLst>
          </p:cNvPr>
          <p:cNvSpPr txBox="1"/>
          <p:nvPr/>
        </p:nvSpPr>
        <p:spPr>
          <a:xfrm flipH="1">
            <a:off x="2392677" y="6043553"/>
            <a:ext cx="194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cs typeface="Times New Roman" panose="02020603050405020304" pitchFamily="18" charset="0"/>
              </a:rPr>
              <a:t>Created by Hieu T. Nguyen</a:t>
            </a:r>
          </a:p>
          <a:p>
            <a:r>
              <a:rPr lang="en-US" sz="1000" dirty="0">
                <a:latin typeface="+mj-lt"/>
                <a:cs typeface="Times New Roman" panose="02020603050405020304" pitchFamily="18" charset="0"/>
              </a:rPr>
              <a:t>using Demos &amp; PowerPoint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D65ABF-F018-9B69-A7E8-28F98F3D704F}"/>
              </a:ext>
            </a:extLst>
          </p:cNvPr>
          <p:cNvSpPr/>
          <p:nvPr/>
        </p:nvSpPr>
        <p:spPr>
          <a:xfrm>
            <a:off x="5503535" y="2334472"/>
            <a:ext cx="93347" cy="96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498A42-3C48-8CBE-39C8-72D4C82D7ECC}"/>
              </a:ext>
            </a:extLst>
          </p:cNvPr>
          <p:cNvSpPr/>
          <p:nvPr/>
        </p:nvSpPr>
        <p:spPr>
          <a:xfrm>
            <a:off x="4631157" y="3079947"/>
            <a:ext cx="93347" cy="96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2CBF616-2A1F-AA9D-A81E-DA7378BA363F}"/>
              </a:ext>
            </a:extLst>
          </p:cNvPr>
          <p:cNvSpPr/>
          <p:nvPr/>
        </p:nvSpPr>
        <p:spPr>
          <a:xfrm>
            <a:off x="3648067" y="3929696"/>
            <a:ext cx="93347" cy="96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E1427-FE6E-0310-E80B-C4985930A9B9}"/>
              </a:ext>
            </a:extLst>
          </p:cNvPr>
          <p:cNvSpPr txBox="1"/>
          <p:nvPr/>
        </p:nvSpPr>
        <p:spPr>
          <a:xfrm>
            <a:off x="2132980" y="303362"/>
            <a:ext cx="178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 addition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2B5C3-E5E1-D9AB-AD73-966B3303B4F0}"/>
              </a:ext>
            </a:extLst>
          </p:cNvPr>
          <p:cNvSpPr txBox="1"/>
          <p:nvPr/>
        </p:nvSpPr>
        <p:spPr>
          <a:xfrm>
            <a:off x="2361550" y="612261"/>
            <a:ext cx="180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+ Q = R</a:t>
            </a:r>
          </a:p>
        </p:txBody>
      </p:sp>
    </p:spTree>
    <p:extLst>
      <p:ext uri="{BB962C8B-B14F-4D97-AF65-F5344CB8AC3E}">
        <p14:creationId xmlns:p14="http://schemas.microsoft.com/office/powerpoint/2010/main" val="142787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/>
      <p:bldP spid="4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5BB53D46-BD8B-6F18-AB80-75412B42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8" y="395288"/>
            <a:ext cx="6048375" cy="60483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E92AE-5B23-C2B0-1319-6D79A841C050}"/>
              </a:ext>
            </a:extLst>
          </p:cNvPr>
          <p:cNvCxnSpPr>
            <a:cxnSpLocks/>
          </p:cNvCxnSpPr>
          <p:nvPr/>
        </p:nvCxnSpPr>
        <p:spPr>
          <a:xfrm flipV="1">
            <a:off x="4538764" y="305182"/>
            <a:ext cx="0" cy="6160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9F8269-E54F-584B-C67F-B88EAD5CDFEE}"/>
              </a:ext>
            </a:extLst>
          </p:cNvPr>
          <p:cNvCxnSpPr>
            <a:cxnSpLocks/>
          </p:cNvCxnSpPr>
          <p:nvPr/>
        </p:nvCxnSpPr>
        <p:spPr>
          <a:xfrm>
            <a:off x="2392677" y="3720486"/>
            <a:ext cx="629221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18085B-04E7-2238-058A-DA281550EDCB}"/>
              </a:ext>
            </a:extLst>
          </p:cNvPr>
          <p:cNvSpPr txBox="1"/>
          <p:nvPr/>
        </p:nvSpPr>
        <p:spPr>
          <a:xfrm flipH="1">
            <a:off x="6269355" y="302193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x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- 3x + 3 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D65ABF-F018-9B69-A7E8-28F98F3D704F}"/>
              </a:ext>
            </a:extLst>
          </p:cNvPr>
          <p:cNvSpPr/>
          <p:nvPr/>
        </p:nvSpPr>
        <p:spPr>
          <a:xfrm>
            <a:off x="5164416" y="3032835"/>
            <a:ext cx="93347" cy="960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D4D4D0-249B-F739-A9E2-3CA52A75723A}"/>
              </a:ext>
            </a:extLst>
          </p:cNvPr>
          <p:cNvSpPr/>
          <p:nvPr/>
        </p:nvSpPr>
        <p:spPr>
          <a:xfrm>
            <a:off x="5159023" y="4319849"/>
            <a:ext cx="93347" cy="960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2CBF616-2A1F-AA9D-A81E-DA7378BA363F}"/>
              </a:ext>
            </a:extLst>
          </p:cNvPr>
          <p:cNvSpPr/>
          <p:nvPr/>
        </p:nvSpPr>
        <p:spPr>
          <a:xfrm>
            <a:off x="4177022" y="4577746"/>
            <a:ext cx="93347" cy="960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D9EC22-D7D8-7DBF-5D68-136E7C4255D0}"/>
              </a:ext>
            </a:extLst>
          </p:cNvPr>
          <p:cNvSpPr txBox="1"/>
          <p:nvPr/>
        </p:nvSpPr>
        <p:spPr>
          <a:xfrm>
            <a:off x="3850849" y="4625761"/>
            <a:ext cx="751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P, Q</a:t>
            </a:r>
          </a:p>
          <a:p>
            <a:r>
              <a:rPr lang="en-US" sz="1400" dirty="0"/>
              <a:t> (P ≡ Q)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D2BB9-E3B9-DDBB-5384-51F2C27CFB1A}"/>
              </a:ext>
            </a:extLst>
          </p:cNvPr>
          <p:cNvSpPr txBox="1"/>
          <p:nvPr/>
        </p:nvSpPr>
        <p:spPr>
          <a:xfrm>
            <a:off x="4913733" y="2768182"/>
            <a:ext cx="23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91C462-AE6A-EF72-ED20-CAB9D9E4F763}"/>
              </a:ext>
            </a:extLst>
          </p:cNvPr>
          <p:cNvSpPr txBox="1"/>
          <p:nvPr/>
        </p:nvSpPr>
        <p:spPr>
          <a:xfrm>
            <a:off x="4913732" y="4384037"/>
            <a:ext cx="42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R’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A3718F-43EA-5FB3-B6B4-08ED17E6A3DF}"/>
              </a:ext>
            </a:extLst>
          </p:cNvPr>
          <p:cNvCxnSpPr>
            <a:cxnSpLocks/>
          </p:cNvCxnSpPr>
          <p:nvPr/>
        </p:nvCxnSpPr>
        <p:spPr>
          <a:xfrm flipV="1">
            <a:off x="3363747" y="4065659"/>
            <a:ext cx="2983230" cy="8076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DDF34A-2580-2176-A51C-2A095E5A6DBE}"/>
              </a:ext>
            </a:extLst>
          </p:cNvPr>
          <p:cNvCxnSpPr>
            <a:cxnSpLocks/>
            <a:stCxn id="37" idx="0"/>
            <a:endCxn id="24" idx="4"/>
          </p:cNvCxnSpPr>
          <p:nvPr/>
        </p:nvCxnSpPr>
        <p:spPr>
          <a:xfrm flipV="1">
            <a:off x="5205697" y="3128866"/>
            <a:ext cx="5393" cy="119098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close-up of a logo&#10;&#10;Description automatically generated">
            <a:extLst>
              <a:ext uri="{FF2B5EF4-FFF2-40B4-BE49-F238E27FC236}">
                <a16:creationId xmlns:a16="http://schemas.microsoft.com/office/drawing/2014/main" id="{287DA73C-4A92-2523-18FE-EC76DA509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70" y="5723099"/>
            <a:ext cx="2104222" cy="72056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8E2443-9CFD-AFD0-2CB6-00CCDA1D5223}"/>
              </a:ext>
            </a:extLst>
          </p:cNvPr>
          <p:cNvSpPr txBox="1"/>
          <p:nvPr/>
        </p:nvSpPr>
        <p:spPr>
          <a:xfrm flipH="1">
            <a:off x="2392677" y="6043553"/>
            <a:ext cx="194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cs typeface="Times New Roman" panose="02020603050405020304" pitchFamily="18" charset="0"/>
              </a:rPr>
              <a:t>Created by Hieu T. Nguyen</a:t>
            </a:r>
          </a:p>
          <a:p>
            <a:r>
              <a:rPr lang="en-US" sz="1000" dirty="0">
                <a:latin typeface="+mj-lt"/>
                <a:cs typeface="Times New Roman" panose="02020603050405020304" pitchFamily="18" charset="0"/>
              </a:rPr>
              <a:t>using Demos &amp; PowerPoint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AE65C-81F3-09EE-BDCC-26ECDF3B5315}"/>
              </a:ext>
            </a:extLst>
          </p:cNvPr>
          <p:cNvSpPr txBox="1"/>
          <p:nvPr/>
        </p:nvSpPr>
        <p:spPr>
          <a:xfrm>
            <a:off x="2132980" y="303362"/>
            <a:ext cx="178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 addition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2EEE8-4665-BDE8-F12C-BC182A203750}"/>
              </a:ext>
            </a:extLst>
          </p:cNvPr>
          <p:cNvSpPr txBox="1"/>
          <p:nvPr/>
        </p:nvSpPr>
        <p:spPr>
          <a:xfrm>
            <a:off x="2361550" y="612261"/>
            <a:ext cx="180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+ Q = R</a:t>
            </a:r>
          </a:p>
        </p:txBody>
      </p:sp>
    </p:spTree>
    <p:extLst>
      <p:ext uri="{BB962C8B-B14F-4D97-AF65-F5344CB8AC3E}">
        <p14:creationId xmlns:p14="http://schemas.microsoft.com/office/powerpoint/2010/main" val="23899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 animBg="1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5BB53D46-BD8B-6F18-AB80-75412B42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392299"/>
            <a:ext cx="6048375" cy="60483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E92AE-5B23-C2B0-1319-6D79A841C050}"/>
              </a:ext>
            </a:extLst>
          </p:cNvPr>
          <p:cNvCxnSpPr>
            <a:cxnSpLocks/>
          </p:cNvCxnSpPr>
          <p:nvPr/>
        </p:nvCxnSpPr>
        <p:spPr>
          <a:xfrm flipV="1">
            <a:off x="4538764" y="305182"/>
            <a:ext cx="0" cy="6160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9F8269-E54F-584B-C67F-B88EAD5CDFEE}"/>
              </a:ext>
            </a:extLst>
          </p:cNvPr>
          <p:cNvCxnSpPr>
            <a:cxnSpLocks/>
          </p:cNvCxnSpPr>
          <p:nvPr/>
        </p:nvCxnSpPr>
        <p:spPr>
          <a:xfrm>
            <a:off x="2392677" y="3720486"/>
            <a:ext cx="629221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18085B-04E7-2238-058A-DA281550EDCB}"/>
              </a:ext>
            </a:extLst>
          </p:cNvPr>
          <p:cNvSpPr txBox="1"/>
          <p:nvPr/>
        </p:nvSpPr>
        <p:spPr>
          <a:xfrm flipH="1">
            <a:off x="6269355" y="302193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x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- 3x + 3 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D65ABF-F018-9B69-A7E8-28F98F3D704F}"/>
              </a:ext>
            </a:extLst>
          </p:cNvPr>
          <p:cNvSpPr/>
          <p:nvPr/>
        </p:nvSpPr>
        <p:spPr>
          <a:xfrm>
            <a:off x="3962398" y="2779374"/>
            <a:ext cx="93347" cy="9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2CBF616-2A1F-AA9D-A81E-DA7378BA363F}"/>
              </a:ext>
            </a:extLst>
          </p:cNvPr>
          <p:cNvSpPr/>
          <p:nvPr/>
        </p:nvSpPr>
        <p:spPr>
          <a:xfrm>
            <a:off x="3962398" y="4565568"/>
            <a:ext cx="93347" cy="9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D9EC22-D7D8-7DBF-5D68-136E7C4255D0}"/>
              </a:ext>
            </a:extLst>
          </p:cNvPr>
          <p:cNvSpPr txBox="1"/>
          <p:nvPr/>
        </p:nvSpPr>
        <p:spPr>
          <a:xfrm>
            <a:off x="3760469" y="451268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endParaRPr lang="en-US" sz="14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A3718F-43EA-5FB3-B6B4-08ED17E6A3DF}"/>
              </a:ext>
            </a:extLst>
          </p:cNvPr>
          <p:cNvCxnSpPr>
            <a:cxnSpLocks/>
          </p:cNvCxnSpPr>
          <p:nvPr/>
        </p:nvCxnSpPr>
        <p:spPr>
          <a:xfrm flipV="1">
            <a:off x="4002405" y="302193"/>
            <a:ext cx="15002" cy="615766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close-up of a logo&#10;&#10;Description automatically generated">
            <a:extLst>
              <a:ext uri="{FF2B5EF4-FFF2-40B4-BE49-F238E27FC236}">
                <a16:creationId xmlns:a16="http://schemas.microsoft.com/office/drawing/2014/main" id="{287DA73C-4A92-2523-18FE-EC76DA509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70" y="5723099"/>
            <a:ext cx="2104222" cy="72056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8E2443-9CFD-AFD0-2CB6-00CCDA1D5223}"/>
              </a:ext>
            </a:extLst>
          </p:cNvPr>
          <p:cNvSpPr txBox="1"/>
          <p:nvPr/>
        </p:nvSpPr>
        <p:spPr>
          <a:xfrm flipH="1">
            <a:off x="2392677" y="6043553"/>
            <a:ext cx="194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cs typeface="Times New Roman" panose="02020603050405020304" pitchFamily="18" charset="0"/>
              </a:rPr>
              <a:t>Created by Hieu T. Nguyen</a:t>
            </a:r>
          </a:p>
          <a:p>
            <a:r>
              <a:rPr lang="en-US" sz="1000" dirty="0">
                <a:latin typeface="+mj-lt"/>
                <a:cs typeface="Times New Roman" panose="02020603050405020304" pitchFamily="18" charset="0"/>
              </a:rPr>
              <a:t>using Demos &amp; PowerPoint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6A412-B2CA-1A85-76C5-BFFCB894012E}"/>
              </a:ext>
            </a:extLst>
          </p:cNvPr>
          <p:cNvSpPr txBox="1"/>
          <p:nvPr/>
        </p:nvSpPr>
        <p:spPr>
          <a:xfrm>
            <a:off x="3753802" y="253985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CD83D1-D252-4BB4-9644-AEDA292BEA32}"/>
              </a:ext>
            </a:extLst>
          </p:cNvPr>
          <p:cNvSpPr txBox="1"/>
          <p:nvPr/>
        </p:nvSpPr>
        <p:spPr>
          <a:xfrm>
            <a:off x="3265473" y="1642008"/>
            <a:ext cx="767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 </a:t>
            </a:r>
            <a:r>
              <a:rPr lang="en-US" dirty="0"/>
              <a:t>≡</a:t>
            </a:r>
            <a:r>
              <a:rPr lang="en-US" b="1" dirty="0"/>
              <a:t> 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01BB1-6C43-7994-E5E5-8A6CCBB1F950}"/>
              </a:ext>
            </a:extLst>
          </p:cNvPr>
          <p:cNvSpPr txBox="1"/>
          <p:nvPr/>
        </p:nvSpPr>
        <p:spPr>
          <a:xfrm>
            <a:off x="2132980" y="303362"/>
            <a:ext cx="178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 addition law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5BB0-824A-7EC1-07AD-552E283FAFB1}"/>
              </a:ext>
            </a:extLst>
          </p:cNvPr>
          <p:cNvSpPr txBox="1"/>
          <p:nvPr/>
        </p:nvSpPr>
        <p:spPr>
          <a:xfrm>
            <a:off x="2361550" y="612261"/>
            <a:ext cx="180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+ Q = R</a:t>
            </a:r>
          </a:p>
        </p:txBody>
      </p:sp>
    </p:spTree>
    <p:extLst>
      <p:ext uri="{BB962C8B-B14F-4D97-AF65-F5344CB8AC3E}">
        <p14:creationId xmlns:p14="http://schemas.microsoft.com/office/powerpoint/2010/main" val="302912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47649739240240AB8FE265ACE5D561" ma:contentTypeVersion="12" ma:contentTypeDescription="Create a new document." ma:contentTypeScope="" ma:versionID="e710a796b2f014c1b1637b73695321ed">
  <xsd:schema xmlns:xsd="http://www.w3.org/2001/XMLSchema" xmlns:xs="http://www.w3.org/2001/XMLSchema" xmlns:p="http://schemas.microsoft.com/office/2006/metadata/properties" xmlns:ns3="35df3d06-16f1-4548-affb-863d107f2001" targetNamespace="http://schemas.microsoft.com/office/2006/metadata/properties" ma:root="true" ma:fieldsID="d487cf4f0425e8237ed06975cca71853" ns3:_="">
    <xsd:import namespace="35df3d06-16f1-4548-affb-863d107f20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df3d06-16f1-4548-affb-863d107f20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df3d06-16f1-4548-affb-863d107f2001" xsi:nil="true"/>
  </documentManagement>
</p:properties>
</file>

<file path=customXml/itemProps1.xml><?xml version="1.0" encoding="utf-8"?>
<ds:datastoreItem xmlns:ds="http://schemas.openxmlformats.org/officeDocument/2006/customXml" ds:itemID="{FF2EB4C8-3396-4C02-920B-F2997CF5F7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df3d06-16f1-4548-affb-863d107f20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1BF949-FFFE-4F0C-BD07-A44AEB3EAA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49C853-37EB-4801-9254-5CD9E80F0887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35df3d06-16f1-4548-affb-863d107f200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TRỌNG HIẾU</dc:creator>
  <cp:lastModifiedBy>NGUYỄN TRỌNG HIẾU</cp:lastModifiedBy>
  <cp:revision>3</cp:revision>
  <dcterms:created xsi:type="dcterms:W3CDTF">2023-08-14T15:57:37Z</dcterms:created>
  <dcterms:modified xsi:type="dcterms:W3CDTF">2023-08-15T05:58:48Z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0x0101005047649739240240AB8FE265ACE5D561</vt:lpwstr>
  </property>
</Properties>
</file>