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Hello, I am ...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886200"/>
            <a:ext cx="2057400" cy="762000"/>
          </a:xfrm>
        </p:spPr>
        <p:txBody>
          <a:bodyPr/>
          <a:lstStyle/>
          <a:p>
            <a:r>
              <a:rPr lang="en-US" dirty="0" smtClean="0"/>
              <a:t>QP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Hello! 	</a:t>
            </a:r>
            <a:r>
              <a:rPr lang="en-SG" dirty="0" smtClean="0"/>
              <a:t>/</a:t>
            </a:r>
            <a:r>
              <a:rPr lang="en-SG" dirty="0" err="1" smtClean="0"/>
              <a:t>hə'lou</a:t>
            </a:r>
            <a:r>
              <a:rPr lang="en-SG" dirty="0" smtClean="0"/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Hi! 	</a:t>
            </a:r>
            <a:r>
              <a:rPr lang="en-SG" dirty="0" smtClean="0"/>
              <a:t>/</a:t>
            </a:r>
            <a:r>
              <a:rPr lang="en-SG" dirty="0" err="1" smtClean="0"/>
              <a:t>hai</a:t>
            </a:r>
            <a:r>
              <a:rPr lang="en-SG" dirty="0" smtClean="0"/>
              <a:t>/</a:t>
            </a:r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Giăng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en-US" dirty="0" smtClean="0"/>
              <a:t>4</a:t>
            </a:r>
            <a:r>
              <a:rPr lang="en-US" dirty="0" smtClean="0"/>
              <a:t>: </a:t>
            </a:r>
            <a:r>
              <a:rPr lang="en-US" dirty="0" smtClean="0"/>
              <a:t>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vi-VN" dirty="0" smtClean="0"/>
              <a:t>Vậy Đức Chúa Jêsus đáp rằng: </a:t>
            </a:r>
            <a:r>
              <a:rPr lang="vi-VN" dirty="0" smtClean="0">
                <a:solidFill>
                  <a:srgbClr val="FF0000"/>
                </a:solidFill>
              </a:rPr>
              <a:t>Ta là đường đi, lẽ thật, và sự sống</a:t>
            </a:r>
            <a:r>
              <a:rPr lang="vi-VN" dirty="0" smtClean="0"/>
              <a:t>; chẳng bởi ta thì không ai được đến cùng Cha.</a:t>
            </a:r>
            <a:r>
              <a:rPr lang="en-US" dirty="0" smtClean="0"/>
              <a:t>”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smtClean="0"/>
              <a:t>John </a:t>
            </a:r>
            <a:r>
              <a:rPr lang="en-US" smtClean="0"/>
              <a:t>14</a:t>
            </a:r>
            <a:r>
              <a:rPr lang="en-US" smtClean="0"/>
              <a:t>: </a:t>
            </a:r>
            <a:r>
              <a:rPr lang="en-US" smtClean="0"/>
              <a:t>6</a:t>
            </a:r>
            <a:endParaRPr lang="en-SG" dirty="0" smtClean="0"/>
          </a:p>
          <a:p>
            <a:pPr>
              <a:buNone/>
            </a:pPr>
            <a:r>
              <a:rPr lang="en-SG" dirty="0" smtClean="0"/>
              <a:t>(Jesus answered,) </a:t>
            </a:r>
          </a:p>
          <a:p>
            <a:endParaRPr lang="en-SG" dirty="0" smtClean="0"/>
          </a:p>
          <a:p>
            <a:pPr>
              <a:buNone/>
            </a:pPr>
            <a:r>
              <a:rPr lang="en-SG" dirty="0" smtClean="0"/>
              <a:t>“I am the </a:t>
            </a:r>
            <a:r>
              <a:rPr lang="en-SG" dirty="0" smtClean="0">
                <a:solidFill>
                  <a:srgbClr val="FF0000"/>
                </a:solidFill>
              </a:rPr>
              <a:t>way</a:t>
            </a:r>
            <a:r>
              <a:rPr lang="en-SG" dirty="0" smtClean="0"/>
              <a:t>, and the </a:t>
            </a:r>
            <a:r>
              <a:rPr lang="en-SG" dirty="0" smtClean="0">
                <a:solidFill>
                  <a:srgbClr val="FF0000"/>
                </a:solidFill>
              </a:rPr>
              <a:t>truth</a:t>
            </a:r>
            <a:r>
              <a:rPr lang="en-SG" dirty="0" smtClean="0"/>
              <a:t>, and the </a:t>
            </a:r>
            <a:r>
              <a:rPr lang="en-SG" dirty="0" smtClean="0">
                <a:solidFill>
                  <a:srgbClr val="FF0000"/>
                </a:solidFill>
              </a:rPr>
              <a:t>life</a:t>
            </a:r>
            <a:r>
              <a:rPr lang="en-SG" dirty="0" smtClean="0"/>
              <a:t>.”</a:t>
            </a:r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r>
              <a:rPr lang="en-SG" dirty="0" smtClean="0"/>
              <a:t>/</a:t>
            </a:r>
            <a:r>
              <a:rPr lang="en-SG" dirty="0" err="1" smtClean="0"/>
              <a:t>ai</a:t>
            </a:r>
            <a:r>
              <a:rPr lang="en-SG" dirty="0" smtClean="0"/>
              <a:t>/ /</a:t>
            </a:r>
            <a:r>
              <a:rPr lang="en-SG" dirty="0" err="1" smtClean="0"/>
              <a:t>æm</a:t>
            </a:r>
            <a:r>
              <a:rPr lang="en-SG" dirty="0" smtClean="0"/>
              <a:t>/ /</a:t>
            </a:r>
            <a:r>
              <a:rPr lang="en-SG" dirty="0" err="1" smtClean="0"/>
              <a:t>ðə</a:t>
            </a:r>
            <a:r>
              <a:rPr lang="en-SG" dirty="0" smtClean="0"/>
              <a:t>/ /</a:t>
            </a:r>
            <a:r>
              <a:rPr lang="en-SG" dirty="0" err="1" smtClean="0"/>
              <a:t>wei</a:t>
            </a:r>
            <a:r>
              <a:rPr lang="en-SG" dirty="0" smtClean="0"/>
              <a:t>/,</a:t>
            </a:r>
          </a:p>
          <a:p>
            <a:pPr>
              <a:buNone/>
            </a:pPr>
            <a:r>
              <a:rPr lang="en-SG" dirty="0" smtClean="0"/>
              <a:t>/</a:t>
            </a:r>
            <a:r>
              <a:rPr lang="en-SG" dirty="0" err="1" smtClean="0"/>
              <a:t>ænd</a:t>
            </a:r>
            <a:r>
              <a:rPr lang="en-SG" dirty="0" smtClean="0"/>
              <a:t>/ /</a:t>
            </a:r>
            <a:r>
              <a:rPr lang="en-SG" dirty="0" err="1" smtClean="0"/>
              <a:t>ðə</a:t>
            </a:r>
            <a:r>
              <a:rPr lang="en-SG" dirty="0" smtClean="0"/>
              <a:t>/ /</a:t>
            </a:r>
            <a:r>
              <a:rPr lang="en-SG" dirty="0" err="1" smtClean="0"/>
              <a:t>tru</a:t>
            </a:r>
            <a:r>
              <a:rPr lang="en-SG" dirty="0" smtClean="0"/>
              <a:t>:</a:t>
            </a:r>
            <a:r>
              <a:rPr lang="el-GR" dirty="0" smtClean="0"/>
              <a:t>θ/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SG" dirty="0" smtClean="0"/>
              <a:t>/</a:t>
            </a:r>
            <a:r>
              <a:rPr lang="en-SG" dirty="0" err="1" smtClean="0"/>
              <a:t>ænd</a:t>
            </a:r>
            <a:r>
              <a:rPr lang="en-SG" dirty="0" smtClean="0"/>
              <a:t>/ /</a:t>
            </a:r>
            <a:r>
              <a:rPr lang="en-SG" dirty="0" err="1" smtClean="0"/>
              <a:t>ðə</a:t>
            </a:r>
            <a:r>
              <a:rPr lang="en-SG" dirty="0" smtClean="0"/>
              <a:t>/ /</a:t>
            </a:r>
            <a:r>
              <a:rPr lang="en-SG" dirty="0" err="1" smtClean="0"/>
              <a:t>laif</a:t>
            </a:r>
            <a:r>
              <a:rPr lang="el-GR" dirty="0" smtClean="0"/>
              <a:t>/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Way	/</a:t>
            </a:r>
            <a:r>
              <a:rPr lang="en-US" dirty="0" err="1" smtClean="0"/>
              <a:t>wei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đường</a:t>
            </a:r>
            <a:endParaRPr lang="en-US" dirty="0" smtClean="0"/>
          </a:p>
          <a:p>
            <a:r>
              <a:rPr lang="en-US" dirty="0" smtClean="0"/>
              <a:t>Truth 	</a:t>
            </a:r>
            <a:r>
              <a:rPr lang="en-SG" dirty="0" smtClean="0"/>
              <a:t>/</a:t>
            </a:r>
            <a:r>
              <a:rPr lang="en-SG" dirty="0" err="1" smtClean="0"/>
              <a:t>tru</a:t>
            </a:r>
            <a:r>
              <a:rPr lang="en-SG" dirty="0" smtClean="0"/>
              <a:t>:</a:t>
            </a:r>
            <a:r>
              <a:rPr lang="el-GR" dirty="0" smtClean="0"/>
              <a:t>θ/</a:t>
            </a:r>
            <a:endParaRPr lang="en-US" dirty="0" smtClean="0"/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 smtClean="0"/>
          </a:p>
          <a:p>
            <a:r>
              <a:rPr lang="en-US" dirty="0" smtClean="0"/>
              <a:t>Life 	</a:t>
            </a:r>
            <a:r>
              <a:rPr lang="en-SG" dirty="0" smtClean="0"/>
              <a:t>/</a:t>
            </a:r>
            <a:r>
              <a:rPr lang="en-SG" dirty="0" err="1" smtClean="0"/>
              <a:t>laif</a:t>
            </a:r>
            <a:r>
              <a:rPr lang="el-GR" dirty="0" smtClean="0"/>
              <a:t>/</a:t>
            </a:r>
            <a:endParaRPr lang="en-US" dirty="0" smtClean="0"/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,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	</a:t>
            </a:r>
            <a:r>
              <a:rPr lang="en-SG" dirty="0" smtClean="0"/>
              <a:t>/</a:t>
            </a:r>
            <a:r>
              <a:rPr lang="en-SG" dirty="0" err="1" smtClean="0"/>
              <a:t>ðə</a:t>
            </a:r>
            <a:r>
              <a:rPr lang="en-SG" dirty="0" smtClean="0"/>
              <a:t>/</a:t>
            </a:r>
          </a:p>
          <a:p>
            <a:pPr lvl="1"/>
            <a:r>
              <a:rPr lang="en-US" dirty="0" err="1" smtClean="0"/>
              <a:t>cái</a:t>
            </a:r>
            <a:endParaRPr lang="en-US" dirty="0" smtClean="0"/>
          </a:p>
          <a:p>
            <a:r>
              <a:rPr lang="en-US" dirty="0" smtClean="0"/>
              <a:t>And 	</a:t>
            </a:r>
            <a:r>
              <a:rPr lang="en-SG" dirty="0" smtClean="0"/>
              <a:t>/</a:t>
            </a:r>
            <a:r>
              <a:rPr lang="en-SG" dirty="0" err="1" smtClean="0"/>
              <a:t>ænd</a:t>
            </a:r>
            <a:r>
              <a:rPr lang="en-SG" dirty="0" smtClean="0"/>
              <a:t>/ </a:t>
            </a:r>
          </a:p>
          <a:p>
            <a:pPr lvl="1"/>
            <a:r>
              <a:rPr lang="en-US" dirty="0" err="1" smtClean="0"/>
              <a:t>và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>
                <a:solidFill>
                  <a:srgbClr val="FF0000"/>
                </a:solidFill>
              </a:rPr>
              <a:t>am </a:t>
            </a:r>
            <a:r>
              <a:rPr lang="en-US" u="sng" dirty="0" smtClean="0"/>
              <a:t>Timothy</a:t>
            </a:r>
            <a:endParaRPr lang="en-S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+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+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 		AM		TIMOTHY/ QUANG PHUC</a:t>
            </a:r>
          </a:p>
          <a:p>
            <a:pPr>
              <a:buNone/>
            </a:pPr>
            <a:r>
              <a:rPr lang="en-US" dirty="0" smtClean="0"/>
              <a:t>	I		AM		A  CHRISTIAN</a:t>
            </a:r>
          </a:p>
          <a:p>
            <a:pPr>
              <a:buNone/>
            </a:pPr>
            <a:r>
              <a:rPr lang="en-US" dirty="0" smtClean="0"/>
              <a:t>					     </a:t>
            </a:r>
            <a:r>
              <a:rPr lang="en-SG" dirty="0" smtClean="0"/>
              <a:t>/'</a:t>
            </a:r>
            <a:r>
              <a:rPr lang="en-SG" dirty="0" err="1" smtClean="0"/>
              <a:t>kristjən</a:t>
            </a:r>
            <a:r>
              <a:rPr lang="en-SG" dirty="0" smtClean="0"/>
              <a:t>/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JESUS     	IS		THE WAY, THE TRUTH,</a:t>
            </a:r>
          </a:p>
          <a:p>
            <a:pPr>
              <a:buNone/>
            </a:pPr>
            <a:r>
              <a:rPr lang="en-US" dirty="0" smtClean="0"/>
              <a:t>					AND THE LIFE</a:t>
            </a:r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I			AM		A CHRISTIAN</a:t>
            </a:r>
          </a:p>
          <a:p>
            <a:r>
              <a:rPr lang="en-US" dirty="0" smtClean="0"/>
              <a:t>SHE/HE		IS		A CHRISTIAN</a:t>
            </a:r>
          </a:p>
          <a:p>
            <a:r>
              <a:rPr lang="en-US" dirty="0" smtClean="0"/>
              <a:t>WE/THEY	ARE		CHRISTIANS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72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Hello, I am ...</vt:lpstr>
      <vt:lpstr>Chào hỏi</vt:lpstr>
      <vt:lpstr>Bắt đầu với Lời Chúa</vt:lpstr>
      <vt:lpstr>Slide 4</vt:lpstr>
      <vt:lpstr>Slide 5</vt:lpstr>
      <vt:lpstr>I am Timothy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I am ...</dc:title>
  <dc:creator>Quang Phuc</dc:creator>
  <cp:lastModifiedBy>user</cp:lastModifiedBy>
  <cp:revision>16</cp:revision>
  <dcterms:created xsi:type="dcterms:W3CDTF">2006-08-16T00:00:00Z</dcterms:created>
  <dcterms:modified xsi:type="dcterms:W3CDTF">2015-07-25T15:35:56Z</dcterms:modified>
</cp:coreProperties>
</file>