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67" r:id="rId7"/>
    <p:sldId id="257" r:id="rId8"/>
    <p:sldId id="260" r:id="rId9"/>
    <p:sldId id="258" r:id="rId10"/>
    <p:sldId id="259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RvoaCHA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LOVE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ngôi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‘s’ </a:t>
            </a:r>
            <a:r>
              <a:rPr lang="en-US" dirty="0" err="1" smtClean="0"/>
              <a:t>hoặc</a:t>
            </a:r>
            <a:r>
              <a:rPr lang="en-US" dirty="0" smtClean="0"/>
              <a:t> ‘</a:t>
            </a:r>
            <a:r>
              <a:rPr lang="en-US" dirty="0" err="1" smtClean="0"/>
              <a:t>es’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SG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Jesus is the way, the truth and the life</a:t>
            </a:r>
          </a:p>
          <a:p>
            <a:pPr>
              <a:buNone/>
            </a:pPr>
            <a:r>
              <a:rPr lang="en-US" dirty="0" smtClean="0"/>
              <a:t>	He love</a:t>
            </a:r>
            <a:r>
              <a:rPr lang="en-US" b="1" dirty="0" smtClean="0"/>
              <a:t>s</a:t>
            </a:r>
            <a:r>
              <a:rPr lang="en-US" dirty="0" smtClean="0"/>
              <a:t> you, he love</a:t>
            </a:r>
            <a:r>
              <a:rPr lang="en-US" b="1" dirty="0" smtClean="0"/>
              <a:t>s</a:t>
            </a:r>
            <a:r>
              <a:rPr lang="en-US" dirty="0" smtClean="0"/>
              <a:t> me</a:t>
            </a:r>
          </a:p>
          <a:p>
            <a:pPr>
              <a:buNone/>
            </a:pPr>
            <a:r>
              <a:rPr lang="en-US" dirty="0" smtClean="0"/>
              <a:t>	He is love</a:t>
            </a:r>
          </a:p>
          <a:p>
            <a:pPr>
              <a:buNone/>
            </a:pPr>
            <a:r>
              <a:rPr lang="en-US" dirty="0" smtClean="0"/>
              <a:t>	“</a:t>
            </a:r>
            <a:r>
              <a:rPr lang="en-SG" dirty="0" smtClean="0"/>
              <a:t>Jesus love</a:t>
            </a:r>
            <a:r>
              <a:rPr lang="en-SG" b="1" dirty="0" smtClean="0"/>
              <a:t>s</a:t>
            </a:r>
            <a:r>
              <a:rPr lang="en-SG" dirty="0" smtClean="0"/>
              <a:t> me! This I know,</a:t>
            </a:r>
            <a:br>
              <a:rPr lang="en-SG" dirty="0" smtClean="0"/>
            </a:br>
            <a:r>
              <a:rPr lang="en-SG" dirty="0" smtClean="0"/>
              <a:t>For the Bible tell</a:t>
            </a:r>
            <a:r>
              <a:rPr lang="en-SG" b="1" dirty="0" smtClean="0"/>
              <a:t>s</a:t>
            </a:r>
            <a:r>
              <a:rPr lang="en-SG" dirty="0" smtClean="0"/>
              <a:t> me so;”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US" dirty="0" err="1" smtClean="0"/>
              <a:t>Dịch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&lt;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&gt;.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Đốc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Giê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,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/>
          <a:lstStyle/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with God’s word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Giăng</a:t>
            </a:r>
            <a:r>
              <a:rPr lang="en-US" dirty="0" smtClean="0"/>
              <a:t> 4:8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vi-VN" dirty="0" smtClean="0"/>
              <a:t>Ai chẳng yêu, thì không biết Đức Chúa Trời; vì Đức Chúa Trời là sự yêu thương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John 4:8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en-SG" dirty="0" smtClean="0"/>
              <a:t>Anyone who </a:t>
            </a:r>
            <a:r>
              <a:rPr lang="en-SG" b="1" dirty="0" smtClean="0"/>
              <a:t>does not</a:t>
            </a:r>
            <a:r>
              <a:rPr lang="en-SG" dirty="0" smtClean="0"/>
              <a:t> </a:t>
            </a:r>
            <a:r>
              <a:rPr lang="en-SG" dirty="0" smtClean="0">
                <a:solidFill>
                  <a:srgbClr val="FF0000"/>
                </a:solidFill>
              </a:rPr>
              <a:t>love</a:t>
            </a:r>
            <a:r>
              <a:rPr lang="en-SG" dirty="0" smtClean="0"/>
              <a:t> </a:t>
            </a:r>
            <a:r>
              <a:rPr lang="en-SG" b="1" dirty="0" smtClean="0"/>
              <a:t>does not </a:t>
            </a:r>
            <a:r>
              <a:rPr lang="en-SG" dirty="0" smtClean="0">
                <a:solidFill>
                  <a:srgbClr val="FF0000"/>
                </a:solidFill>
              </a:rPr>
              <a:t>know</a:t>
            </a:r>
            <a:r>
              <a:rPr lang="en-SG" dirty="0" smtClean="0"/>
              <a:t> God, because God </a:t>
            </a:r>
            <a:r>
              <a:rPr lang="en-SG" dirty="0" smtClean="0">
                <a:solidFill>
                  <a:srgbClr val="FF0000"/>
                </a:solidFill>
              </a:rPr>
              <a:t>is</a:t>
            </a:r>
            <a:r>
              <a:rPr lang="en-SG" dirty="0" smtClean="0"/>
              <a:t> love.”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Anyone </a:t>
            </a:r>
            <a:r>
              <a:rPr lang="en-SG" dirty="0" smtClean="0"/>
              <a:t>/'</a:t>
            </a:r>
            <a:r>
              <a:rPr lang="en-SG" dirty="0" err="1" smtClean="0"/>
              <a:t>eniwʌn</a:t>
            </a:r>
            <a:r>
              <a:rPr lang="en-SG" dirty="0" smtClean="0"/>
              <a:t>/: </a:t>
            </a:r>
            <a:r>
              <a:rPr lang="en-SG" dirty="0" err="1" smtClean="0"/>
              <a:t>bất</a:t>
            </a:r>
            <a:r>
              <a:rPr lang="en-SG" dirty="0" smtClean="0"/>
              <a:t> </a:t>
            </a:r>
            <a:r>
              <a:rPr lang="en-SG" dirty="0" err="1" smtClean="0"/>
              <a:t>cứ</a:t>
            </a:r>
            <a:r>
              <a:rPr lang="en-SG" dirty="0" smtClean="0"/>
              <a:t> </a:t>
            </a:r>
            <a:r>
              <a:rPr lang="en-SG" dirty="0" err="1" smtClean="0"/>
              <a:t>ai</a:t>
            </a:r>
            <a:endParaRPr lang="en-SG" dirty="0" smtClean="0"/>
          </a:p>
          <a:p>
            <a:r>
              <a:rPr lang="en-US" dirty="0" smtClean="0"/>
              <a:t>Who </a:t>
            </a:r>
            <a:r>
              <a:rPr lang="en-SG" dirty="0" smtClean="0"/>
              <a:t>/</a:t>
            </a:r>
            <a:r>
              <a:rPr lang="en-SG" dirty="0" err="1" smtClean="0"/>
              <a:t>hu</a:t>
            </a:r>
            <a:r>
              <a:rPr lang="en-SG" dirty="0" smtClean="0"/>
              <a:t>:/ : </a:t>
            </a:r>
            <a:r>
              <a:rPr lang="en-SG" dirty="0" err="1" smtClean="0"/>
              <a:t>ai</a:t>
            </a:r>
            <a:r>
              <a:rPr lang="en-SG" dirty="0" smtClean="0"/>
              <a:t>, </a:t>
            </a:r>
            <a:r>
              <a:rPr lang="en-SG" dirty="0" err="1" smtClean="0"/>
              <a:t>người</a:t>
            </a:r>
            <a:r>
              <a:rPr lang="en-SG" dirty="0" smtClean="0"/>
              <a:t> </a:t>
            </a:r>
            <a:r>
              <a:rPr lang="en-SG" dirty="0" err="1" smtClean="0"/>
              <a:t>nào</a:t>
            </a:r>
            <a:endParaRPr lang="en-SG" dirty="0" smtClean="0"/>
          </a:p>
          <a:p>
            <a:r>
              <a:rPr lang="en-US" dirty="0" smtClean="0"/>
              <a:t>Know /</a:t>
            </a:r>
            <a:r>
              <a:rPr lang="en-SG" dirty="0" smtClean="0"/>
              <a:t> </a:t>
            </a:r>
            <a:r>
              <a:rPr lang="en-SG" dirty="0" err="1" smtClean="0"/>
              <a:t>nō</a:t>
            </a:r>
            <a:r>
              <a:rPr lang="en-SG" dirty="0" smtClean="0"/>
              <a:t> / : </a:t>
            </a:r>
            <a:r>
              <a:rPr lang="en-SG" dirty="0" err="1" smtClean="0"/>
              <a:t>biết</a:t>
            </a:r>
            <a:endParaRPr lang="en-SG" dirty="0" smtClean="0"/>
          </a:p>
          <a:p>
            <a:r>
              <a:rPr lang="en-US" dirty="0" smtClean="0"/>
              <a:t>Love </a:t>
            </a:r>
            <a:r>
              <a:rPr lang="en-SG" dirty="0" smtClean="0"/>
              <a:t>/</a:t>
            </a:r>
            <a:r>
              <a:rPr lang="en-SG" dirty="0" err="1" smtClean="0"/>
              <a:t>lʌv</a:t>
            </a:r>
            <a:r>
              <a:rPr lang="en-SG" dirty="0" smtClean="0"/>
              <a:t>/ </a:t>
            </a:r>
            <a:r>
              <a:rPr lang="en-US" dirty="0" smtClean="0"/>
              <a:t>: </a:t>
            </a:r>
            <a:r>
              <a:rPr lang="en-US" dirty="0" err="1" smtClean="0"/>
              <a:t>yêu</a:t>
            </a:r>
            <a:endParaRPr lang="en-US" dirty="0" smtClean="0"/>
          </a:p>
          <a:p>
            <a:r>
              <a:rPr lang="en-US" dirty="0" smtClean="0"/>
              <a:t>God </a:t>
            </a:r>
            <a:r>
              <a:rPr lang="en-SG" dirty="0" smtClean="0"/>
              <a:t>/</a:t>
            </a:r>
            <a:r>
              <a:rPr lang="en-SG" dirty="0" err="1" smtClean="0"/>
              <a:t>gɔd</a:t>
            </a:r>
            <a:r>
              <a:rPr lang="en-SG" dirty="0" smtClean="0"/>
              <a:t>/ : </a:t>
            </a:r>
            <a:r>
              <a:rPr lang="en-SG" dirty="0" err="1" smtClean="0"/>
              <a:t>Chúa</a:t>
            </a:r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230562"/>
          </a:xfrm>
        </p:spPr>
        <p:txBody>
          <a:bodyPr>
            <a:normAutofit/>
          </a:bodyPr>
          <a:lstStyle/>
          <a:p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sing!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SG" dirty="0" smtClean="0">
                <a:hlinkClick r:id="rId2"/>
              </a:rPr>
              <a:t>https://www.youtube.com/watch?v=zYRvoaCHAes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Giê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>
              <a:buNone/>
            </a:pPr>
            <a:r>
              <a:rPr lang="vi-VN" dirty="0" smtClean="0"/>
              <a:t>Chúa yêu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vi-VN" dirty="0" smtClean="0"/>
              <a:t>lòng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vi-VN" dirty="0" smtClean="0"/>
              <a:t>vui thay! </a:t>
            </a:r>
          </a:p>
          <a:p>
            <a:pPr>
              <a:buNone/>
            </a:pPr>
            <a:r>
              <a:rPr lang="vi-VN" dirty="0" smtClean="0"/>
              <a:t>Kia, Kinh Thánh đã tỏ cho hay; </a:t>
            </a:r>
          </a:p>
          <a:p>
            <a:pPr>
              <a:buNone/>
            </a:pPr>
            <a:r>
              <a:rPr lang="vi-VN" dirty="0" smtClean="0"/>
              <a:t>Các con thơ thuộc Jê-sus đây,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</a:t>
            </a:r>
            <a:r>
              <a:rPr lang="vi-VN" dirty="0" smtClean="0"/>
              <a:t>húng yếu, nhưng Ngài khỏe mạnh này. </a:t>
            </a:r>
            <a:endParaRPr lang="en-US" dirty="0" smtClean="0"/>
          </a:p>
          <a:p>
            <a:pPr>
              <a:buNone/>
            </a:pPr>
            <a:endParaRPr lang="vi-VN" dirty="0" smtClean="0"/>
          </a:p>
          <a:p>
            <a:pPr>
              <a:buNone/>
            </a:pPr>
            <a:r>
              <a:rPr lang="vi-VN" dirty="0" smtClean="0"/>
              <a:t>Jê-sus yêu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vi-VN" dirty="0" smtClean="0"/>
              <a:t>lắm</a:t>
            </a:r>
            <a:r>
              <a:rPr lang="en-US" dirty="0" smtClean="0"/>
              <a:t>. </a:t>
            </a:r>
            <a:r>
              <a:rPr lang="vi-VN" dirty="0" smtClean="0"/>
              <a:t>Phải,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vi-VN" dirty="0" smtClean="0"/>
              <a:t>được Chúa yêu; </a:t>
            </a:r>
          </a:p>
          <a:p>
            <a:pPr>
              <a:buNone/>
            </a:pPr>
            <a:r>
              <a:rPr lang="vi-VN" dirty="0" smtClean="0"/>
              <a:t>Jê-sus yêu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vi-VN" dirty="0" smtClean="0"/>
              <a:t>lắm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r>
              <a:rPr lang="en-US" dirty="0" smtClean="0"/>
              <a:t>C</a:t>
            </a:r>
            <a:r>
              <a:rPr lang="vi-VN" dirty="0" smtClean="0"/>
              <a:t>hính trong lời Chúa dạy nhiều.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dirty="0" smtClean="0"/>
              <a:t>				 Jesus loves me!</a:t>
            </a:r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r>
              <a:rPr lang="en-SG" dirty="0" smtClean="0"/>
              <a:t>	Jesus loves me! This I know,</a:t>
            </a:r>
            <a:br>
              <a:rPr lang="en-SG" dirty="0" smtClean="0"/>
            </a:br>
            <a:r>
              <a:rPr lang="en-SG" dirty="0" smtClean="0"/>
              <a:t>For the Bible tells me so;</a:t>
            </a:r>
            <a:br>
              <a:rPr lang="en-SG" dirty="0" smtClean="0"/>
            </a:br>
            <a:r>
              <a:rPr lang="en-SG" dirty="0" smtClean="0"/>
              <a:t>Little ones to Him belong;</a:t>
            </a:r>
            <a:br>
              <a:rPr lang="en-SG" dirty="0" smtClean="0"/>
            </a:br>
            <a:r>
              <a:rPr lang="en-SG" dirty="0" smtClean="0"/>
              <a:t>They are weak, but He is strong.</a:t>
            </a:r>
          </a:p>
          <a:p>
            <a:pPr lvl="1">
              <a:buNone/>
            </a:pPr>
            <a:r>
              <a:rPr lang="en-SG" sz="3200" dirty="0" smtClean="0"/>
              <a:t/>
            </a:r>
            <a:br>
              <a:rPr lang="en-SG" sz="3200" dirty="0" smtClean="0"/>
            </a:br>
            <a:r>
              <a:rPr lang="en-SG" sz="5400" baseline="-25000" dirty="0" smtClean="0"/>
              <a:t>Yes, Jesus loves me!</a:t>
            </a:r>
            <a:br>
              <a:rPr lang="en-SG" sz="5400" baseline="-25000" dirty="0" smtClean="0"/>
            </a:br>
            <a:r>
              <a:rPr lang="en-SG" sz="5400" baseline="-25000" dirty="0" smtClean="0"/>
              <a:t>Yes, Jesus loves me!</a:t>
            </a:r>
            <a:br>
              <a:rPr lang="en-SG" sz="5400" baseline="-25000" dirty="0" smtClean="0"/>
            </a:br>
            <a:r>
              <a:rPr lang="en-SG" sz="5400" baseline="-25000" dirty="0" smtClean="0"/>
              <a:t>Yes, Jesus loves me!</a:t>
            </a:r>
            <a:br>
              <a:rPr lang="en-SG" sz="5400" baseline="-25000" dirty="0" smtClean="0"/>
            </a:br>
            <a:r>
              <a:rPr lang="en-SG" sz="5400" baseline="-25000" dirty="0" smtClean="0"/>
              <a:t>The Bible tells me so.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Jesus </a:t>
            </a:r>
            <a:r>
              <a:rPr lang="en-SG" dirty="0" smtClean="0"/>
              <a:t>/ˈ</a:t>
            </a:r>
            <a:r>
              <a:rPr lang="en-SG" dirty="0" err="1" smtClean="0"/>
              <a:t>dʒiːzəs</a:t>
            </a:r>
            <a:r>
              <a:rPr lang="en-SG" dirty="0" smtClean="0"/>
              <a:t>/</a:t>
            </a:r>
          </a:p>
          <a:p>
            <a:r>
              <a:rPr lang="en-US" dirty="0" smtClean="0"/>
              <a:t>Bible </a:t>
            </a:r>
            <a:r>
              <a:rPr lang="en-SG" dirty="0" smtClean="0"/>
              <a:t>/</a:t>
            </a:r>
            <a:r>
              <a:rPr lang="en-SG" dirty="0" err="1" smtClean="0"/>
              <a:t>baibəl</a:t>
            </a:r>
            <a:r>
              <a:rPr lang="en-SG" dirty="0" smtClean="0"/>
              <a:t>/ : </a:t>
            </a:r>
            <a:r>
              <a:rPr lang="en-SG" dirty="0" err="1" smtClean="0"/>
              <a:t>Kinh</a:t>
            </a:r>
            <a:r>
              <a:rPr lang="en-SG" dirty="0" smtClean="0"/>
              <a:t> </a:t>
            </a:r>
            <a:r>
              <a:rPr lang="en-SG" dirty="0" err="1" smtClean="0"/>
              <a:t>thánh</a:t>
            </a:r>
            <a:endParaRPr lang="en-SG" dirty="0" smtClean="0"/>
          </a:p>
          <a:p>
            <a:r>
              <a:rPr lang="en-US" dirty="0" smtClean="0"/>
              <a:t>Tell /</a:t>
            </a:r>
            <a:r>
              <a:rPr lang="en-SG" dirty="0" smtClean="0"/>
              <a:t> </a:t>
            </a:r>
            <a:r>
              <a:rPr lang="en-SG" dirty="0" err="1" smtClean="0"/>
              <a:t>tel</a:t>
            </a:r>
            <a:r>
              <a:rPr lang="en-SG" dirty="0" smtClean="0"/>
              <a:t>/: </a:t>
            </a:r>
            <a:r>
              <a:rPr lang="en-SG" dirty="0" err="1" smtClean="0"/>
              <a:t>kể</a:t>
            </a:r>
            <a:r>
              <a:rPr lang="en-SG" dirty="0" smtClean="0"/>
              <a:t>, </a:t>
            </a:r>
            <a:r>
              <a:rPr lang="en-SG" dirty="0" err="1" smtClean="0"/>
              <a:t>nói</a:t>
            </a:r>
            <a:r>
              <a:rPr lang="en-SG" dirty="0" smtClean="0"/>
              <a:t> </a:t>
            </a:r>
            <a:r>
              <a:rPr lang="en-SG" dirty="0" err="1" smtClean="0"/>
              <a:t>cho</a:t>
            </a:r>
            <a:endParaRPr lang="en-SG" dirty="0" smtClean="0"/>
          </a:p>
          <a:p>
            <a:r>
              <a:rPr lang="en-US" dirty="0" smtClean="0"/>
              <a:t>Little /</a:t>
            </a:r>
            <a:r>
              <a:rPr lang="en-SG" dirty="0" smtClean="0"/>
              <a:t> ˈ</a:t>
            </a:r>
            <a:r>
              <a:rPr lang="en-SG" dirty="0" err="1" smtClean="0"/>
              <a:t>lidl</a:t>
            </a:r>
            <a:r>
              <a:rPr lang="en-SG" dirty="0" smtClean="0"/>
              <a:t>/ : </a:t>
            </a:r>
            <a:r>
              <a:rPr lang="en-SG" dirty="0" err="1" smtClean="0"/>
              <a:t>nhỏ</a:t>
            </a:r>
            <a:endParaRPr lang="en-SG" dirty="0" smtClean="0"/>
          </a:p>
          <a:p>
            <a:r>
              <a:rPr lang="en-US" dirty="0" smtClean="0"/>
              <a:t>Belong to </a:t>
            </a:r>
            <a:r>
              <a:rPr lang="en-SG" dirty="0" smtClean="0"/>
              <a:t>/</a:t>
            </a:r>
            <a:r>
              <a:rPr lang="en-SG" dirty="0" err="1" smtClean="0"/>
              <a:t>bi'lɔɳ</a:t>
            </a:r>
            <a:r>
              <a:rPr lang="en-SG" dirty="0" smtClean="0"/>
              <a:t>/ : </a:t>
            </a:r>
            <a:r>
              <a:rPr lang="en-SG" dirty="0" err="1" smtClean="0"/>
              <a:t>thuộc</a:t>
            </a:r>
            <a:r>
              <a:rPr lang="en-SG" dirty="0" smtClean="0"/>
              <a:t> </a:t>
            </a:r>
            <a:r>
              <a:rPr lang="en-SG" dirty="0" err="1" smtClean="0"/>
              <a:t>về</a:t>
            </a:r>
            <a:endParaRPr lang="en-US" dirty="0" smtClean="0"/>
          </a:p>
          <a:p>
            <a:r>
              <a:rPr lang="en-US" dirty="0" smtClean="0"/>
              <a:t>Weak </a:t>
            </a:r>
            <a:r>
              <a:rPr lang="en-SG" dirty="0" smtClean="0"/>
              <a:t>/</a:t>
            </a:r>
            <a:r>
              <a:rPr lang="en-SG" dirty="0" err="1" smtClean="0"/>
              <a:t>wi:k</a:t>
            </a:r>
            <a:r>
              <a:rPr lang="en-SG" dirty="0" smtClean="0"/>
              <a:t>/ </a:t>
            </a:r>
            <a:r>
              <a:rPr lang="en-US" dirty="0" smtClean="0"/>
              <a:t>: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Strong </a:t>
            </a:r>
            <a:r>
              <a:rPr lang="en-SG" dirty="0" smtClean="0"/>
              <a:t>/</a:t>
            </a:r>
            <a:r>
              <a:rPr lang="en-SG" dirty="0" err="1" smtClean="0"/>
              <a:t>strɔɳ</a:t>
            </a:r>
            <a:r>
              <a:rPr lang="en-SG" dirty="0" smtClean="0"/>
              <a:t>/ : </a:t>
            </a:r>
            <a:r>
              <a:rPr lang="en-US" dirty="0" err="1" smtClean="0"/>
              <a:t>mạnh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+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+ </a:t>
            </a:r>
            <a:r>
              <a:rPr lang="en-US" dirty="0" err="1" smtClean="0"/>
              <a:t>Phó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(Subject + Verb + Object)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 am Timothy. I am a Christian.</a:t>
            </a:r>
          </a:p>
          <a:p>
            <a:r>
              <a:rPr lang="en-US" dirty="0" smtClean="0"/>
              <a:t>I love you.</a:t>
            </a:r>
          </a:p>
          <a:p>
            <a:r>
              <a:rPr lang="en-US" dirty="0" smtClean="0"/>
              <a:t>You love me.</a:t>
            </a:r>
          </a:p>
          <a:p>
            <a:r>
              <a:rPr lang="en-US" dirty="0" smtClean="0"/>
              <a:t>I belong to Jesus.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132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LOVE</vt:lpstr>
      <vt:lpstr>Bắt đầu với Lời Chúa Start with God’s word</vt:lpstr>
      <vt:lpstr>Slide 3</vt:lpstr>
      <vt:lpstr>Slide 4</vt:lpstr>
      <vt:lpstr>Hát thôi Let’s sing!</vt:lpstr>
      <vt:lpstr>Slide 6</vt:lpstr>
      <vt:lpstr>Slide 7</vt:lpstr>
      <vt:lpstr>Slide 8</vt:lpstr>
      <vt:lpstr>Mẫu câu đơn giản nhất</vt:lpstr>
      <vt:lpstr>Slide 10</vt:lpstr>
      <vt:lpstr>Bài tập nhỏ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loves me!</dc:title>
  <dc:creator>Quang Phuc</dc:creator>
  <cp:lastModifiedBy>user</cp:lastModifiedBy>
  <cp:revision>17</cp:revision>
  <dcterms:created xsi:type="dcterms:W3CDTF">2006-08-16T00:00:00Z</dcterms:created>
  <dcterms:modified xsi:type="dcterms:W3CDTF">2015-07-25T16:59:34Z</dcterms:modified>
</cp:coreProperties>
</file>